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8b1aad7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8b1aad7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b0f1bfa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b0f1bfa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b0f1bfa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b0f1bfa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9bd5dbe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9bd5dbe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0f1bf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0f1bf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b0f1bfa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b0f1bfa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Oriana   Jaleta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   Segni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650" y="2705350"/>
            <a:ext cx="4238650" cy="19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Report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Organization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Final Presentation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799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</a:t>
            </a:r>
            <a:r>
              <a:rPr lang="en"/>
              <a:t> Chart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1875"/>
            <a:ext cx="9144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7981"/>
            <a:ext cx="9144000" cy="276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5175"/>
            <a:ext cx="9143998" cy="24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0775"/>
            <a:ext cx="9144002" cy="3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1500"/>
            <a:ext cx="9144001" cy="30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