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altLang="en-US" b="1">
                <a:solidFill>
                  <a:srgbClr val="0F0E0C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Analisis Pemilihan Kata Pengguna Twitter Dengan Metode Descriptive Analytic </a:t>
            </a:r>
            <a:endParaRPr lang="en-MY" altLang="en-US" b="1" dirty="0">
              <a:solidFill>
                <a:srgbClr val="0F0E0C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Science - Gold Challenge</a:t>
            </a:r>
            <a:endParaRPr lang="en-MY" alt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Jafei Wuysang</a:t>
            </a:r>
            <a:endParaRPr lang="en-MY" alt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Pendahuluan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ts val="3360"/>
              </a:lnSpc>
            </a:pPr>
            <a:r>
              <a:rPr lang="en-MY" alt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Peran media sosial </a:t>
            </a:r>
            <a:r>
              <a:rPr 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Twitter</a:t>
            </a:r>
            <a:r>
              <a:rPr lang="en-MY" alt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atau X</a:t>
            </a:r>
            <a:r>
              <a:rPr 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di era digital terletak pada kemampuannya memfasilitasi komunikasi</a:t>
            </a:r>
            <a:r>
              <a:rPr lang="en-MY" alt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secara</a:t>
            </a:r>
            <a:r>
              <a:rPr 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real-time, jangkauan global, potensi pemasaran, dan perannya dalam gerakan sosial dan politik.</a:t>
            </a:r>
            <a:endParaRPr lang="en-US" sz="2000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ts val="3360"/>
              </a:lnSpc>
            </a:pPr>
            <a:r>
              <a:rPr 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Karakteristik unik</a:t>
            </a:r>
            <a:r>
              <a:rPr lang="en-MY" alt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dari platform media sosial ini</a:t>
            </a:r>
            <a:r>
              <a:rPr 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menjadikannya alat yang ampuh bagi individu, bisnis, organisasi, dan komunitas untuk terhubung, berbagi informasi, dan memberikan dampak pada skala global.</a:t>
            </a:r>
            <a:endParaRPr lang="en-US" sz="2000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ts val="3360"/>
              </a:lnSpc>
            </a:pPr>
            <a:r>
              <a:rPr lang="en-MY" altLang="en-US" sz="20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Sebagai salah satu negara dengan jumlah pengguna internet yang tinggi, menurut data dari We Are Social, Indonesia memiliki lebih dari 27 juta pengguna Twitter.</a:t>
            </a:r>
            <a:endParaRPr lang="en-MY" altLang="en-US" sz="2000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Metode Penelitian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565" y="1174750"/>
            <a:ext cx="7061835" cy="4953000"/>
          </a:xfrm>
        </p:spPr>
        <p:txBody>
          <a:bodyPr/>
          <a:p>
            <a:pPr marL="0" indent="0">
              <a:buNone/>
            </a:pPr>
            <a:r>
              <a:rPr lang="en-US" sz="2800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Codingan dilakukan dalam Visual Studio Code untuk membangun API yang dapat melakukan data cleansing pada text dan juga pada text di dalam file atau bentuk CSV.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399415" y="994410"/>
            <a:ext cx="3465830" cy="5529580"/>
          </a:xfrm>
          <a:custGeom>
            <a:avLst/>
            <a:gdLst/>
            <a:ahLst/>
            <a:cxnLst/>
            <a:rect l="l" t="t" r="r" b="b"/>
            <a:pathLst>
              <a:path w="4878144" h="6690870">
                <a:moveTo>
                  <a:pt x="0" y="0"/>
                </a:moveTo>
                <a:lnTo>
                  <a:pt x="4878143" y="0"/>
                </a:lnTo>
                <a:lnTo>
                  <a:pt x="4878143" y="6690869"/>
                </a:lnTo>
                <a:lnTo>
                  <a:pt x="0" y="669086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56823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Pemilihan Metode Statistika dan EDA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Penelitian ini menggunakan m</a:t>
            </a: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etode analisis descriptive analytics</a:t>
            </a:r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yang bertujuan </a:t>
            </a: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untuk menguraikan pola yang terdapat dalam data.</a:t>
            </a:r>
            <a:endParaRPr 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Jenis analisis ini dianggap tepat karena difokuskan untuk mengidentifikasi kondisi data serta memahami pola-pola yang mungkin ada dalam data tersebut.</a:t>
            </a:r>
            <a:endParaRPr 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Selain itu, juga digunakan metode</a:t>
            </a: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Univariate Analysis untuk menganalisis masing-masing dari data total karakter dan total kata.</a:t>
            </a:r>
            <a:endParaRPr 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Kesimpulan</a:t>
            </a:r>
            <a:endParaRPr lang="en-MY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6656705" cy="4953000"/>
          </a:xfrm>
        </p:spPr>
        <p:txBody>
          <a:bodyPr>
            <a:normAutofit fontScale="70000"/>
          </a:bodyPr>
          <a:p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Dalam statistik deskriptif </a:t>
            </a:r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itunjukkan bahwa data twitter memiliki outlier tapi tidak begitu signifikan.</a:t>
            </a:r>
            <a:endParaRPr lang="en-US" u="none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Visualisasi data menu</a:t>
            </a: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njukkan bahwa total karakter dan total kata memiliki panjang 60-110 karakter dan 6-15 kata.</a:t>
            </a:r>
            <a:endParaRPr 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ata yang sering muncul pada semua tweet adalah “USER”, “x9f”, “xf0”, “yang”, “dan”</a:t>
            </a:r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MY" alt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MY" alt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>
                <a:solidFill>
                  <a:srgbClr val="00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ata-kata yang sering muncul di dalam tweet yang termasuk kategori “HS” dan “Abusive” yang ada pada data, adalah “berusaha”, “melacak”, “cowok”, “disaat”, “semua”, “perhatian”</a:t>
            </a:r>
            <a:endParaRPr lang="en-MY" altLang="en-US">
              <a:solidFill>
                <a:srgbClr val="00000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950710" y="2230755"/>
            <a:ext cx="4975225" cy="2644775"/>
          </a:xfrm>
          <a:custGeom>
            <a:avLst/>
            <a:gdLst/>
            <a:ahLst/>
            <a:cxnLst/>
            <a:rect l="l" t="t" r="r" b="b"/>
            <a:pathLst>
              <a:path w="4986876" h="2595112">
                <a:moveTo>
                  <a:pt x="0" y="0"/>
                </a:moveTo>
                <a:lnTo>
                  <a:pt x="4986875" y="0"/>
                </a:lnTo>
                <a:lnTo>
                  <a:pt x="4986875" y="2595112"/>
                </a:lnTo>
                <a:lnTo>
                  <a:pt x="0" y="259511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>
                <a:solidFill>
                  <a:schemeClr val="tx1"/>
                </a:solidFill>
              </a:rPr>
              <a:t>THANK YOU</a:t>
            </a:r>
            <a:endParaRPr lang="en-MY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Cormorant Garamond Bold</vt:lpstr>
      <vt:lpstr>Garamond</vt:lpstr>
      <vt:lpstr>HK Grotesk Light</vt:lpstr>
      <vt:lpstr>Segoe Print</vt:lpstr>
      <vt:lpstr>HK Grotesk</vt:lpstr>
      <vt:lpstr>Cormorant Garamond Semi-Bold</vt:lpstr>
      <vt:lpstr>HK Grotesk Semi-Bold</vt:lpstr>
      <vt:lpstr>Arial Black</vt:lpstr>
      <vt:lpstr>Arial Narrow</vt:lpstr>
      <vt:lpstr>Bahnschrift</vt:lpstr>
      <vt:lpstr>Bahnschrift Light Condensed</vt:lpstr>
      <vt:lpstr>Bahnschrift SemiBold</vt:lpstr>
      <vt:lpstr>Bahnschrift SemiCondensed</vt:lpstr>
      <vt:lpstr>Bahnschrift Light SemiCondensed</vt:lpstr>
      <vt:lpstr>Arial Rounded MT Bold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Pemilihan Kata Pengguna Twitter Dengan Metode Descriptive Analytic </dc:title>
  <dc:creator/>
  <cp:lastModifiedBy>USER</cp:lastModifiedBy>
  <cp:revision>2</cp:revision>
  <dcterms:created xsi:type="dcterms:W3CDTF">2024-07-01T15:26:50Z</dcterms:created>
  <dcterms:modified xsi:type="dcterms:W3CDTF">2024-07-01T16:16:37Z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4B03A8447B224800A2EED62D1E31C22E_11</vt:lpwstr>
  </property>
  <property fmtid="{D5CDD505-2E9C-101B-9397-08002B2CF9AE}" pid="3" name="KSOProductBuildVer">
    <vt:lpwstr>1033-12.2.0.13431</vt:lpwstr>
  </property>
</Properties>
</file>