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50A64E0-337E-421E-8BF9-0D0CBD5726FA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jag-k/JKTBot/tree/develop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Jag_k`s Telegram Bot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6624000" y="6408000"/>
            <a:ext cx="314136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Автор: Поздняков Олег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Введение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Идея проекта заключалась в создании многофункционального Telegram-бота</a:t>
            </a:r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данный момент бот имеет следующий функционал:</a:t>
            </a:r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Калькулятор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Переводчик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Умный транспорт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Шутки с сайта Tproger.ru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решения данной задачи использовались следующие API:</a:t>
            </a:r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Yandex Map Static-API: Для показа остановки на карте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Yandex Translate: Для реализации переводчика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Данные сайта 58bus.ru для реализации функции «Умного транспорта»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Данные с сайта Tproger.ru для реализации Шуток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521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 приложения:</a:t>
            </a:r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Папка api_keys/ – служит для хранения API ключей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constants.py – Служит для хранения констант и других не менее важных переменных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dictionary.py (Не используется) – один из возможных будующий функционалов бота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functions.py –  Один из самых главных узлов программы — служит для хранения большинства функций бота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main.py – Файл для запуска бота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multitool.py – мультитул, взятый из более ранних проектов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printLog.py – содержит специальный класс, который заботает как обычный print() только ещё ведёт .log-файл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reply_keyboards.py – файл с данными о дополнительных клавиатурах Telegram и прочим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smart_transport.py – Функции, позволяющее получить данные с сайта 58bus.ru для «Умного транспорта»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translate.py (не используется) – старая версия переводчика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translate2.py – новая версия переводчика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yandex_map_api.py – фунцкии для взаимодействия с Yandex Map API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Дополнительные файлы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сommands.txt – файл с «быстрыми» коммандами</a:t>
            </a:r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last_res.txt – файл с данными последнего ответа функции «Умного транспорта» (по большему счёту – debug-file)</a:t>
            </a:r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README.md – файл README</a:t>
            </a:r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Заключение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последней версии бота присутствуют «критические» ошибки, которые уже исправлены, но находятся в другой ветке (</a:t>
            </a: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https://github.com/jag-k/JKTBot/tree/develop</a:t>
            </a: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)!</a:t>
            </a:r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Хотелось бы добавить функционал словаря и озвучивание текста (например при переводе (Yandex Speach Kit не помешал бы)), но т. к. времени не хватало для реализации данного функционала — дорабатывались уже созданные функции</a:t>
            </a:r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2018-04-08T11:28:46Z</dcterms:created>
  <dc:creator/>
  <dc:description/>
  <dc:language>ru-RU</dc:language>
  <cp:lastModifiedBy/>
  <dcterms:modified xsi:type="dcterms:W3CDTF">2018-04-08T13:00:07Z</dcterms:modified>
  <cp:revision>3</cp:revision>
  <dc:subject/>
  <dc:title/>
</cp:coreProperties>
</file>