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правки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8A754C6-8EDE-47E7-A78C-8E55C8CF5B1A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Игра «TRON»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592000" y="6120000"/>
            <a:ext cx="7343640" cy="7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Выполнил: Поздняков Олег Павлович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Идея приложения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Эта игра предназначена в основном для «убивания времени», т. к. не несёт большой смысловой нагрузки и сама по себе бесконечна. В «TRON» можно играть от 2-х человек.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классов: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«Board»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576360" y="1769040"/>
          <a:ext cx="8928000" cy="5290560"/>
        </p:xfrm>
        <a:graphic>
          <a:graphicData uri="http://schemas.openxmlformats.org/drawingml/2006/table">
            <a:tbl>
              <a:tblPr/>
              <a:tblGrid>
                <a:gridCol w="2887200"/>
                <a:gridCol w="3230640"/>
                <a:gridCol w="28101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Параметр конструктора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параметра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width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Количество клеток в строке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height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Количество клеток в столбце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09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players_name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Имена игроков, находящихся на поле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Все игроки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cell_size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Размеры клетки (NxN) (px)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top, left, bottom, right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Отступы от сторон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border_color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Цвет окантовки поля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white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grid_color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Цвет сетки поля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white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классов: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«Board»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576360" y="1769040"/>
          <a:ext cx="8928000" cy="5290560"/>
        </p:xfrm>
        <a:graphic>
          <a:graphicData uri="http://schemas.openxmlformats.org/drawingml/2006/table">
            <a:tbl>
              <a:tblPr/>
              <a:tblGrid>
                <a:gridCol w="2887200"/>
                <a:gridCol w="3230640"/>
                <a:gridCol w="28101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Метод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метода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Возвращаемое 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set_board(board)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Меняет доску на новою (board)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set_view(...)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Изменяет щначения отображения (отступы, размеры клеток, цвета)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09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show_grid(lever=None)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Показывает/скрывает сетку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show_border(level=None)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Показывает/скрывает окантовку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get_size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размеры поля вместе с отступами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(wigth, height)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flat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Одномерный массив с клетками поля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[...]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get_players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всех живых игроков на поле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[Players…,]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классов: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«Board»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8" name="Table 2"/>
          <p:cNvGraphicFramePr/>
          <p:nvPr/>
        </p:nvGraphicFramePr>
        <p:xfrm>
          <a:off x="392040" y="1765080"/>
          <a:ext cx="9296280" cy="3495960"/>
        </p:xfrm>
        <a:graphic>
          <a:graphicData uri="http://schemas.openxmlformats.org/drawingml/2006/table">
            <a:tbl>
              <a:tblPr/>
              <a:tblGrid>
                <a:gridCol w="3069720"/>
                <a:gridCol w="3300120"/>
                <a:gridCol w="292644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Метод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метода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Возвращаемое 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Board.rotate(array, rotate=1)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Поворачивает массив array по часовой стрелке rotate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array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global_rect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прямоугольник окантовки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pygame.Rect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09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Рисует доску на surface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rect(x, y=None)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прямоугольник, соответствующий клетке (x, y)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pygame.Rect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get_event(event)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Позволяет работать с событиями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next_step()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Делает 1 шаг игроков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updata(*args)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Обновляет клетки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Удаляет поле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классов: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«Store»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" name="Table 2"/>
          <p:cNvGraphicFramePr/>
          <p:nvPr/>
        </p:nvGraphicFramePr>
        <p:xfrm>
          <a:off x="576360" y="1769040"/>
          <a:ext cx="8928000" cy="5290560"/>
        </p:xfrm>
        <a:graphic>
          <a:graphicData uri="http://schemas.openxmlformats.org/drawingml/2006/table">
            <a:tbl>
              <a:tblPr/>
              <a:tblGrid>
                <a:gridCol w="2887200"/>
                <a:gridCol w="3230640"/>
                <a:gridCol w="28101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Параметр конструктора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параметра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player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Игрок, к которому привязан счёт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3"/>
          <p:cNvGraphicFramePr/>
          <p:nvPr/>
        </p:nvGraphicFramePr>
        <p:xfrm>
          <a:off x="576000" y="3060360"/>
          <a:ext cx="8928720" cy="1212480"/>
        </p:xfrm>
        <a:graphic>
          <a:graphicData uri="http://schemas.openxmlformats.org/drawingml/2006/table">
            <a:tbl>
              <a:tblPr/>
              <a:tblGrid>
                <a:gridCol w="2887200"/>
                <a:gridCol w="3230640"/>
                <a:gridCol w="2810880"/>
              </a:tblGrid>
              <a:tr h="59436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Метод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метода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Возвращаемое 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__str__()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 игрока и его счёта (текущий и лучший)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__int__()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Текущий счёт игрока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get_hs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Лучший счёт игрока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get_store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Словарь со лучшими результатами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save_store()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Сохраняет лучший результат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add_points(count)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Добавляет к текущему значению count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классов: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«EmptySell»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2"/>
          <p:cNvGraphicFramePr/>
          <p:nvPr/>
        </p:nvGraphicFramePr>
        <p:xfrm>
          <a:off x="576360" y="1769040"/>
          <a:ext cx="8928000" cy="5290560"/>
        </p:xfrm>
        <a:graphic>
          <a:graphicData uri="http://schemas.openxmlformats.org/drawingml/2006/table">
            <a:tbl>
              <a:tblPr/>
              <a:tblGrid>
                <a:gridCol w="2887200"/>
                <a:gridCol w="3230640"/>
                <a:gridCol w="28101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Параметр конструктора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параметра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 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Координаты клетки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Доска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3"/>
          <p:cNvGraphicFramePr/>
          <p:nvPr/>
        </p:nvGraphicFramePr>
        <p:xfrm>
          <a:off x="583200" y="3242520"/>
          <a:ext cx="8928720" cy="1212480"/>
        </p:xfrm>
        <a:graphic>
          <a:graphicData uri="http://schemas.openxmlformats.org/drawingml/2006/table">
            <a:tbl>
              <a:tblPr/>
              <a:tblGrid>
                <a:gridCol w="2887200"/>
                <a:gridCol w="3230640"/>
                <a:gridCol w="2810880"/>
              </a:tblGrid>
              <a:tr h="59436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Метод класса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метода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Возвращаемое 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Позиция клетки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(x, y)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delete(full=False)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Удаляет клетку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2018-02-20T15:25:28Z</dcterms:created>
  <dc:creator/>
  <dc:description/>
  <dc:language>ru-RU</dc:language>
  <cp:lastModifiedBy/>
  <dcterms:modified xsi:type="dcterms:W3CDTF">2018-02-20T16:47:46Z</dcterms:modified>
  <cp:revision>5</cp:revision>
  <dc:subject/>
  <dc:title/>
</cp:coreProperties>
</file>