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3640" y="3099240"/>
            <a:ext cx="2159640" cy="172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920" cy="5848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438372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10640" y="405900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215964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360" y="31489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Игра «TRON»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592000" y="6120000"/>
            <a:ext cx="7342920" cy="75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Выполнил: Поздняков Олег Павлович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Идея приложения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Эта игра предназначена в основном для «убивания времени», так как не несёт большой смысловой нагрузки и сама по себе бесконечна. В «TRON» можно играть от 2-х человек.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Структура классов: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4" name="Table 2"/>
          <p:cNvGraphicFramePr/>
          <p:nvPr/>
        </p:nvGraphicFramePr>
        <p:xfrm>
          <a:off x="159840" y="1688760"/>
          <a:ext cx="9703800" cy="3727080"/>
        </p:xfrm>
        <a:graphic>
          <a:graphicData uri="http://schemas.openxmlformats.org/drawingml/2006/table">
            <a:tbl>
              <a:tblPr/>
              <a:tblGrid>
                <a:gridCol w="1092240"/>
                <a:gridCol w="2044080"/>
                <a:gridCol w="1958760"/>
                <a:gridCol w="1851480"/>
                <a:gridCol w="2757600"/>
              </a:tblGrid>
              <a:tr h="730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Класс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EmptyCell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Track(EmtyCell)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33776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Пере-менные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Player: Player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Count: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hight_store: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x: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y: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board: Board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player: Player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start_dir: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end_dir: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rect: pygame.Rect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board: Board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color: pygame.Color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font_size: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font: pygame.font.Font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6596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Функции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__str__()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__int__()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get_hs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get_store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add_points(count)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delete(full)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update(*args)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text(text, color, 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render_bg(surface)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Структура классов: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16" name="Table 2"/>
          <p:cNvGraphicFramePr/>
          <p:nvPr/>
        </p:nvGraphicFramePr>
        <p:xfrm>
          <a:off x="159840" y="1688760"/>
          <a:ext cx="9703800" cy="5110200"/>
        </p:xfrm>
        <a:graphic>
          <a:graphicData uri="http://schemas.openxmlformats.org/drawingml/2006/table">
            <a:tbl>
              <a:tblPr/>
              <a:tblGrid>
                <a:gridCol w="1049040"/>
                <a:gridCol w="3058920"/>
                <a:gridCol w="2216520"/>
                <a:gridCol w="1905120"/>
                <a:gridCol w="1474560"/>
              </a:tblGrid>
              <a:tr h="73008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Класс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Player(EmptyCell)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RightData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(Data)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24100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Переменные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start = startx, starty: (int, int)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old_d: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name: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display_name: str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control: dict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track: list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step: bool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store: Store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color: pygame.Color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width: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height: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cell_size: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top: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bottom: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left: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right: int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players_name: list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grid: bool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border: bool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border_color: pygame.Color 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grid_color: pygame.Color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board: list (array)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6592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Функции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get_color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get_store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next()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edit_dir(dir)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get_event(event)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delete(full)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set_board(board)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set_view(top, left…)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show_grid(lever)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show_border(lever)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get_size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flat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get_players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Board.rotate(array)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global_rect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rect(x, y=None)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get_event(event)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next_step()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update(*args)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delete()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render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(surface)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Файл GUI.py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504000" y="1769040"/>
            <a:ext cx="91440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этом файле собраны все gui-классы, такие как Button, TextBox, Label  и  CheckBox.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Некоторые из них были усовершенствованы.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Некоторые из классов не были задейсвованы в проекте на данный момент, так как они были импортированны как задел на будующее (сделать меню изменения настроек)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Особенность проекта: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Модуль Models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504000" y="1769040"/>
            <a:ext cx="88560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Модели – это такой своеобразный тип объектов, похожий на текстуры, но у них есть явное отличие – они меняют свой цвет независимо от самого файла модели.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 есть например у нас есть игроки, которые имеют 1 текстуру, но они различаются только цветом. В этом и помогают модели.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Особенность проекта: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Модуль GIFImage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504000" y="1769040"/>
            <a:ext cx="88560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GIFImage был взят с сайта примеров pygame и доработан для версии python 3.4+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Выводы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2000" cy="4383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 данном проекте ещё не всё реализованно, например меню изменения настроек прямо в самой игре, более качественные модели и установка их как архивом несколько вариаций (как текстуры в играх, которые можно изменить в настройках самой игры), игра против «ИИ» и игра по сети, но практически всё задуманное было реализованно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2018-02-20T15:25:28Z</dcterms:created>
  <dc:creator/>
  <dc:description/>
  <dc:language>ru-RU</dc:language>
  <cp:lastModifiedBy/>
  <dcterms:modified xsi:type="dcterms:W3CDTF">2018-02-21T23:31:59Z</dcterms:modified>
  <cp:revision>18</cp:revision>
  <dc:subject/>
  <dc:title/>
</cp:coreProperties>
</file>