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2" r:id="rId2"/>
    <p:sldId id="292" r:id="rId3"/>
    <p:sldId id="324" r:id="rId4"/>
    <p:sldId id="325" r:id="rId5"/>
    <p:sldId id="283" r:id="rId6"/>
    <p:sldId id="291" r:id="rId7"/>
    <p:sldId id="284" r:id="rId8"/>
    <p:sldId id="294" r:id="rId9"/>
    <p:sldId id="295" r:id="rId10"/>
    <p:sldId id="285" r:id="rId11"/>
    <p:sldId id="297" r:id="rId12"/>
    <p:sldId id="298" r:id="rId13"/>
    <p:sldId id="299" r:id="rId14"/>
    <p:sldId id="300" r:id="rId15"/>
    <p:sldId id="319" r:id="rId16"/>
    <p:sldId id="320" r:id="rId17"/>
    <p:sldId id="321" r:id="rId18"/>
    <p:sldId id="322" r:id="rId19"/>
    <p:sldId id="323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2" autoAdjust="0"/>
    <p:restoredTop sz="94574" autoAdjust="0"/>
  </p:normalViewPr>
  <p:slideViewPr>
    <p:cSldViewPr snapToGrid="0">
      <p:cViewPr>
        <p:scale>
          <a:sx n="77" d="100"/>
          <a:sy n="77" d="100"/>
        </p:scale>
        <p:origin x="-42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37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/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8266" y="4482220"/>
            <a:ext cx="6798250" cy="1674470"/>
          </a:xfrm>
        </p:spPr>
        <p:txBody>
          <a:bodyPr/>
          <a:lstStyle/>
          <a:p>
            <a:pPr algn="ctr"/>
            <a:r>
              <a:rPr lang="en-US" dirty="0" smtClean="0"/>
              <a:t>Restaurant management system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40151" y="1416888"/>
            <a:ext cx="3401478" cy="1192038"/>
          </a:xfrm>
        </p:spPr>
        <p:txBody>
          <a:bodyPr/>
          <a:lstStyle/>
          <a:p>
            <a:r>
              <a:rPr lang="en-US" sz="2400" dirty="0" smtClean="0">
                <a:latin typeface="Bahnschrift Light" panose="020B0502040204020203" pitchFamily="34" charset="0"/>
              </a:rPr>
              <a:t>Great </a:t>
            </a:r>
            <a:r>
              <a:rPr lang="en-US" sz="2400" dirty="0" err="1" smtClean="0">
                <a:latin typeface="Bahnschrift Light" panose="020B0502040204020203" pitchFamily="34" charset="0"/>
              </a:rPr>
              <a:t>Burj</a:t>
            </a:r>
            <a:r>
              <a:rPr lang="en-US" sz="2400" dirty="0" smtClean="0">
                <a:latin typeface="Bahnschrift Light" panose="020B0502040204020203" pitchFamily="34" charset="0"/>
              </a:rPr>
              <a:t> Al Arab 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 smtClean="0">
                <a:latin typeface="Bahnschrift Light" panose="020B0502040204020203" pitchFamily="34" charset="0"/>
              </a:rPr>
              <a:t>7star Restaurant</a:t>
            </a: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31" y="540327"/>
            <a:ext cx="4660669" cy="5594466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63827" y="1099751"/>
            <a:ext cx="7908324" cy="630194"/>
          </a:xfrm>
        </p:spPr>
        <p:txBody>
          <a:bodyPr/>
          <a:lstStyle/>
          <a:p>
            <a:pPr algn="ctr"/>
            <a:r>
              <a:rPr lang="en-US" sz="4000" dirty="0" smtClean="0"/>
              <a:t> </a:t>
            </a:r>
            <a:r>
              <a:rPr lang="en-US" sz="3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MAXIMUM AGE IN COLLECTION  </a:t>
            </a:r>
            <a:endParaRPr lang="en-US" sz="32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7" y="3978876"/>
            <a:ext cx="9786551" cy="175465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22" y="1037968"/>
            <a:ext cx="3422821" cy="2681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64" y="827902"/>
            <a:ext cx="3488944" cy="237249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09659" y="1375463"/>
            <a:ext cx="5184913" cy="43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SHOWING RECORD AGE IS GREATER THEN 25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 descr="ANSWER-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9622" y="3991919"/>
            <a:ext cx="8950153" cy="23594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en-US" noProof="0" dirty="0" smtClean="0"/>
              <a:t>7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854" y="926270"/>
            <a:ext cx="9198000" cy="43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SHOWING ALL RECORD EXCEPT HARI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US" noProof="0" dirty="0"/>
          </a:p>
        </p:txBody>
      </p:sp>
      <p:pic>
        <p:nvPicPr>
          <p:cNvPr id="4" name="Content Placeholder 3" descr="answ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" y="3206115"/>
            <a:ext cx="9859010" cy="3347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95" y="457200"/>
            <a:ext cx="3175686" cy="208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2000" y="988054"/>
            <a:ext cx="9198000" cy="43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RECORD NAME HARI AND AGE 27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9</a:t>
            </a:r>
            <a:endParaRPr lang="en-US" noProof="0" dirty="0"/>
          </a:p>
        </p:txBody>
      </p:sp>
      <p:pic>
        <p:nvPicPr>
          <p:cNvPr id="4" name="Content Placeholder 3" descr="answ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" y="3600450"/>
            <a:ext cx="9779000" cy="2397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8" y="444844"/>
            <a:ext cx="3694670" cy="2397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3081" y="802703"/>
            <a:ext cx="9198000" cy="43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SHOWING ALL RECORD NAME START WITH ‘KA’ 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10</a:t>
            </a:r>
            <a:endParaRPr lang="en-US" noProof="0" dirty="0"/>
          </a:p>
        </p:txBody>
      </p:sp>
      <p:pic>
        <p:nvPicPr>
          <p:cNvPr id="4" name="Content Placeholder 3" descr="answ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30" y="3390265"/>
            <a:ext cx="9759315" cy="2747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18" y="494270"/>
            <a:ext cx="3653481" cy="2619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70" y="333633"/>
            <a:ext cx="4176584" cy="2753354"/>
          </a:xfr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1196" y="803188"/>
            <a:ext cx="6798250" cy="657933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FINDING  THE  SUM  OF  AGE</a:t>
            </a:r>
            <a:endParaRPr lang="en-IN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17645" y="6331058"/>
            <a:ext cx="774356" cy="403374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4" y="4053016"/>
            <a:ext cx="9551526" cy="175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4851" y="790833"/>
            <a:ext cx="6798250" cy="632774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DELETING THE RECORD JHON</a:t>
            </a:r>
            <a:endParaRPr lang="en-US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2336" y="358347"/>
            <a:ext cx="4629664" cy="30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" y="3867665"/>
            <a:ext cx="9749482" cy="2125361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1430000" y="6461771"/>
            <a:ext cx="564290" cy="21087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12</a:t>
            </a:r>
            <a:endParaRPr lang="en-IN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24" y="531341"/>
            <a:ext cx="4740876" cy="2724005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5416" y="543696"/>
            <a:ext cx="6798250" cy="621155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UPDATEING AGE FROM 25 TO 35</a:t>
            </a:r>
            <a:endParaRPr lang="en-US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" y="2174789"/>
            <a:ext cx="6858000" cy="1692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" y="4942703"/>
            <a:ext cx="9193427" cy="1544594"/>
          </a:xfrm>
          <a:prstGeom prst="rect">
            <a:avLst/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1430000" y="6461771"/>
            <a:ext cx="564290" cy="21087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13</a:t>
            </a:r>
            <a:endParaRPr lang="en-IN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4142" y="889687"/>
            <a:ext cx="6798250" cy="618838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SHOWING  RECORD  NAME  IS  KAMAL OR  RAJINI</a:t>
            </a:r>
            <a:endParaRPr lang="en-US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9978" y="222422"/>
            <a:ext cx="4642022" cy="281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6" y="4028303"/>
            <a:ext cx="9811264" cy="2496065"/>
          </a:xfrm>
          <a:prstGeom prst="rect">
            <a:avLst/>
          </a:prstGeom>
        </p:spPr>
      </p:pic>
      <p:sp>
        <p:nvSpPr>
          <p:cNvPr id="7" name="Text Placeholder 5"/>
          <p:cNvSpPr txBox="1">
            <a:spLocks/>
          </p:cNvSpPr>
          <p:nvPr/>
        </p:nvSpPr>
        <p:spPr>
          <a:xfrm>
            <a:off x="11430000" y="6461771"/>
            <a:ext cx="564290" cy="21087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14</a:t>
            </a:r>
            <a:endParaRPr lang="en-IN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94" y="308920"/>
            <a:ext cx="4181732" cy="2594918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69309" y="1149179"/>
            <a:ext cx="5597006" cy="1090575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COUNT THE</a:t>
            </a:r>
            <a:b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NUMBER OF RECORDS</a:t>
            </a:r>
            <a:endParaRPr lang="en-US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5" y="4077730"/>
            <a:ext cx="9650627" cy="1890584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1430000" y="6461771"/>
            <a:ext cx="564290" cy="210878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15</a:t>
            </a:r>
            <a:endParaRPr lang="en-IN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 smtClean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       </a:t>
            </a:r>
            <a:br>
              <a:rPr lang="en-US" sz="3200" dirty="0" smtClean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    </a:t>
            </a:r>
            <a:br>
              <a:rPr lang="en-US" sz="3200" dirty="0" smtClean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200" dirty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 smtClean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                      </a:t>
            </a:r>
            <a:br>
              <a:rPr lang="en-US" sz="3200" dirty="0" smtClean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200" dirty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 smtClean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200" dirty="0" smtClean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200" dirty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3200" dirty="0">
                <a:solidFill>
                  <a:srgbClr val="00B0F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sz="3200" dirty="0">
              <a:solidFill>
                <a:srgbClr val="00B0F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97280" y="4221078"/>
            <a:ext cx="3329850" cy="382887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KAMALESH V</a:t>
            </a:r>
            <a:endParaRPr lang="en-IN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fld id="{19B51A1E-902D-48AF-9020-955120F399B6}" type="slidenum">
              <a:rPr lang="en-US" smtClean="0"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7" y="556054"/>
            <a:ext cx="2302004" cy="3447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3175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r="26277"/>
          <a:stretch/>
        </p:blipFill>
        <p:spPr>
          <a:xfrm>
            <a:off x="6956849" y="676531"/>
            <a:ext cx="1519515" cy="3206580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softEdge rad="127000"/>
          </a:effectLst>
        </p:spPr>
      </p:pic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51681" y="4151056"/>
            <a:ext cx="3329850" cy="382887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NARESH G</a:t>
            </a:r>
            <a:endParaRPr lang="en-IN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09837" y="5510300"/>
            <a:ext cx="3329850" cy="382887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JAGADISH V</a:t>
            </a:r>
            <a:endParaRPr lang="en-IN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027045" y="173167"/>
            <a:ext cx="3329850" cy="382887"/>
          </a:xfrm>
        </p:spPr>
        <p:txBody>
          <a:bodyPr/>
          <a:lstStyle/>
          <a:p>
            <a:pPr algn="ctr"/>
            <a:r>
              <a:rPr lang="en-US" sz="4800" dirty="0" smtClean="0">
                <a:latin typeface="Algerian" panose="04020705040A02060702" pitchFamily="82" charset="0"/>
              </a:rPr>
              <a:t>TEAM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11914188" y="6402388"/>
            <a:ext cx="277812" cy="273050"/>
          </a:xfr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162901" y="526408"/>
            <a:ext cx="3329850" cy="382887"/>
          </a:xfrm>
        </p:spPr>
        <p:txBody>
          <a:bodyPr/>
          <a:lstStyle/>
          <a:p>
            <a:pPr algn="ctr"/>
            <a:r>
              <a:rPr lang="en-US" sz="5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ABOUT</a:t>
            </a:r>
            <a:endParaRPr lang="en-IN" sz="5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52616" y="1638515"/>
            <a:ext cx="8241957" cy="4749928"/>
          </a:xfrm>
        </p:spPr>
        <p:txBody>
          <a:bodyPr/>
          <a:lstStyle/>
          <a:p>
            <a:pPr algn="ctr"/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MINI PROJECT OF RESTAURANT MANAGEMENT</a:t>
            </a:r>
          </a:p>
          <a:p>
            <a:pPr algn="ctr"/>
            <a:r>
              <a:rPr lang="en-IN" dirty="0"/>
              <a:t>It offers more luxury than what a 5 star hotel does at a much higher price</a:t>
            </a:r>
          </a:p>
          <a:p>
            <a:pPr algn="ctr"/>
            <a:r>
              <a:rPr lang="en-IN" dirty="0"/>
              <a:t>The comfort and amenities provided on the silver platter are world-class</a:t>
            </a:r>
          </a:p>
          <a:p>
            <a:pPr algn="ctr"/>
            <a:r>
              <a:rPr lang="en-IN" dirty="0"/>
              <a:t>Every customer’s experience is personalized and the interests, likes &amp; dislikes are taken care of</a:t>
            </a:r>
          </a:p>
          <a:p>
            <a:pPr algn="ctr"/>
            <a:r>
              <a:rPr lang="en-IN" dirty="0"/>
              <a:t>The rooms are spacious, but there is also a wide range of room types</a:t>
            </a:r>
          </a:p>
          <a:p>
            <a:pPr algn="ctr"/>
            <a:r>
              <a:rPr lang="en-IN" dirty="0"/>
              <a:t>The views from the rooms are exceptionally overwhelming</a:t>
            </a:r>
          </a:p>
          <a:p>
            <a:pPr algn="ctr"/>
            <a:r>
              <a:rPr lang="en-IN" dirty="0"/>
              <a:t>From a pool to a butler, everything is private</a:t>
            </a:r>
          </a:p>
          <a:p>
            <a:pPr algn="ctr"/>
            <a:endParaRPr lang="en-IN" sz="3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9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995" y="617838"/>
            <a:ext cx="2875005" cy="54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697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511" y="2186933"/>
            <a:ext cx="6798250" cy="167447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DATABASE  CREATED IN  PYMONGO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728985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sw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652" y="3263094"/>
            <a:ext cx="9373235" cy="29051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417" y="1828800"/>
            <a:ext cx="2652584" cy="35216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92719" y="1140685"/>
            <a:ext cx="5184913" cy="43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Inserting records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926270"/>
            <a:ext cx="9131100" cy="43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Showing record </a:t>
            </a:r>
            <a:r>
              <a:rPr lang="en-US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kamal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Content Placeholder 4" descr="ANSWER-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800" y="3642995"/>
            <a:ext cx="9227185" cy="246316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4" r="8564"/>
          <a:stretch>
            <a:fillRect/>
          </a:stretch>
        </p:blipFill>
        <p:spPr>
          <a:xfrm>
            <a:off x="7957750" y="0"/>
            <a:ext cx="4234249" cy="3608388"/>
          </a:xfr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88" y="661201"/>
            <a:ext cx="4740275" cy="346595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302" y="1375464"/>
            <a:ext cx="5184913" cy="43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Index gender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2" name="Content Placeholder 11" descr="answ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7710" y="4287795"/>
            <a:ext cx="10194322" cy="212536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13" y="147447"/>
            <a:ext cx="3913187" cy="30658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865" y="1202469"/>
            <a:ext cx="5184913" cy="43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Record in ascending order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Content Placeholder 5" descr="ANSW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855" y="3486677"/>
            <a:ext cx="9518564" cy="280291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34"/>
          </p:nvPr>
        </p:nvSpPr>
        <p:spPr>
          <a:xfrm>
            <a:off x="11459859" y="6401750"/>
            <a:ext cx="278418" cy="274324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28" y="778477"/>
            <a:ext cx="4283075" cy="30747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945" y="1288967"/>
            <a:ext cx="5184913" cy="432000"/>
          </a:xfrm>
        </p:spPr>
        <p:txBody>
          <a:bodyPr/>
          <a:lstStyle/>
          <a:p>
            <a:pPr algn="ctr"/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Showing record name start with r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" name="Content Placeholder 4" descr="answ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7708" y="4284732"/>
            <a:ext cx="11331145" cy="19430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Requires="p14" p14:dur="250">
        <p15:prstTrans prst="airplane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0</TotalTime>
  <Words>196</Words>
  <Application>Microsoft Office PowerPoint</Application>
  <PresentationFormat>Custom</PresentationFormat>
  <Paragraphs>51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Restaurant management system</vt:lpstr>
      <vt:lpstr>                                                                                                 </vt:lpstr>
      <vt:lpstr>PowerPoint Presentation</vt:lpstr>
      <vt:lpstr>DATABASE  CREATED IN  PYMONGO</vt:lpstr>
      <vt:lpstr>Inserting records</vt:lpstr>
      <vt:lpstr>Showing record kamal</vt:lpstr>
      <vt:lpstr>Index gender</vt:lpstr>
      <vt:lpstr>Record in ascending order</vt:lpstr>
      <vt:lpstr>Showing record name start with r</vt:lpstr>
      <vt:lpstr>Slide Title</vt:lpstr>
      <vt:lpstr>SHOWING RECORD AGE IS GREATER THEN 25</vt:lpstr>
      <vt:lpstr>SHOWING ALL RECORD EXCEPT HARI</vt:lpstr>
      <vt:lpstr>RECORD NAME HARI AND AGE 27</vt:lpstr>
      <vt:lpstr>SHOWING ALL RECORD NAME START WITH ‘KA’ </vt:lpstr>
      <vt:lpstr>FINDING  THE  SUM  OF  AGE</vt:lpstr>
      <vt:lpstr>DELETING THE RECORD JHON</vt:lpstr>
      <vt:lpstr>UPDATEING AGE FROM 25 TO 35</vt:lpstr>
      <vt:lpstr>SHOWING  RECORD  NAME  IS  KAMAL OR  RAJINI</vt:lpstr>
      <vt:lpstr>COUNT THE  NUMBER OF RECORDS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</cp:revision>
  <dcterms:created xsi:type="dcterms:W3CDTF">2022-03-22T14:15:00Z</dcterms:created>
  <dcterms:modified xsi:type="dcterms:W3CDTF">2022-03-23T07:04:16Z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150308B128C142E69B37B83B908749E7</vt:lpwstr>
  </property>
  <property fmtid="{D5CDD505-2E9C-101B-9397-08002B2CF9AE}" pid="4" name="KSOProductBuildVer">
    <vt:lpwstr>1033-11.2.0.10451</vt:lpwstr>
  </property>
</Properties>
</file>