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56" descr=""/>
          <p:cNvPicPr/>
          <p:nvPr/>
        </p:nvPicPr>
        <p:blipFill>
          <a:blip r:embed="rId2"/>
          <a:stretch/>
        </p:blipFill>
        <p:spPr>
          <a:xfrm>
            <a:off x="0" y="0"/>
            <a:ext cx="6857640" cy="342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C5C244-C886-458C-9F08-6316F45AB7F5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56" descr=""/>
          <p:cNvPicPr/>
          <p:nvPr/>
        </p:nvPicPr>
        <p:blipFill>
          <a:blip r:embed="rId2"/>
          <a:stretch/>
        </p:blipFill>
        <p:spPr>
          <a:xfrm>
            <a:off x="0" y="0"/>
            <a:ext cx="6857640" cy="342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75000"/>
            <a:ext cx="8229240" cy="80100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2266920"/>
            <a:ext cx="8229240" cy="23274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FF9C80-02D5-4FF2-BEBD-DE55598EDA4D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522360"/>
            <a:ext cx="7772040" cy="1158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LifeCycle Manager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45320" y="3631320"/>
            <a:ext cx="5937840" cy="136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Jagadeesh Saravanan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Arjun Sivagaminathan Mathan Kumar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Avanti Lagavankar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629640"/>
            <a:ext cx="8229240" cy="801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725840"/>
            <a:ext cx="8229240" cy="286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Started with a approach which eventually failed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Considered fitting attributes and devised a better solution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476360"/>
            <a:ext cx="8229240" cy="3117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Importance given to last accessed time and last modified time parameters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it failed?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Incorrect results obtained when last accessed time and request count was considered over frequency.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Cannot depend on last modified as object may be accessed before it is modified.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488160"/>
            <a:ext cx="8229240" cy="987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Failed Implementation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567720"/>
            <a:ext cx="8229240" cy="908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Better Implementation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12440"/>
            <a:ext cx="8229240" cy="2981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Factors Considered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 creation time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Monitor over range of period / cycles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Cycle start and end time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Request count and frequency of access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675000"/>
            <a:ext cx="8229240" cy="471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Policy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371600"/>
            <a:ext cx="8229240" cy="322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Taken two access patterns into consideration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Normal Distribution and Random Access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Normal Distribution, (𝛍-2𝜎) is chosen as threshold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For Random Access Pattern average of frequencies over ‘n’ cycles is chosen as the threshold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5800" y="475200"/>
            <a:ext cx="7772040" cy="69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Challenges and Tradeoff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85800" y="1599840"/>
            <a:ext cx="7772040" cy="3283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Fixing a criteria for threshold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Single person monitoring entire organization storage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Admin has to set threshold for each object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5800" y="553320"/>
            <a:ext cx="7772040" cy="786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Our Solution ??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10840" y="1771200"/>
            <a:ext cx="7993080" cy="245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client cannot take time and design an policy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Admin responsibility to perform data management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AWS by default does not tier data unless mentioned by client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So...clients need help !!!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17760" y="496440"/>
            <a:ext cx="7772040" cy="92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Underlying Technology and Frameworks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772200" y="1714680"/>
            <a:ext cx="6999840" cy="251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Django web framework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Python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Boto3 - AWS SDK for Python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PostgreSQL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!!!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Questions 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371600" y="2914560"/>
            <a:ext cx="6400440" cy="131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499680"/>
            <a:ext cx="7772040" cy="76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it needed ??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42800" y="1625040"/>
            <a:ext cx="7329240" cy="288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store and access the data efficiently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Cost efficiency: Higher cost memory is used to store more frequently used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Latency: Data which is accessed more frequently must be available at low latency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67720"/>
            <a:ext cx="8229240" cy="669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it means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49160"/>
            <a:ext cx="8229240" cy="2945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LifeCycle Management includes: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Analyse the access pattern of the data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Authorize the valid users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Prioritize the 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Dispose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556200"/>
            <a:ext cx="8229240" cy="669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91640"/>
            <a:ext cx="8229240" cy="290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Develop an Application and provide as a service to organization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a system architectural change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375480"/>
            <a:ext cx="7772040" cy="58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00280" y="1567440"/>
            <a:ext cx="7363800" cy="31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Shape 150" descr=""/>
          <p:cNvPicPr/>
          <p:nvPr/>
        </p:nvPicPr>
        <p:blipFill>
          <a:blip r:embed="rId1"/>
          <a:stretch/>
        </p:blipFill>
        <p:spPr>
          <a:xfrm>
            <a:off x="250200" y="1112760"/>
            <a:ext cx="8463240" cy="394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489960"/>
            <a:ext cx="7772040" cy="78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Workflow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24600" y="1657800"/>
            <a:ext cx="7890840" cy="3109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admin has an overall control over the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number of clients are given access to AWS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server hears for TCP requests from clients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access calculations and tiering decisions performed by server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366480"/>
            <a:ext cx="7772040" cy="92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85800" y="1717200"/>
            <a:ext cx="7690680" cy="30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Registered to system by admin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Performs PUT and GET requests to AWS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Sends log information to the 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383040"/>
            <a:ext cx="7772040" cy="864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95960" y="1465920"/>
            <a:ext cx="7832880" cy="333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Receives log information from clients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Updates the bucket information table using the log information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Calculates frequency per bucket object per cycle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Derives cumulative frequency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Implements the tiering policy based on the threshold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464840" y="504720"/>
            <a:ext cx="6460200" cy="1073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Business Scenario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91640"/>
            <a:ext cx="8229240" cy="290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Solution with S3 as storage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Enterprise or user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Eg. Managing storage in an Enterprise that leverages AWS S3 as primary storage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2018-05-01T13:24:20Z</dcterms:modified>
  <cp:revision>2</cp:revision>
  <dc:subject/>
  <dc:title/>
</cp:coreProperties>
</file>