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arun%20NM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[Tarun NM Project (1).xlsx]Sheet2!PivotTable1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1">
                  <c:v>3467</c:v>
                </c:pt>
                <c:pt idx="2">
                  <c:v>3473</c:v>
                </c:pt>
                <c:pt idx="6">
                  <c:v>3472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D9-4A59-A58B-9343567231DE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3474</c:v>
                </c:pt>
                <c:pt idx="5">
                  <c:v>3471</c:v>
                </c:pt>
                <c:pt idx="8">
                  <c:v>3468</c:v>
                </c:pt>
                <c:pt idx="9">
                  <c:v>3475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AD9-4A59-A58B-9343567231DE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3">
                  <c:v>3476</c:v>
                </c:pt>
                <c:pt idx="4">
                  <c:v>3470</c:v>
                </c:pt>
                <c:pt idx="7">
                  <c:v>3469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AD9-4A59-A58B-93435672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306496"/>
        <c:axId val="367307280"/>
      </c:barChart>
      <c:catAx>
        <c:axId val="3673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07280"/>
        <c:crosses val="autoZero"/>
        <c:auto val="1"/>
        <c:lblAlgn val="ctr"/>
        <c:lblOffset val="100"/>
        <c:noMultiLvlLbl val="0"/>
      </c:catAx>
      <c:valAx>
        <c:axId val="36730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0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1F5C46A0-06DC-4C95-BC74-D9B02D23B197}" type="pres">
      <dgm:prSet presAssocID="{01B2341F-660A-420A-BCFD-BC0DF69DB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99AFCFE-5729-46B9-9169-6E7C063C62A9}" type="pres">
      <dgm:prSet presAssocID="{D12BC7DB-DA74-4C98-85AD-7640BD8B8AA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34A601B-9EF3-47B2-B84F-2797AEB16873}" type="pres">
      <dgm:prSet presAssocID="{D12BC7DB-DA74-4C98-85AD-7640BD8B8AA0}" presName="rootComposite1" presStyleCnt="0"/>
      <dgm:spPr/>
      <dgm:t>
        <a:bodyPr/>
        <a:lstStyle/>
        <a:p>
          <a:endParaRPr lang="en-IN"/>
        </a:p>
      </dgm:t>
    </dgm:pt>
    <dgm:pt modelId="{BC28A9F6-18F5-4714-BE65-C2E879295FD6}" type="pres">
      <dgm:prSet presAssocID="{D12BC7DB-DA74-4C98-85AD-7640BD8B8AA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446F25-44AF-4523-9901-09729CC74580}" type="pres">
      <dgm:prSet presAssocID="{D12BC7DB-DA74-4C98-85AD-7640BD8B8AA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2024EB18-A121-49EE-98E5-39D7D13EC488}" type="pres">
      <dgm:prSet presAssocID="{D12BC7DB-DA74-4C98-85AD-7640BD8B8AA0}" presName="hierChild2" presStyleCnt="0"/>
      <dgm:spPr/>
      <dgm:t>
        <a:bodyPr/>
        <a:lstStyle/>
        <a:p>
          <a:endParaRPr lang="en-IN"/>
        </a:p>
      </dgm:t>
    </dgm:pt>
    <dgm:pt modelId="{2EAE3F2B-B7C7-4D76-BFED-B2E23A1A5052}" type="pres">
      <dgm:prSet presAssocID="{D12BC7DB-DA74-4C98-85AD-7640BD8B8AA0}" presName="hierChild3" presStyleCnt="0"/>
      <dgm:spPr/>
      <dgm:t>
        <a:bodyPr/>
        <a:lstStyle/>
        <a:p>
          <a:endParaRPr lang="en-IN"/>
        </a:p>
      </dgm:t>
    </dgm:pt>
  </dgm:ptLst>
  <dgm:cxnLst>
    <dgm:cxn modelId="{69F001CA-B302-4A29-B4BD-C986723C9181}" type="presOf" srcId="{01B2341F-660A-420A-BCFD-BC0DF69DB203}" destId="{1F5C46A0-06DC-4C95-BC74-D9B02D23B197}" srcOrd="0" destOrd="0" presId="urn:microsoft.com/office/officeart/2009/3/layout/HorizontalOrganizationChart"/>
    <dgm:cxn modelId="{DADE9A89-3A41-4506-A749-AD9A082EDD1A}" type="presOf" srcId="{D12BC7DB-DA74-4C98-85AD-7640BD8B8AA0}" destId="{47446F25-44AF-4523-9901-09729CC74580}" srcOrd="1" destOrd="0" presId="urn:microsoft.com/office/officeart/2009/3/layout/HorizontalOrganizationChart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9310F0DF-A73A-4E3C-AC5D-C90CA754C7C9}" type="presOf" srcId="{D12BC7DB-DA74-4C98-85AD-7640BD8B8AA0}" destId="{BC28A9F6-18F5-4714-BE65-C2E879295FD6}" srcOrd="0" destOrd="0" presId="urn:microsoft.com/office/officeart/2009/3/layout/HorizontalOrganizationChart"/>
    <dgm:cxn modelId="{B02D95BC-1D1D-4800-BC47-0F50F40C4DA8}" type="presParOf" srcId="{1F5C46A0-06DC-4C95-BC74-D9B02D23B197}" destId="{699AFCFE-5729-46B9-9169-6E7C063C62A9}" srcOrd="0" destOrd="0" presId="urn:microsoft.com/office/officeart/2009/3/layout/HorizontalOrganizationChart"/>
    <dgm:cxn modelId="{0847A14A-8F5E-4853-9CBB-208B7FB2978E}" type="presParOf" srcId="{699AFCFE-5729-46B9-9169-6E7C063C62A9}" destId="{834A601B-9EF3-47B2-B84F-2797AEB16873}" srcOrd="0" destOrd="0" presId="urn:microsoft.com/office/officeart/2009/3/layout/HorizontalOrganizationChart"/>
    <dgm:cxn modelId="{00102047-3B81-4BB5-8D3B-162807AB558B}" type="presParOf" srcId="{834A601B-9EF3-47B2-B84F-2797AEB16873}" destId="{BC28A9F6-18F5-4714-BE65-C2E879295FD6}" srcOrd="0" destOrd="0" presId="urn:microsoft.com/office/officeart/2009/3/layout/HorizontalOrganizationChart"/>
    <dgm:cxn modelId="{5B5B9706-E6E5-4F62-BFF2-86B0AE96D1CA}" type="presParOf" srcId="{834A601B-9EF3-47B2-B84F-2797AEB16873}" destId="{47446F25-44AF-4523-9901-09729CC74580}" srcOrd="1" destOrd="0" presId="urn:microsoft.com/office/officeart/2009/3/layout/HorizontalOrganizationChart"/>
    <dgm:cxn modelId="{7D51F9DB-D304-4C86-BD8A-B42BB9CAE3D9}" type="presParOf" srcId="{699AFCFE-5729-46B9-9169-6E7C063C62A9}" destId="{2024EB18-A121-49EE-98E5-39D7D13EC488}" srcOrd="1" destOrd="0" presId="urn:microsoft.com/office/officeart/2009/3/layout/HorizontalOrganizationChart"/>
    <dgm:cxn modelId="{A7A14276-5D52-4998-831A-5DD731F638D6}" type="presParOf" srcId="{699AFCFE-5729-46B9-9169-6E7C063C62A9}" destId="{2EAE3F2B-B7C7-4D76-BFED-B2E23A1A505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E477B-913A-4657-AFA8-2D6C906F2B3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E01461-28F7-4F73-B041-1DBCF52C211D}">
      <dgm:prSet/>
      <dgm:spPr/>
      <dgm:t>
        <a:bodyPr/>
        <a:lstStyle/>
        <a:p>
          <a:pPr rtl="0"/>
          <a:r>
            <a:rPr lang="en-IN" b="1" dirty="0" smtClean="0"/>
            <a:t>Performance Distribution Report</a:t>
          </a:r>
          <a:endParaRPr lang="en-IN" dirty="0"/>
        </a:p>
      </dgm:t>
    </dgm:pt>
    <dgm:pt modelId="{E879A2A2-828D-4E16-A755-772F85E3B475}" type="parTrans" cxnId="{C5F6AC9C-5AFC-44D4-8D96-5DD2E790B253}">
      <dgm:prSet/>
      <dgm:spPr/>
      <dgm:t>
        <a:bodyPr/>
        <a:lstStyle/>
        <a:p>
          <a:endParaRPr lang="en-IN"/>
        </a:p>
      </dgm:t>
    </dgm:pt>
    <dgm:pt modelId="{782B2FC6-D560-4360-9337-0D88B42E638D}" type="sibTrans" cxnId="{C5F6AC9C-5AFC-44D4-8D96-5DD2E790B253}">
      <dgm:prSet/>
      <dgm:spPr/>
      <dgm:t>
        <a:bodyPr/>
        <a:lstStyle/>
        <a:p>
          <a:endParaRPr lang="en-IN"/>
        </a:p>
      </dgm:t>
    </dgm:pt>
    <dgm:pt modelId="{D9E306E1-D68C-4758-9ED6-B509D93ACB9E}">
      <dgm:prSet/>
      <dgm:spPr/>
      <dgm:t>
        <a:bodyPr/>
        <a:lstStyle/>
        <a:p>
          <a:pPr rtl="0"/>
          <a:r>
            <a:rPr lang="en-GB" b="1" smtClean="0"/>
            <a:t>High and Low Performer Summary</a:t>
          </a:r>
          <a:endParaRPr lang="en-IN"/>
        </a:p>
      </dgm:t>
    </dgm:pt>
    <dgm:pt modelId="{C7B771E4-7364-487E-9ADE-8F2B88437861}" type="parTrans" cxnId="{4D040891-C826-47D7-9C3D-D4A7BFA29666}">
      <dgm:prSet/>
      <dgm:spPr/>
      <dgm:t>
        <a:bodyPr/>
        <a:lstStyle/>
        <a:p>
          <a:endParaRPr lang="en-IN"/>
        </a:p>
      </dgm:t>
    </dgm:pt>
    <dgm:pt modelId="{BF37F3DB-DD56-4AB2-B259-92FBB72D6FDB}" type="sibTrans" cxnId="{4D040891-C826-47D7-9C3D-D4A7BFA29666}">
      <dgm:prSet/>
      <dgm:spPr/>
      <dgm:t>
        <a:bodyPr/>
        <a:lstStyle/>
        <a:p>
          <a:endParaRPr lang="en-IN"/>
        </a:p>
      </dgm:t>
    </dgm:pt>
    <dgm:pt modelId="{A184C7D0-D9DF-4A29-94F2-F3D58382AC41}">
      <dgm:prSet/>
      <dgm:spPr/>
      <dgm:t>
        <a:bodyPr/>
        <a:lstStyle/>
        <a:p>
          <a:pPr rtl="0"/>
          <a:r>
            <a:rPr lang="en-IN" b="1" dirty="0" smtClean="0"/>
            <a:t>Category Comparison Analysis</a:t>
          </a:r>
          <a:endParaRPr lang="en-IN" dirty="0"/>
        </a:p>
      </dgm:t>
    </dgm:pt>
    <dgm:pt modelId="{D97A6BC8-536D-497F-BF14-56E0B729B4D1}" type="parTrans" cxnId="{6D11B92D-5D1E-4CF1-8E1F-15F1E4A3B5D3}">
      <dgm:prSet/>
      <dgm:spPr/>
      <dgm:t>
        <a:bodyPr/>
        <a:lstStyle/>
        <a:p>
          <a:endParaRPr lang="en-IN"/>
        </a:p>
      </dgm:t>
    </dgm:pt>
    <dgm:pt modelId="{98DFAF2C-F7FF-4755-BBC3-43334C83306F}" type="sibTrans" cxnId="{6D11B92D-5D1E-4CF1-8E1F-15F1E4A3B5D3}">
      <dgm:prSet/>
      <dgm:spPr/>
      <dgm:t>
        <a:bodyPr/>
        <a:lstStyle/>
        <a:p>
          <a:endParaRPr lang="en-IN"/>
        </a:p>
      </dgm:t>
    </dgm:pt>
    <dgm:pt modelId="{B828455A-0A92-408C-AB51-7032F4EC467C}">
      <dgm:prSet/>
      <dgm:spPr/>
      <dgm:t>
        <a:bodyPr/>
        <a:lstStyle/>
        <a:p>
          <a:pPr rtl="0"/>
          <a:r>
            <a:rPr lang="en-IN" b="1" smtClean="0"/>
            <a:t>Data Validation Report</a:t>
          </a:r>
          <a:endParaRPr lang="en-IN"/>
        </a:p>
      </dgm:t>
    </dgm:pt>
    <dgm:pt modelId="{A230B7A8-D5A0-471E-B228-D8EDFC10A92B}" type="parTrans" cxnId="{3ABE1296-E6AC-4180-B416-3478C98F7DD2}">
      <dgm:prSet/>
      <dgm:spPr/>
      <dgm:t>
        <a:bodyPr/>
        <a:lstStyle/>
        <a:p>
          <a:endParaRPr lang="en-IN"/>
        </a:p>
      </dgm:t>
    </dgm:pt>
    <dgm:pt modelId="{683FF80F-7787-42EC-A02E-43FEBCE3769E}" type="sibTrans" cxnId="{3ABE1296-E6AC-4180-B416-3478C98F7DD2}">
      <dgm:prSet/>
      <dgm:spPr/>
      <dgm:t>
        <a:bodyPr/>
        <a:lstStyle/>
        <a:p>
          <a:endParaRPr lang="en-IN"/>
        </a:p>
      </dgm:t>
    </dgm:pt>
    <dgm:pt modelId="{156ACCD1-F485-4E30-B756-5054C42B738B}">
      <dgm:prSet/>
      <dgm:spPr/>
      <dgm:t>
        <a:bodyPr/>
        <a:lstStyle/>
        <a:p>
          <a:pPr rtl="0"/>
          <a:r>
            <a:rPr lang="en-IN" b="1" smtClean="0"/>
            <a:t>Final Report</a:t>
          </a:r>
          <a:endParaRPr lang="en-IN"/>
        </a:p>
      </dgm:t>
    </dgm:pt>
    <dgm:pt modelId="{CB0BE897-615A-4D84-A9AC-DD7724E83EEF}" type="parTrans" cxnId="{84767820-464E-4E7B-9784-BF0F4C028D62}">
      <dgm:prSet/>
      <dgm:spPr/>
      <dgm:t>
        <a:bodyPr/>
        <a:lstStyle/>
        <a:p>
          <a:endParaRPr lang="en-IN"/>
        </a:p>
      </dgm:t>
    </dgm:pt>
    <dgm:pt modelId="{34E2E5FA-97BE-4430-ABEF-E79D88238BBA}" type="sibTrans" cxnId="{84767820-464E-4E7B-9784-BF0F4C028D62}">
      <dgm:prSet/>
      <dgm:spPr/>
      <dgm:t>
        <a:bodyPr/>
        <a:lstStyle/>
        <a:p>
          <a:endParaRPr lang="en-IN"/>
        </a:p>
      </dgm:t>
    </dgm:pt>
    <dgm:pt modelId="{56EA16AE-5501-4623-BE9C-09AB050E1586}" type="pres">
      <dgm:prSet presAssocID="{AD5E477B-913A-4657-AFA8-2D6C906F2B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5B06C02-4A65-4096-8CDE-A3AE7852FA9F}" type="pres">
      <dgm:prSet presAssocID="{156ACCD1-F485-4E30-B756-5054C42B738B}" presName="boxAndChildren" presStyleCnt="0"/>
      <dgm:spPr/>
    </dgm:pt>
    <dgm:pt modelId="{349D9EE3-4FB6-4D1E-ADB6-0A55D28DFCAC}" type="pres">
      <dgm:prSet presAssocID="{156ACCD1-F485-4E30-B756-5054C42B738B}" presName="parentTextBox" presStyleLbl="node1" presStyleIdx="0" presStyleCnt="5"/>
      <dgm:spPr/>
      <dgm:t>
        <a:bodyPr/>
        <a:lstStyle/>
        <a:p>
          <a:endParaRPr lang="en-IN"/>
        </a:p>
      </dgm:t>
    </dgm:pt>
    <dgm:pt modelId="{556287FA-30B7-4181-BFA6-E9029C370D6A}" type="pres">
      <dgm:prSet presAssocID="{683FF80F-7787-42EC-A02E-43FEBCE3769E}" presName="sp" presStyleCnt="0"/>
      <dgm:spPr/>
    </dgm:pt>
    <dgm:pt modelId="{368A02CB-5E0E-4D08-8566-07CB3096A006}" type="pres">
      <dgm:prSet presAssocID="{B828455A-0A92-408C-AB51-7032F4EC467C}" presName="arrowAndChildren" presStyleCnt="0"/>
      <dgm:spPr/>
    </dgm:pt>
    <dgm:pt modelId="{8C2E4A66-0E9A-4A1C-B74A-87824EE27891}" type="pres">
      <dgm:prSet presAssocID="{B828455A-0A92-408C-AB51-7032F4EC467C}" presName="parentTextArrow" presStyleLbl="node1" presStyleIdx="1" presStyleCnt="5"/>
      <dgm:spPr/>
      <dgm:t>
        <a:bodyPr/>
        <a:lstStyle/>
        <a:p>
          <a:endParaRPr lang="en-IN"/>
        </a:p>
      </dgm:t>
    </dgm:pt>
    <dgm:pt modelId="{EA665D1A-F3F2-4D54-A3E5-A2F669B07101}" type="pres">
      <dgm:prSet presAssocID="{98DFAF2C-F7FF-4755-BBC3-43334C83306F}" presName="sp" presStyleCnt="0"/>
      <dgm:spPr/>
    </dgm:pt>
    <dgm:pt modelId="{F2380B79-8839-49C4-A5BB-98CC0F108EEE}" type="pres">
      <dgm:prSet presAssocID="{A184C7D0-D9DF-4A29-94F2-F3D58382AC41}" presName="arrowAndChildren" presStyleCnt="0"/>
      <dgm:spPr/>
    </dgm:pt>
    <dgm:pt modelId="{0B254B69-5F27-4144-ACCA-CC34CF1C441E}" type="pres">
      <dgm:prSet presAssocID="{A184C7D0-D9DF-4A29-94F2-F3D58382AC41}" presName="parentTextArrow" presStyleLbl="node1" presStyleIdx="2" presStyleCnt="5"/>
      <dgm:spPr/>
      <dgm:t>
        <a:bodyPr/>
        <a:lstStyle/>
        <a:p>
          <a:endParaRPr lang="en-IN"/>
        </a:p>
      </dgm:t>
    </dgm:pt>
    <dgm:pt modelId="{B15E80CA-F38F-4725-8F6E-445FAC444F65}" type="pres">
      <dgm:prSet presAssocID="{BF37F3DB-DD56-4AB2-B259-92FBB72D6FDB}" presName="sp" presStyleCnt="0"/>
      <dgm:spPr/>
    </dgm:pt>
    <dgm:pt modelId="{308077D8-7C7C-4BBA-B553-523035FCED76}" type="pres">
      <dgm:prSet presAssocID="{D9E306E1-D68C-4758-9ED6-B509D93ACB9E}" presName="arrowAndChildren" presStyleCnt="0"/>
      <dgm:spPr/>
    </dgm:pt>
    <dgm:pt modelId="{9FB45312-856A-4040-9CB7-84BD4BCA9741}" type="pres">
      <dgm:prSet presAssocID="{D9E306E1-D68C-4758-9ED6-B509D93ACB9E}" presName="parentTextArrow" presStyleLbl="node1" presStyleIdx="3" presStyleCnt="5"/>
      <dgm:spPr/>
      <dgm:t>
        <a:bodyPr/>
        <a:lstStyle/>
        <a:p>
          <a:endParaRPr lang="en-IN"/>
        </a:p>
      </dgm:t>
    </dgm:pt>
    <dgm:pt modelId="{D22197D8-CF77-4CFB-A5A5-F272C5C6F35A}" type="pres">
      <dgm:prSet presAssocID="{782B2FC6-D560-4360-9337-0D88B42E638D}" presName="sp" presStyleCnt="0"/>
      <dgm:spPr/>
    </dgm:pt>
    <dgm:pt modelId="{62CA1650-02DA-438E-BC62-E3D3AAA3ED9F}" type="pres">
      <dgm:prSet presAssocID="{47E01461-28F7-4F73-B041-1DBCF52C211D}" presName="arrowAndChildren" presStyleCnt="0"/>
      <dgm:spPr/>
    </dgm:pt>
    <dgm:pt modelId="{AA050D44-7BCF-45AF-9342-D72159D014D2}" type="pres">
      <dgm:prSet presAssocID="{47E01461-28F7-4F73-B041-1DBCF52C211D}" presName="parentTextArrow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4D040891-C826-47D7-9C3D-D4A7BFA29666}" srcId="{AD5E477B-913A-4657-AFA8-2D6C906F2B39}" destId="{D9E306E1-D68C-4758-9ED6-B509D93ACB9E}" srcOrd="1" destOrd="0" parTransId="{C7B771E4-7364-487E-9ADE-8F2B88437861}" sibTransId="{BF37F3DB-DD56-4AB2-B259-92FBB72D6FDB}"/>
    <dgm:cxn modelId="{3FB1EA99-6CCF-4BE9-8515-2C5A1BC27210}" type="presOf" srcId="{D9E306E1-D68C-4758-9ED6-B509D93ACB9E}" destId="{9FB45312-856A-4040-9CB7-84BD4BCA9741}" srcOrd="0" destOrd="0" presId="urn:microsoft.com/office/officeart/2005/8/layout/process4"/>
    <dgm:cxn modelId="{3ABE1296-E6AC-4180-B416-3478C98F7DD2}" srcId="{AD5E477B-913A-4657-AFA8-2D6C906F2B39}" destId="{B828455A-0A92-408C-AB51-7032F4EC467C}" srcOrd="3" destOrd="0" parTransId="{A230B7A8-D5A0-471E-B228-D8EDFC10A92B}" sibTransId="{683FF80F-7787-42EC-A02E-43FEBCE3769E}"/>
    <dgm:cxn modelId="{0205915F-D87A-4EDA-ABAE-3667597F5352}" type="presOf" srcId="{B828455A-0A92-408C-AB51-7032F4EC467C}" destId="{8C2E4A66-0E9A-4A1C-B74A-87824EE27891}" srcOrd="0" destOrd="0" presId="urn:microsoft.com/office/officeart/2005/8/layout/process4"/>
    <dgm:cxn modelId="{84767820-464E-4E7B-9784-BF0F4C028D62}" srcId="{AD5E477B-913A-4657-AFA8-2D6C906F2B39}" destId="{156ACCD1-F485-4E30-B756-5054C42B738B}" srcOrd="4" destOrd="0" parTransId="{CB0BE897-615A-4D84-A9AC-DD7724E83EEF}" sibTransId="{34E2E5FA-97BE-4430-ABEF-E79D88238BBA}"/>
    <dgm:cxn modelId="{0FF69771-A6F6-4424-A337-83428667B0F7}" type="presOf" srcId="{AD5E477B-913A-4657-AFA8-2D6C906F2B39}" destId="{56EA16AE-5501-4623-BE9C-09AB050E1586}" srcOrd="0" destOrd="0" presId="urn:microsoft.com/office/officeart/2005/8/layout/process4"/>
    <dgm:cxn modelId="{2EE33419-99F1-4241-A172-98FE50C660B1}" type="presOf" srcId="{156ACCD1-F485-4E30-B756-5054C42B738B}" destId="{349D9EE3-4FB6-4D1E-ADB6-0A55D28DFCAC}" srcOrd="0" destOrd="0" presId="urn:microsoft.com/office/officeart/2005/8/layout/process4"/>
    <dgm:cxn modelId="{6D11B92D-5D1E-4CF1-8E1F-15F1E4A3B5D3}" srcId="{AD5E477B-913A-4657-AFA8-2D6C906F2B39}" destId="{A184C7D0-D9DF-4A29-94F2-F3D58382AC41}" srcOrd="2" destOrd="0" parTransId="{D97A6BC8-536D-497F-BF14-56E0B729B4D1}" sibTransId="{98DFAF2C-F7FF-4755-BBC3-43334C83306F}"/>
    <dgm:cxn modelId="{D2032812-D474-44E5-8E49-7393109E99C5}" type="presOf" srcId="{47E01461-28F7-4F73-B041-1DBCF52C211D}" destId="{AA050D44-7BCF-45AF-9342-D72159D014D2}" srcOrd="0" destOrd="0" presId="urn:microsoft.com/office/officeart/2005/8/layout/process4"/>
    <dgm:cxn modelId="{A893E2FE-B850-47D8-B6A3-8882BB291195}" type="presOf" srcId="{A184C7D0-D9DF-4A29-94F2-F3D58382AC41}" destId="{0B254B69-5F27-4144-ACCA-CC34CF1C441E}" srcOrd="0" destOrd="0" presId="urn:microsoft.com/office/officeart/2005/8/layout/process4"/>
    <dgm:cxn modelId="{C5F6AC9C-5AFC-44D4-8D96-5DD2E790B253}" srcId="{AD5E477B-913A-4657-AFA8-2D6C906F2B39}" destId="{47E01461-28F7-4F73-B041-1DBCF52C211D}" srcOrd="0" destOrd="0" parTransId="{E879A2A2-828D-4E16-A755-772F85E3B475}" sibTransId="{782B2FC6-D560-4360-9337-0D88B42E638D}"/>
    <dgm:cxn modelId="{C4C9F35D-B522-46B1-A710-9A7F78BCE029}" type="presParOf" srcId="{56EA16AE-5501-4623-BE9C-09AB050E1586}" destId="{85B06C02-4A65-4096-8CDE-A3AE7852FA9F}" srcOrd="0" destOrd="0" presId="urn:microsoft.com/office/officeart/2005/8/layout/process4"/>
    <dgm:cxn modelId="{9370A34A-25CD-41E6-A1E5-544793B5C9F3}" type="presParOf" srcId="{85B06C02-4A65-4096-8CDE-A3AE7852FA9F}" destId="{349D9EE3-4FB6-4D1E-ADB6-0A55D28DFCAC}" srcOrd="0" destOrd="0" presId="urn:microsoft.com/office/officeart/2005/8/layout/process4"/>
    <dgm:cxn modelId="{36EEF2DE-3C68-4D9C-BC52-E80D9249C212}" type="presParOf" srcId="{56EA16AE-5501-4623-BE9C-09AB050E1586}" destId="{556287FA-30B7-4181-BFA6-E9029C370D6A}" srcOrd="1" destOrd="0" presId="urn:microsoft.com/office/officeart/2005/8/layout/process4"/>
    <dgm:cxn modelId="{F73716B8-71DB-48EB-B58A-026982BF5E0C}" type="presParOf" srcId="{56EA16AE-5501-4623-BE9C-09AB050E1586}" destId="{368A02CB-5E0E-4D08-8566-07CB3096A006}" srcOrd="2" destOrd="0" presId="urn:microsoft.com/office/officeart/2005/8/layout/process4"/>
    <dgm:cxn modelId="{0B6035DF-6B67-4388-AC88-54231525E60D}" type="presParOf" srcId="{368A02CB-5E0E-4D08-8566-07CB3096A006}" destId="{8C2E4A66-0E9A-4A1C-B74A-87824EE27891}" srcOrd="0" destOrd="0" presId="urn:microsoft.com/office/officeart/2005/8/layout/process4"/>
    <dgm:cxn modelId="{C7C144DA-0902-4CE1-901A-4510BB2B1A6F}" type="presParOf" srcId="{56EA16AE-5501-4623-BE9C-09AB050E1586}" destId="{EA665D1A-F3F2-4D54-A3E5-A2F669B07101}" srcOrd="3" destOrd="0" presId="urn:microsoft.com/office/officeart/2005/8/layout/process4"/>
    <dgm:cxn modelId="{F724DF17-FB5F-425C-89E1-EBD96129D945}" type="presParOf" srcId="{56EA16AE-5501-4623-BE9C-09AB050E1586}" destId="{F2380B79-8839-49C4-A5BB-98CC0F108EEE}" srcOrd="4" destOrd="0" presId="urn:microsoft.com/office/officeart/2005/8/layout/process4"/>
    <dgm:cxn modelId="{0EEFD436-5EDB-464C-8A3A-14EAE1FFF3F6}" type="presParOf" srcId="{F2380B79-8839-49C4-A5BB-98CC0F108EEE}" destId="{0B254B69-5F27-4144-ACCA-CC34CF1C441E}" srcOrd="0" destOrd="0" presId="urn:microsoft.com/office/officeart/2005/8/layout/process4"/>
    <dgm:cxn modelId="{8D5E4022-CE27-4426-A9AF-8616BC7D8667}" type="presParOf" srcId="{56EA16AE-5501-4623-BE9C-09AB050E1586}" destId="{B15E80CA-F38F-4725-8F6E-445FAC444F65}" srcOrd="5" destOrd="0" presId="urn:microsoft.com/office/officeart/2005/8/layout/process4"/>
    <dgm:cxn modelId="{ACB9C36F-E3DD-4AC6-B6A8-D1FF411F4CDD}" type="presParOf" srcId="{56EA16AE-5501-4623-BE9C-09AB050E1586}" destId="{308077D8-7C7C-4BBA-B553-523035FCED76}" srcOrd="6" destOrd="0" presId="urn:microsoft.com/office/officeart/2005/8/layout/process4"/>
    <dgm:cxn modelId="{5EC590CC-684F-44CB-905F-8F3BF3FF9830}" type="presParOf" srcId="{308077D8-7C7C-4BBA-B553-523035FCED76}" destId="{9FB45312-856A-4040-9CB7-84BD4BCA9741}" srcOrd="0" destOrd="0" presId="urn:microsoft.com/office/officeart/2005/8/layout/process4"/>
    <dgm:cxn modelId="{1DE3AA17-68E9-458F-8D06-41551243924B}" type="presParOf" srcId="{56EA16AE-5501-4623-BE9C-09AB050E1586}" destId="{D22197D8-CF77-4CFB-A5A5-F272C5C6F35A}" srcOrd="7" destOrd="0" presId="urn:microsoft.com/office/officeart/2005/8/layout/process4"/>
    <dgm:cxn modelId="{58C4BF66-06F6-42E3-B4B2-2FCFC0F397BA}" type="presParOf" srcId="{56EA16AE-5501-4623-BE9C-09AB050E1586}" destId="{62CA1650-02DA-438E-BC62-E3D3AAA3ED9F}" srcOrd="8" destOrd="0" presId="urn:microsoft.com/office/officeart/2005/8/layout/process4"/>
    <dgm:cxn modelId="{13A943E0-3B60-4375-9B20-C0A8A99D1831}" type="presParOf" srcId="{62CA1650-02DA-438E-BC62-E3D3AAA3ED9F}" destId="{AA050D44-7BCF-45AF-9342-D72159D014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33918-B378-4360-82DC-0D9C86AC17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F2E3DF8-F16A-4D2F-BB9B-B37BB9797B3B}">
      <dgm:prSet custT="1"/>
      <dgm:spPr/>
      <dgm:t>
        <a:bodyPr/>
        <a:lstStyle/>
        <a:p>
          <a:pPr rtl="0"/>
          <a:r>
            <a:rPr lang="en-GB" sz="1600" b="1" dirty="0" smtClean="0"/>
            <a:t>Human Resources (HR) Department</a:t>
          </a:r>
          <a:endParaRPr lang="en-IN" sz="1600" dirty="0"/>
        </a:p>
      </dgm:t>
    </dgm:pt>
    <dgm:pt modelId="{9ACFD60D-C9C7-43DB-99DA-C566B45D95EC}" type="parTrans" cxnId="{FACA6C93-91A0-4D40-B8DF-0E6CDE430020}">
      <dgm:prSet/>
      <dgm:spPr/>
      <dgm:t>
        <a:bodyPr/>
        <a:lstStyle/>
        <a:p>
          <a:endParaRPr lang="en-IN"/>
        </a:p>
      </dgm:t>
    </dgm:pt>
    <dgm:pt modelId="{283EF4C0-A005-439C-A327-91BB1604D74C}" type="sibTrans" cxnId="{FACA6C93-91A0-4D40-B8DF-0E6CDE430020}">
      <dgm:prSet/>
      <dgm:spPr/>
      <dgm:t>
        <a:bodyPr/>
        <a:lstStyle/>
        <a:p>
          <a:endParaRPr lang="en-IN"/>
        </a:p>
      </dgm:t>
    </dgm:pt>
    <dgm:pt modelId="{A4D8EDE7-24AE-4F56-9FAE-C6117DA6EF95}">
      <dgm:prSet custT="1"/>
      <dgm:spPr/>
      <dgm:t>
        <a:bodyPr/>
        <a:lstStyle/>
        <a:p>
          <a:pPr rtl="0"/>
          <a:r>
            <a:rPr lang="en-GB" sz="1600" b="1" dirty="0" smtClean="0"/>
            <a:t>Senior Leadership/Executives</a:t>
          </a:r>
          <a:endParaRPr lang="en-IN" sz="1600" dirty="0"/>
        </a:p>
      </dgm:t>
    </dgm:pt>
    <dgm:pt modelId="{076EA55A-1C7E-4AB0-8F74-33D391B6D3C3}" type="parTrans" cxnId="{63647F5B-85D3-4D03-8A7F-B4CB6F5CA6CE}">
      <dgm:prSet/>
      <dgm:spPr/>
      <dgm:t>
        <a:bodyPr/>
        <a:lstStyle/>
        <a:p>
          <a:endParaRPr lang="en-IN"/>
        </a:p>
      </dgm:t>
    </dgm:pt>
    <dgm:pt modelId="{50E96AE4-CC91-4B66-A8FD-CD7161443EE5}" type="sibTrans" cxnId="{63647F5B-85D3-4D03-8A7F-B4CB6F5CA6CE}">
      <dgm:prSet/>
      <dgm:spPr/>
      <dgm:t>
        <a:bodyPr/>
        <a:lstStyle/>
        <a:p>
          <a:endParaRPr lang="en-IN"/>
        </a:p>
      </dgm:t>
    </dgm:pt>
    <dgm:pt modelId="{08EF52F5-4F88-4CD8-8D2A-ED0AC22F48A5}">
      <dgm:prSet custT="1"/>
      <dgm:spPr/>
      <dgm:t>
        <a:bodyPr/>
        <a:lstStyle/>
        <a:p>
          <a:pPr rtl="0"/>
          <a:r>
            <a:rPr lang="en-GB" sz="1600" b="1" dirty="0" smtClean="0"/>
            <a:t>Employees</a:t>
          </a:r>
          <a:endParaRPr lang="en-IN" sz="1600" dirty="0"/>
        </a:p>
      </dgm:t>
    </dgm:pt>
    <dgm:pt modelId="{D3764AD3-C456-4393-A35E-C7DD0978E719}" type="parTrans" cxnId="{436CA29B-13A7-41F7-9B9A-0979D28B5E45}">
      <dgm:prSet/>
      <dgm:spPr/>
      <dgm:t>
        <a:bodyPr/>
        <a:lstStyle/>
        <a:p>
          <a:endParaRPr lang="en-IN"/>
        </a:p>
      </dgm:t>
    </dgm:pt>
    <dgm:pt modelId="{B9B354FE-5494-4131-8661-AEDB6AB740C9}" type="sibTrans" cxnId="{436CA29B-13A7-41F7-9B9A-0979D28B5E45}">
      <dgm:prSet/>
      <dgm:spPr/>
      <dgm:t>
        <a:bodyPr/>
        <a:lstStyle/>
        <a:p>
          <a:endParaRPr lang="en-IN"/>
        </a:p>
      </dgm:t>
    </dgm:pt>
    <dgm:pt modelId="{3F6E7137-A939-4E7D-BE59-03DA021312DD}">
      <dgm:prSet custT="1"/>
      <dgm:spPr/>
      <dgm:t>
        <a:bodyPr/>
        <a:lstStyle/>
        <a:p>
          <a:pPr rtl="0"/>
          <a:r>
            <a:rPr lang="en-GB" sz="1600" b="1" dirty="0" smtClean="0"/>
            <a:t>Department Managers (Sales &amp; Production)</a:t>
          </a:r>
          <a:endParaRPr lang="en-IN" sz="1600" dirty="0"/>
        </a:p>
      </dgm:t>
    </dgm:pt>
    <dgm:pt modelId="{6E10562E-0780-4452-BE6E-84C9DFDC4E0F}" type="parTrans" cxnId="{7CFC9803-B276-46BF-8B03-1B5967B9E2C2}">
      <dgm:prSet/>
      <dgm:spPr/>
      <dgm:t>
        <a:bodyPr/>
        <a:lstStyle/>
        <a:p>
          <a:endParaRPr lang="en-IN"/>
        </a:p>
      </dgm:t>
    </dgm:pt>
    <dgm:pt modelId="{F5776252-1C4E-4B69-AD4F-8DEE633DFE98}" type="sibTrans" cxnId="{7CFC9803-B276-46BF-8B03-1B5967B9E2C2}">
      <dgm:prSet/>
      <dgm:spPr/>
      <dgm:t>
        <a:bodyPr/>
        <a:lstStyle/>
        <a:p>
          <a:endParaRPr lang="en-IN"/>
        </a:p>
      </dgm:t>
    </dgm:pt>
    <dgm:pt modelId="{41818DB5-35B6-4889-8660-7BCC9DA99769}">
      <dgm:prSet custT="1"/>
      <dgm:spPr/>
      <dgm:t>
        <a:bodyPr/>
        <a:lstStyle/>
        <a:p>
          <a:pPr rtl="0"/>
          <a:r>
            <a:rPr lang="en-GB" sz="1600" b="1" dirty="0" smtClean="0"/>
            <a:t>Finance/Compensation Teams</a:t>
          </a:r>
          <a:endParaRPr lang="en-IN" sz="1600" dirty="0"/>
        </a:p>
      </dgm:t>
    </dgm:pt>
    <dgm:pt modelId="{D8B523B5-EE86-4F09-BD19-8F284AED1A0D}" type="parTrans" cxnId="{49C47FF7-EE15-4B8B-8C00-4FC7B047E6AB}">
      <dgm:prSet/>
      <dgm:spPr/>
      <dgm:t>
        <a:bodyPr/>
        <a:lstStyle/>
        <a:p>
          <a:endParaRPr lang="en-IN"/>
        </a:p>
      </dgm:t>
    </dgm:pt>
    <dgm:pt modelId="{7C6DABD7-D909-4C2D-B404-710B91E57D8F}" type="sibTrans" cxnId="{49C47FF7-EE15-4B8B-8C00-4FC7B047E6AB}">
      <dgm:prSet/>
      <dgm:spPr/>
      <dgm:t>
        <a:bodyPr/>
        <a:lstStyle/>
        <a:p>
          <a:endParaRPr lang="en-IN"/>
        </a:p>
      </dgm:t>
    </dgm:pt>
    <dgm:pt modelId="{BF3BF5FA-D108-474B-86FB-9BA15A4DD9C6}" type="pres">
      <dgm:prSet presAssocID="{FD533918-B378-4360-82DC-0D9C86AC17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1BEFC5A-B832-4EB5-B997-64AC270B95F0}" type="pres">
      <dgm:prSet presAssocID="{0F2E3DF8-F16A-4D2F-BB9B-B37BB9797B3B}" presName="hierRoot1" presStyleCnt="0"/>
      <dgm:spPr/>
    </dgm:pt>
    <dgm:pt modelId="{AC62AAA2-088D-4B59-B908-24DFB5CD6F8D}" type="pres">
      <dgm:prSet presAssocID="{0F2E3DF8-F16A-4D2F-BB9B-B37BB9797B3B}" presName="composite" presStyleCnt="0"/>
      <dgm:spPr/>
    </dgm:pt>
    <dgm:pt modelId="{E24A87B5-8DFC-4BB9-BDB6-99DE908A8CF1}" type="pres">
      <dgm:prSet presAssocID="{0F2E3DF8-F16A-4D2F-BB9B-B37BB9797B3B}" presName="background" presStyleLbl="node0" presStyleIdx="0" presStyleCnt="5"/>
      <dgm:spPr/>
    </dgm:pt>
    <dgm:pt modelId="{AE2AC258-4FA2-41F2-AEB5-8695A711D650}" type="pres">
      <dgm:prSet presAssocID="{0F2E3DF8-F16A-4D2F-BB9B-B37BB9797B3B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5C5FCF-824E-4AE1-ADBE-B0017ED4EF6E}" type="pres">
      <dgm:prSet presAssocID="{0F2E3DF8-F16A-4D2F-BB9B-B37BB9797B3B}" presName="hierChild2" presStyleCnt="0"/>
      <dgm:spPr/>
    </dgm:pt>
    <dgm:pt modelId="{FDC523C5-DC98-4889-8AB4-00619AA7C6DB}" type="pres">
      <dgm:prSet presAssocID="{A4D8EDE7-24AE-4F56-9FAE-C6117DA6EF95}" presName="hierRoot1" presStyleCnt="0"/>
      <dgm:spPr/>
    </dgm:pt>
    <dgm:pt modelId="{7A7B2C64-EEA0-405E-A1CE-B7C760FA4869}" type="pres">
      <dgm:prSet presAssocID="{A4D8EDE7-24AE-4F56-9FAE-C6117DA6EF95}" presName="composite" presStyleCnt="0"/>
      <dgm:spPr/>
    </dgm:pt>
    <dgm:pt modelId="{2CCFD98B-3719-40FA-93A4-EB40FE50C8A7}" type="pres">
      <dgm:prSet presAssocID="{A4D8EDE7-24AE-4F56-9FAE-C6117DA6EF95}" presName="background" presStyleLbl="node0" presStyleIdx="1" presStyleCnt="5"/>
      <dgm:spPr/>
    </dgm:pt>
    <dgm:pt modelId="{3B0E1365-3646-4B2C-A552-BA1F10FDA347}" type="pres">
      <dgm:prSet presAssocID="{A4D8EDE7-24AE-4F56-9FAE-C6117DA6EF95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F7FAD3-BB3F-49A4-95FE-FEF8F42782BE}" type="pres">
      <dgm:prSet presAssocID="{A4D8EDE7-24AE-4F56-9FAE-C6117DA6EF95}" presName="hierChild2" presStyleCnt="0"/>
      <dgm:spPr/>
    </dgm:pt>
    <dgm:pt modelId="{1F13206E-B7CF-467D-87CC-9F27F366AA04}" type="pres">
      <dgm:prSet presAssocID="{08EF52F5-4F88-4CD8-8D2A-ED0AC22F48A5}" presName="hierRoot1" presStyleCnt="0"/>
      <dgm:spPr/>
    </dgm:pt>
    <dgm:pt modelId="{0B061F61-FA1E-4F7A-BBB0-29C7A353CAB9}" type="pres">
      <dgm:prSet presAssocID="{08EF52F5-4F88-4CD8-8D2A-ED0AC22F48A5}" presName="composite" presStyleCnt="0"/>
      <dgm:spPr/>
    </dgm:pt>
    <dgm:pt modelId="{7C5E77DA-CA0D-4A45-A55D-8D794950792C}" type="pres">
      <dgm:prSet presAssocID="{08EF52F5-4F88-4CD8-8D2A-ED0AC22F48A5}" presName="background" presStyleLbl="node0" presStyleIdx="2" presStyleCnt="5"/>
      <dgm:spPr/>
    </dgm:pt>
    <dgm:pt modelId="{F96523FB-C386-459F-B5B6-8E4EC3C46C28}" type="pres">
      <dgm:prSet presAssocID="{08EF52F5-4F88-4CD8-8D2A-ED0AC22F48A5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7118AA4-49B2-4414-BCF6-E2B57D71508C}" type="pres">
      <dgm:prSet presAssocID="{08EF52F5-4F88-4CD8-8D2A-ED0AC22F48A5}" presName="hierChild2" presStyleCnt="0"/>
      <dgm:spPr/>
    </dgm:pt>
    <dgm:pt modelId="{F8F5B8F3-9F64-466D-AC6F-3FF07FC811FB}" type="pres">
      <dgm:prSet presAssocID="{3F6E7137-A939-4E7D-BE59-03DA021312DD}" presName="hierRoot1" presStyleCnt="0"/>
      <dgm:spPr/>
    </dgm:pt>
    <dgm:pt modelId="{EFCFBE8F-A49C-49F5-9304-A65B0B2781F8}" type="pres">
      <dgm:prSet presAssocID="{3F6E7137-A939-4E7D-BE59-03DA021312DD}" presName="composite" presStyleCnt="0"/>
      <dgm:spPr/>
    </dgm:pt>
    <dgm:pt modelId="{41C12A5A-D35A-4BA5-8261-DC499D5CDF93}" type="pres">
      <dgm:prSet presAssocID="{3F6E7137-A939-4E7D-BE59-03DA021312DD}" presName="background" presStyleLbl="node0" presStyleIdx="3" presStyleCnt="5"/>
      <dgm:spPr/>
    </dgm:pt>
    <dgm:pt modelId="{2FEF0B38-C1DE-446E-BCF1-0C2C26359CA1}" type="pres">
      <dgm:prSet presAssocID="{3F6E7137-A939-4E7D-BE59-03DA021312DD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24E440-186E-4835-BF85-3F2F2F3E66E1}" type="pres">
      <dgm:prSet presAssocID="{3F6E7137-A939-4E7D-BE59-03DA021312DD}" presName="hierChild2" presStyleCnt="0"/>
      <dgm:spPr/>
    </dgm:pt>
    <dgm:pt modelId="{6991F829-FF50-4568-BE7E-F2B453C5C46A}" type="pres">
      <dgm:prSet presAssocID="{41818DB5-35B6-4889-8660-7BCC9DA99769}" presName="hierRoot1" presStyleCnt="0"/>
      <dgm:spPr/>
    </dgm:pt>
    <dgm:pt modelId="{3540C0FB-FECD-4736-8AC6-7D58D8EAC4F4}" type="pres">
      <dgm:prSet presAssocID="{41818DB5-35B6-4889-8660-7BCC9DA99769}" presName="composite" presStyleCnt="0"/>
      <dgm:spPr/>
    </dgm:pt>
    <dgm:pt modelId="{17E9399E-C507-439A-9940-C6174F4CF49F}" type="pres">
      <dgm:prSet presAssocID="{41818DB5-35B6-4889-8660-7BCC9DA99769}" presName="background" presStyleLbl="node0" presStyleIdx="4" presStyleCnt="5"/>
      <dgm:spPr/>
    </dgm:pt>
    <dgm:pt modelId="{4A39C631-749D-490A-91ED-9BAF4914838A}" type="pres">
      <dgm:prSet presAssocID="{41818DB5-35B6-4889-8660-7BCC9DA99769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D63417-A5EF-4B86-8480-ADFE185891E2}" type="pres">
      <dgm:prSet presAssocID="{41818DB5-35B6-4889-8660-7BCC9DA99769}" presName="hierChild2" presStyleCnt="0"/>
      <dgm:spPr/>
    </dgm:pt>
  </dgm:ptLst>
  <dgm:cxnLst>
    <dgm:cxn modelId="{63647F5B-85D3-4D03-8A7F-B4CB6F5CA6CE}" srcId="{FD533918-B378-4360-82DC-0D9C86AC17D7}" destId="{A4D8EDE7-24AE-4F56-9FAE-C6117DA6EF95}" srcOrd="1" destOrd="0" parTransId="{076EA55A-1C7E-4AB0-8F74-33D391B6D3C3}" sibTransId="{50E96AE4-CC91-4B66-A8FD-CD7161443EE5}"/>
    <dgm:cxn modelId="{7CFC9803-B276-46BF-8B03-1B5967B9E2C2}" srcId="{FD533918-B378-4360-82DC-0D9C86AC17D7}" destId="{3F6E7137-A939-4E7D-BE59-03DA021312DD}" srcOrd="3" destOrd="0" parTransId="{6E10562E-0780-4452-BE6E-84C9DFDC4E0F}" sibTransId="{F5776252-1C4E-4B69-AD4F-8DEE633DFE98}"/>
    <dgm:cxn modelId="{49C47FF7-EE15-4B8B-8C00-4FC7B047E6AB}" srcId="{FD533918-B378-4360-82DC-0D9C86AC17D7}" destId="{41818DB5-35B6-4889-8660-7BCC9DA99769}" srcOrd="4" destOrd="0" parTransId="{D8B523B5-EE86-4F09-BD19-8F284AED1A0D}" sibTransId="{7C6DABD7-D909-4C2D-B404-710B91E57D8F}"/>
    <dgm:cxn modelId="{F0C74B06-BD70-4540-A64B-E67742926F2F}" type="presOf" srcId="{FD533918-B378-4360-82DC-0D9C86AC17D7}" destId="{BF3BF5FA-D108-474B-86FB-9BA15A4DD9C6}" srcOrd="0" destOrd="0" presId="urn:microsoft.com/office/officeart/2005/8/layout/hierarchy1"/>
    <dgm:cxn modelId="{876F24D6-453E-4460-9FD8-7A0FFEDBFD2A}" type="presOf" srcId="{0F2E3DF8-F16A-4D2F-BB9B-B37BB9797B3B}" destId="{AE2AC258-4FA2-41F2-AEB5-8695A711D650}" srcOrd="0" destOrd="0" presId="urn:microsoft.com/office/officeart/2005/8/layout/hierarchy1"/>
    <dgm:cxn modelId="{3F9F65B3-86A2-4D51-82E1-8E4BA3200DA2}" type="presOf" srcId="{41818DB5-35B6-4889-8660-7BCC9DA99769}" destId="{4A39C631-749D-490A-91ED-9BAF4914838A}" srcOrd="0" destOrd="0" presId="urn:microsoft.com/office/officeart/2005/8/layout/hierarchy1"/>
    <dgm:cxn modelId="{436CA29B-13A7-41F7-9B9A-0979D28B5E45}" srcId="{FD533918-B378-4360-82DC-0D9C86AC17D7}" destId="{08EF52F5-4F88-4CD8-8D2A-ED0AC22F48A5}" srcOrd="2" destOrd="0" parTransId="{D3764AD3-C456-4393-A35E-C7DD0978E719}" sibTransId="{B9B354FE-5494-4131-8661-AEDB6AB740C9}"/>
    <dgm:cxn modelId="{FACA6C93-91A0-4D40-B8DF-0E6CDE430020}" srcId="{FD533918-B378-4360-82DC-0D9C86AC17D7}" destId="{0F2E3DF8-F16A-4D2F-BB9B-B37BB9797B3B}" srcOrd="0" destOrd="0" parTransId="{9ACFD60D-C9C7-43DB-99DA-C566B45D95EC}" sibTransId="{283EF4C0-A005-439C-A327-91BB1604D74C}"/>
    <dgm:cxn modelId="{481770DE-F1F0-4BF3-825A-0C1EE30CC140}" type="presOf" srcId="{3F6E7137-A939-4E7D-BE59-03DA021312DD}" destId="{2FEF0B38-C1DE-446E-BCF1-0C2C26359CA1}" srcOrd="0" destOrd="0" presId="urn:microsoft.com/office/officeart/2005/8/layout/hierarchy1"/>
    <dgm:cxn modelId="{3A9DE1C1-4B12-4D20-B150-68E3C3AE4331}" type="presOf" srcId="{A4D8EDE7-24AE-4F56-9FAE-C6117DA6EF95}" destId="{3B0E1365-3646-4B2C-A552-BA1F10FDA347}" srcOrd="0" destOrd="0" presId="urn:microsoft.com/office/officeart/2005/8/layout/hierarchy1"/>
    <dgm:cxn modelId="{46E9DE72-3F86-4C6F-B38D-D6A7980F5F8E}" type="presOf" srcId="{08EF52F5-4F88-4CD8-8D2A-ED0AC22F48A5}" destId="{F96523FB-C386-459F-B5B6-8E4EC3C46C28}" srcOrd="0" destOrd="0" presId="urn:microsoft.com/office/officeart/2005/8/layout/hierarchy1"/>
    <dgm:cxn modelId="{1C0534F2-BC3D-47F0-BCE3-FF16068071D4}" type="presParOf" srcId="{BF3BF5FA-D108-474B-86FB-9BA15A4DD9C6}" destId="{41BEFC5A-B832-4EB5-B997-64AC270B95F0}" srcOrd="0" destOrd="0" presId="urn:microsoft.com/office/officeart/2005/8/layout/hierarchy1"/>
    <dgm:cxn modelId="{3756A938-6E10-4BEC-B1C8-16CAA5FBBA54}" type="presParOf" srcId="{41BEFC5A-B832-4EB5-B997-64AC270B95F0}" destId="{AC62AAA2-088D-4B59-B908-24DFB5CD6F8D}" srcOrd="0" destOrd="0" presId="urn:microsoft.com/office/officeart/2005/8/layout/hierarchy1"/>
    <dgm:cxn modelId="{FA1825EF-78DA-4A89-AA7D-B8875C92DE79}" type="presParOf" srcId="{AC62AAA2-088D-4B59-B908-24DFB5CD6F8D}" destId="{E24A87B5-8DFC-4BB9-BDB6-99DE908A8CF1}" srcOrd="0" destOrd="0" presId="urn:microsoft.com/office/officeart/2005/8/layout/hierarchy1"/>
    <dgm:cxn modelId="{F4711F18-A591-492F-8C54-DE3FD8BDCB48}" type="presParOf" srcId="{AC62AAA2-088D-4B59-B908-24DFB5CD6F8D}" destId="{AE2AC258-4FA2-41F2-AEB5-8695A711D650}" srcOrd="1" destOrd="0" presId="urn:microsoft.com/office/officeart/2005/8/layout/hierarchy1"/>
    <dgm:cxn modelId="{50E5E169-B927-4A65-9CE9-9DB2A62CB3C8}" type="presParOf" srcId="{41BEFC5A-B832-4EB5-B997-64AC270B95F0}" destId="{185C5FCF-824E-4AE1-ADBE-B0017ED4EF6E}" srcOrd="1" destOrd="0" presId="urn:microsoft.com/office/officeart/2005/8/layout/hierarchy1"/>
    <dgm:cxn modelId="{9D7F8E5B-B28B-4B2E-B6C3-49334FC5EE3D}" type="presParOf" srcId="{BF3BF5FA-D108-474B-86FB-9BA15A4DD9C6}" destId="{FDC523C5-DC98-4889-8AB4-00619AA7C6DB}" srcOrd="1" destOrd="0" presId="urn:microsoft.com/office/officeart/2005/8/layout/hierarchy1"/>
    <dgm:cxn modelId="{76F0A6D4-F10F-4C64-9C20-02CB587FD1FD}" type="presParOf" srcId="{FDC523C5-DC98-4889-8AB4-00619AA7C6DB}" destId="{7A7B2C64-EEA0-405E-A1CE-B7C760FA4869}" srcOrd="0" destOrd="0" presId="urn:microsoft.com/office/officeart/2005/8/layout/hierarchy1"/>
    <dgm:cxn modelId="{DCA4BD8B-5ABC-4B71-AF82-5C6DD9B2CB4E}" type="presParOf" srcId="{7A7B2C64-EEA0-405E-A1CE-B7C760FA4869}" destId="{2CCFD98B-3719-40FA-93A4-EB40FE50C8A7}" srcOrd="0" destOrd="0" presId="urn:microsoft.com/office/officeart/2005/8/layout/hierarchy1"/>
    <dgm:cxn modelId="{198872ED-BF8D-4A90-A84E-E96EB5B85FE2}" type="presParOf" srcId="{7A7B2C64-EEA0-405E-A1CE-B7C760FA4869}" destId="{3B0E1365-3646-4B2C-A552-BA1F10FDA347}" srcOrd="1" destOrd="0" presId="urn:microsoft.com/office/officeart/2005/8/layout/hierarchy1"/>
    <dgm:cxn modelId="{75F7E9F2-39C1-489A-BCA3-09F8FA1C14B7}" type="presParOf" srcId="{FDC523C5-DC98-4889-8AB4-00619AA7C6DB}" destId="{8FF7FAD3-BB3F-49A4-95FE-FEF8F42782BE}" srcOrd="1" destOrd="0" presId="urn:microsoft.com/office/officeart/2005/8/layout/hierarchy1"/>
    <dgm:cxn modelId="{7ED952D1-59E5-4188-ADA1-D2015C88B082}" type="presParOf" srcId="{BF3BF5FA-D108-474B-86FB-9BA15A4DD9C6}" destId="{1F13206E-B7CF-467D-87CC-9F27F366AA04}" srcOrd="2" destOrd="0" presId="urn:microsoft.com/office/officeart/2005/8/layout/hierarchy1"/>
    <dgm:cxn modelId="{EC45BFB1-97EC-463B-AC28-B51C80C29E6E}" type="presParOf" srcId="{1F13206E-B7CF-467D-87CC-9F27F366AA04}" destId="{0B061F61-FA1E-4F7A-BBB0-29C7A353CAB9}" srcOrd="0" destOrd="0" presId="urn:microsoft.com/office/officeart/2005/8/layout/hierarchy1"/>
    <dgm:cxn modelId="{99C2F56C-ECE5-4679-A47F-952FEC67A41F}" type="presParOf" srcId="{0B061F61-FA1E-4F7A-BBB0-29C7A353CAB9}" destId="{7C5E77DA-CA0D-4A45-A55D-8D794950792C}" srcOrd="0" destOrd="0" presId="urn:microsoft.com/office/officeart/2005/8/layout/hierarchy1"/>
    <dgm:cxn modelId="{8FD1C286-AF95-4637-97AC-CB51B3FA77E0}" type="presParOf" srcId="{0B061F61-FA1E-4F7A-BBB0-29C7A353CAB9}" destId="{F96523FB-C386-459F-B5B6-8E4EC3C46C28}" srcOrd="1" destOrd="0" presId="urn:microsoft.com/office/officeart/2005/8/layout/hierarchy1"/>
    <dgm:cxn modelId="{FA11AEA3-A189-403E-8B9E-0CBAE803AA8D}" type="presParOf" srcId="{1F13206E-B7CF-467D-87CC-9F27F366AA04}" destId="{67118AA4-49B2-4414-BCF6-E2B57D71508C}" srcOrd="1" destOrd="0" presId="urn:microsoft.com/office/officeart/2005/8/layout/hierarchy1"/>
    <dgm:cxn modelId="{9372D55C-6A60-4F10-82CC-B5CF7D9B6948}" type="presParOf" srcId="{BF3BF5FA-D108-474B-86FB-9BA15A4DD9C6}" destId="{F8F5B8F3-9F64-466D-AC6F-3FF07FC811FB}" srcOrd="3" destOrd="0" presId="urn:microsoft.com/office/officeart/2005/8/layout/hierarchy1"/>
    <dgm:cxn modelId="{0D13B9F6-8DE5-47AB-BCE0-EB9B60734B3A}" type="presParOf" srcId="{F8F5B8F3-9F64-466D-AC6F-3FF07FC811FB}" destId="{EFCFBE8F-A49C-49F5-9304-A65B0B2781F8}" srcOrd="0" destOrd="0" presId="urn:microsoft.com/office/officeart/2005/8/layout/hierarchy1"/>
    <dgm:cxn modelId="{224DD828-7397-439C-B710-B1CDF1D8ADF5}" type="presParOf" srcId="{EFCFBE8F-A49C-49F5-9304-A65B0B2781F8}" destId="{41C12A5A-D35A-4BA5-8261-DC499D5CDF93}" srcOrd="0" destOrd="0" presId="urn:microsoft.com/office/officeart/2005/8/layout/hierarchy1"/>
    <dgm:cxn modelId="{EEE81D61-B499-4402-9351-8FB24E851736}" type="presParOf" srcId="{EFCFBE8F-A49C-49F5-9304-A65B0B2781F8}" destId="{2FEF0B38-C1DE-446E-BCF1-0C2C26359CA1}" srcOrd="1" destOrd="0" presId="urn:microsoft.com/office/officeart/2005/8/layout/hierarchy1"/>
    <dgm:cxn modelId="{6EAF1D9F-6F5B-4DE4-85EB-EC5B39AAAD11}" type="presParOf" srcId="{F8F5B8F3-9F64-466D-AC6F-3FF07FC811FB}" destId="{DB24E440-186E-4835-BF85-3F2F2F3E66E1}" srcOrd="1" destOrd="0" presId="urn:microsoft.com/office/officeart/2005/8/layout/hierarchy1"/>
    <dgm:cxn modelId="{207945C0-B7AE-457F-9218-FF5AD58F8E6F}" type="presParOf" srcId="{BF3BF5FA-D108-474B-86FB-9BA15A4DD9C6}" destId="{6991F829-FF50-4568-BE7E-F2B453C5C46A}" srcOrd="4" destOrd="0" presId="urn:microsoft.com/office/officeart/2005/8/layout/hierarchy1"/>
    <dgm:cxn modelId="{7306316E-DA85-4A9A-9FE9-E9E4AE04AA5B}" type="presParOf" srcId="{6991F829-FF50-4568-BE7E-F2B453C5C46A}" destId="{3540C0FB-FECD-4736-8AC6-7D58D8EAC4F4}" srcOrd="0" destOrd="0" presId="urn:microsoft.com/office/officeart/2005/8/layout/hierarchy1"/>
    <dgm:cxn modelId="{236D2802-5A41-406E-B72A-FA45B07DB4AB}" type="presParOf" srcId="{3540C0FB-FECD-4736-8AC6-7D58D8EAC4F4}" destId="{17E9399E-C507-439A-9940-C6174F4CF49F}" srcOrd="0" destOrd="0" presId="urn:microsoft.com/office/officeart/2005/8/layout/hierarchy1"/>
    <dgm:cxn modelId="{F5D9F04E-03D1-4760-8E38-D31C832EBF83}" type="presParOf" srcId="{3540C0FB-FECD-4736-8AC6-7D58D8EAC4F4}" destId="{4A39C631-749D-490A-91ED-9BAF4914838A}" srcOrd="1" destOrd="0" presId="urn:microsoft.com/office/officeart/2005/8/layout/hierarchy1"/>
    <dgm:cxn modelId="{A73C9BBA-38C4-4672-A694-3180A2F48C93}" type="presParOf" srcId="{6991F829-FF50-4568-BE7E-F2B453C5C46A}" destId="{BFD63417-A5EF-4B86-8480-ADFE185891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9287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JAGADEESH M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312204475</a:t>
            </a:r>
            <a:endParaRPr lang="en-US" sz="2800" dirty="0"/>
          </a:p>
          <a:p>
            <a:r>
              <a:rPr lang="en-US" sz="2800" dirty="0" smtClean="0"/>
              <a:t>DEPARTMENT: COMMERCE</a:t>
            </a:r>
            <a:endParaRPr lang="en-US" sz="2800" dirty="0"/>
          </a:p>
          <a:p>
            <a:r>
              <a:rPr lang="en-US" sz="2800" dirty="0" smtClean="0"/>
              <a:t>COLLEGE:K.C.S KASI NADAR COLLEGE AND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35B017-D4ED-2080-B5C7-65352AA3E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627744"/>
              </p:ext>
            </p:extLst>
          </p:nvPr>
        </p:nvGraphicFramePr>
        <p:xfrm>
          <a:off x="1045029" y="2124075"/>
          <a:ext cx="7210697" cy="340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886" y="1360651"/>
            <a:ext cx="9196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Performance </a:t>
            </a:r>
            <a:r>
              <a:rPr lang="en-GB" b="1" dirty="0"/>
              <a:t>Distribution: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"Fully Meets" category has the highest total score, indicating that this level is the most common among employees. Both "Exceeds" and "Needs Improvement" categories are equally represented, each contributing 30% to the overall performance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Summary</a:t>
            </a:r>
            <a:r>
              <a:rPr lang="en-GB" b="1" dirty="0"/>
              <a:t>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pivot table analysis reveals that the majority of employees are categorized as "Fully Meets," indicating a strong overall performance level. High and low performers have been identified, with Charlie achieving the highest score and Ryland the lowest. The data is consistent and well-organized, providing a clear view of performance distribution and individual achievements.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74" y="2390503"/>
            <a:ext cx="9366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Mrs </a:t>
            </a:r>
            <a:r>
              <a:rPr lang="en-GB" b="1" dirty="0" err="1" smtClean="0"/>
              <a:t>Nirmala</a:t>
            </a:r>
            <a:r>
              <a:rPr lang="en-GB" b="1" dirty="0" smtClean="0"/>
              <a:t> P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GB" b="1" dirty="0"/>
          </a:p>
          <a:p>
            <a:r>
              <a:rPr lang="en-GB" b="1" dirty="0" smtClean="0"/>
              <a:t>Ms </a:t>
            </a:r>
            <a:r>
              <a:rPr lang="en-GB" b="1" dirty="0" err="1" smtClean="0"/>
              <a:t>Shakthi</a:t>
            </a:r>
            <a:r>
              <a:rPr lang="en-GB" b="1" dirty="0" smtClean="0"/>
              <a:t> </a:t>
            </a:r>
            <a:r>
              <a:rPr lang="en-GB" b="1" dirty="0" err="1" smtClean="0"/>
              <a:t>Balambigai</a:t>
            </a:r>
            <a:r>
              <a:rPr lang="en-GB" b="1" dirty="0" smtClean="0"/>
              <a:t> V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1831"/>
              </p:ext>
            </p:extLst>
          </p:nvPr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62003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452208"/>
            <a:ext cx="9084673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Distribution Report: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summary of how each performance category contributes to the total performance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Performer Summary: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list of employees in the "Exceeds" category with their combined total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employees with the highest and lowest scores and their performance breakdown.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 Summary: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Confirmation of data accuracy and consistency, with any discrepancies identified and addressed.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Evaluate Individual Performance: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Determine which employee has the highest total score and which has the lowest.</a:t>
            </a:r>
          </a:p>
          <a:p>
            <a:r>
              <a:rPr lang="en-GB" sz="1800" dirty="0">
                <a:solidFill>
                  <a:schemeClr val="tx1"/>
                </a:solidFill>
              </a:rPr>
              <a:t>Provide a breakdown of their scores across the different performance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0715356"/>
              </p:ext>
            </p:extLst>
          </p:nvPr>
        </p:nvGraphicFramePr>
        <p:xfrm>
          <a:off x="351182" y="1358537"/>
          <a:ext cx="969415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4811151"/>
              </p:ext>
            </p:extLst>
          </p:nvPr>
        </p:nvGraphicFramePr>
        <p:xfrm>
          <a:off x="225287" y="1894113"/>
          <a:ext cx="9193032" cy="2508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652" y="2625634"/>
            <a:ext cx="79814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Filtering-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Conditional Formatting- 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Data Filtering and Sorting- 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Pivot table- 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Graphs-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590450"/>
            <a:ext cx="7699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 smtClean="0"/>
              <a:t>Performance Score: A score indicating employee’s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set: Kaggle, Employee </a:t>
            </a:r>
            <a:r>
              <a:rPr lang="en-US" sz="2000" dirty="0" smtClean="0"/>
              <a:t>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Feature Selection</a:t>
            </a:r>
            <a:r>
              <a:rPr lang="en-US" sz="2000" dirty="0" smtClean="0"/>
              <a:t>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Cleaning: Missing </a:t>
            </a:r>
            <a:r>
              <a:rPr lang="en-US" sz="2000" dirty="0" smtClean="0"/>
              <a:t>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Pivot Table: Employee ID, First </a:t>
            </a:r>
            <a:r>
              <a:rPr lang="en-US" sz="2000" dirty="0" smtClean="0"/>
              <a:t>Name, Performance Score.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Chart: Report of Employee Performance based on their employee ID is represent in Values and performance score presented as column 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527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34</cp:revision>
  <dcterms:created xsi:type="dcterms:W3CDTF">2024-08-21T00:32:52Z</dcterms:created>
  <dcterms:modified xsi:type="dcterms:W3CDTF">2024-08-27T07:44:15Z</dcterms:modified>
</cp:coreProperties>
</file>