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D582A-C361-4FE9-AE29-05481BDC3371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17BBE-2828-4BD7-8DD6-FBC637AB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50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617BBE-2828-4BD7-8DD6-FBC637ABF8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6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E66F-D5E5-460F-818B-3DDD06EA7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A9D28-4536-4C79-9AE5-90C649ABF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1F11D-351B-4BE6-B3E3-985497D2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358C-0B4E-4B49-A0C3-C476723D89B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4EFF0-9AC8-4211-8626-23EFA0AF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C3D13-77D3-4580-BA98-87A0F23E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B53-B62C-4D7A-AFF5-E74F55C6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0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A022-752F-406D-913D-02EE210B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1BAB7-C442-4C34-9D06-FCBAF048B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C49DB-9F90-49F3-8AC1-F08A77F5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358C-0B4E-4B49-A0C3-C476723D89B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E9D8-AF6C-44C0-9502-0F51ECE9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1B1BF-EAB8-4BD3-A39E-D612B88B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B53-B62C-4D7A-AFF5-E74F55C6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06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962D21-4496-4A2E-B26F-FDE4E093A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7711D-AB7C-4A10-B4F2-C85C0E4AE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6E71D-383A-4792-9AAC-9B02AD5F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358C-0B4E-4B49-A0C3-C476723D89B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2A47A-97EC-4D27-8FE7-52944CE9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F88BA-6C3A-44EC-8024-6A42E9FE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B53-B62C-4D7A-AFF5-E74F55C6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4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9F7B-13F2-45DE-8779-1892A313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1A642-9555-4054-8A23-6DBAFAC22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05B05-8345-4428-985B-85B23542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358C-0B4E-4B49-A0C3-C476723D89B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C077-2BD7-4207-BFBE-535EF0C3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8F285-0CC3-4600-8F2F-EBE9617E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B53-B62C-4D7A-AFF5-E74F55C6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9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382E-6322-4C0C-BE93-0B0A6B47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51757-774F-41B3-9145-F0B84AC73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0076C-CBE5-424B-8C5F-B12F4E73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358C-0B4E-4B49-A0C3-C476723D89B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15F57-59E8-4ADD-839B-0016539E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E68EA-3594-42AC-9FB7-88BE0E472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B53-B62C-4D7A-AFF5-E74F55C6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1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030D-B804-4D6A-8726-513925BE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F4F00-6402-457B-B7D2-5B6F2AA26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1FE8-1980-4742-84D8-BA4695140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3EA9A-741F-4C73-A248-44554731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358C-0B4E-4B49-A0C3-C476723D89B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32990-D23B-45FF-B538-CD3D4E7F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FED57-4289-4BA5-AB65-413637C6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B53-B62C-4D7A-AFF5-E74F55C6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8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DB16-8E53-483C-91DB-7D716904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A09AC-7F2E-4A0A-AEA9-6960B4562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C2625-E588-4FF2-BBA7-AB3856A47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A723D-D8FD-4B76-B30F-35776A4ED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43DD3-BC9E-4770-9DC5-34FD06C1E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03AFF-13A4-4CB1-B9AE-961DC529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358C-0B4E-4B49-A0C3-C476723D89B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7D1D3-8D08-4046-94D4-06B9F7C0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1E4ED-1B8E-41B5-BC13-17894003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B53-B62C-4D7A-AFF5-E74F55C6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9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79128-16AE-465F-AA6A-2199D786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F76A9-54A0-4483-B20F-FBE86EF9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358C-0B4E-4B49-A0C3-C476723D89B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720BF-2FBB-44C6-ACB0-4C43825A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5E991-E74C-4691-B68B-98CD950F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B53-B62C-4D7A-AFF5-E74F55C6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3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2F6C6-C12D-4A3B-9CCB-C0B729FD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358C-0B4E-4B49-A0C3-C476723D89B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6604C3-FC16-4F60-B1B1-F0503AAA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EE317-3C54-47EF-8ACB-5DC9D177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B53-B62C-4D7A-AFF5-E74F55C6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2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F63C-6B01-4E07-9F29-606B3CBD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025A-3F12-449D-9BEB-21647678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0DD63-AC59-44D9-A772-A823339D9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5F33E-2878-4FA3-BB28-A348318E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358C-0B4E-4B49-A0C3-C476723D89B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22AB9-28BC-4547-9534-33CDD77B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50D5B-30B0-4B7C-971B-69E1AFF6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B53-B62C-4D7A-AFF5-E74F55C6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0DE14-89F3-4AB1-8411-CFD83AD0E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81ADFB-12E6-4A10-9CF4-3B941FA17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C1D8B-D57C-4F7F-8EA6-99B1BA836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D7960-2929-4B2D-BC1F-B328D8D8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358C-0B4E-4B49-A0C3-C476723D89B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B587E-DB5D-4B64-BFEC-429D72D2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8FF91-2C34-47C5-BA34-BC4F05C8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19B53-B62C-4D7A-AFF5-E74F55C6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3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AD666-F664-4978-88D8-9B138B1D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E4DEB-E94C-4F4A-A104-18B5435D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09D0-5ABD-442B-A57B-32B136392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0358C-0B4E-4B49-A0C3-C476723D89B5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57800-B8C5-4ACF-9DE7-E6690CC2A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DA3E8-A9D9-4AD2-BD7A-F593F0C00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19B53-B62C-4D7A-AFF5-E74F55C65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7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C1F5-8E46-45E6-B93B-8240A910D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Numericals in Refrigeration</a:t>
            </a:r>
          </a:p>
        </p:txBody>
      </p:sp>
    </p:spTree>
    <p:extLst>
      <p:ext uri="{BB962C8B-B14F-4D97-AF65-F5344CB8AC3E}">
        <p14:creationId xmlns:p14="http://schemas.microsoft.com/office/powerpoint/2010/main" val="312602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AFAAF006-F946-4EB4-9AAA-2C9905766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12" y="451478"/>
            <a:ext cx="4687965" cy="640652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144ECF1-F0BD-489B-A563-6B2F9DB3C18D}"/>
              </a:ext>
            </a:extLst>
          </p:cNvPr>
          <p:cNvSpPr txBox="1">
            <a:spLocks/>
          </p:cNvSpPr>
          <p:nvPr/>
        </p:nvSpPr>
        <p:spPr>
          <a:xfrm>
            <a:off x="264178" y="113015"/>
            <a:ext cx="4687966" cy="35959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highlight>
                  <a:srgbClr val="00FFFF"/>
                </a:highlight>
              </a:rPr>
              <a:t>Numericals on VCRs: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B896257-7BF6-4939-9155-DF59AA1E3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173" y="94456"/>
            <a:ext cx="5319701" cy="3334544"/>
          </a:xfrm>
          <a:prstGeom prst="rect">
            <a:avLst/>
          </a:prstGeom>
        </p:spPr>
      </p:pic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DC773EDD-818A-4644-A97B-57664146CF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33" y="3474318"/>
            <a:ext cx="4687965" cy="338368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55234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44ECF1-F0BD-489B-A563-6B2F9DB3C18D}"/>
              </a:ext>
            </a:extLst>
          </p:cNvPr>
          <p:cNvSpPr txBox="1">
            <a:spLocks/>
          </p:cNvSpPr>
          <p:nvPr/>
        </p:nvSpPr>
        <p:spPr>
          <a:xfrm>
            <a:off x="264178" y="113015"/>
            <a:ext cx="4687966" cy="35959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highlight>
                  <a:srgbClr val="00FFFF"/>
                </a:highlight>
              </a:rPr>
              <a:t>Numericals on VCRs: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B896257-7BF6-4939-9155-DF59AA1E3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463" y="241442"/>
            <a:ext cx="5319701" cy="3334544"/>
          </a:xfrm>
          <a:prstGeom prst="rect">
            <a:avLst/>
          </a:prstGeom>
        </p:spPr>
      </p:pic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6BE4D4FC-039F-4B53-B538-7861829B0A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9"/>
          <a:stretch/>
        </p:blipFill>
        <p:spPr>
          <a:xfrm>
            <a:off x="264178" y="472610"/>
            <a:ext cx="4533853" cy="6337975"/>
          </a:xfrm>
          <a:prstGeom prst="rect">
            <a:avLst/>
          </a:prstGeom>
        </p:spPr>
      </p:pic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9333CC4-25B5-4EE7-A02D-C67B2E2A2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609" y="4228208"/>
            <a:ext cx="5434555" cy="258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3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A26A-F8F4-43FA-BD99-31C5D08D048C}"/>
              </a:ext>
            </a:extLst>
          </p:cNvPr>
          <p:cNvSpPr txBox="1">
            <a:spLocks/>
          </p:cNvSpPr>
          <p:nvPr/>
        </p:nvSpPr>
        <p:spPr>
          <a:xfrm>
            <a:off x="264178" y="61644"/>
            <a:ext cx="4687966" cy="35959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highlight>
                  <a:srgbClr val="00FFFF"/>
                </a:highlight>
              </a:rPr>
              <a:t>Numericals on VCRs:</a:t>
            </a:r>
          </a:p>
        </p:txBody>
      </p:sp>
      <p:pic>
        <p:nvPicPr>
          <p:cNvPr id="4" name="Picture 3" descr="A screenshot of text&#10;&#10;Description automatically generated">
            <a:extLst>
              <a:ext uri="{FF2B5EF4-FFF2-40B4-BE49-F238E27FC236}">
                <a16:creationId xmlns:a16="http://schemas.microsoft.com/office/drawing/2014/main" id="{2A8591B8-C5BC-442E-A523-8654BCB04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" y="472611"/>
            <a:ext cx="6176569" cy="6303195"/>
          </a:xfrm>
          <a:prstGeom prst="rect">
            <a:avLst/>
          </a:prstGeom>
        </p:spPr>
      </p:pic>
      <p:pic>
        <p:nvPicPr>
          <p:cNvPr id="6" name="Picture 5" descr="A close up of text on a map&#10;&#10;Description automatically generated">
            <a:extLst>
              <a:ext uri="{FF2B5EF4-FFF2-40B4-BE49-F238E27FC236}">
                <a16:creationId xmlns:a16="http://schemas.microsoft.com/office/drawing/2014/main" id="{264BCF7B-50CA-4C19-AE01-34178BBA9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95" y="0"/>
            <a:ext cx="56601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4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F75A-08A7-4EC3-B22E-E2D8CAB65BB0}"/>
              </a:ext>
            </a:extLst>
          </p:cNvPr>
          <p:cNvSpPr txBox="1">
            <a:spLocks/>
          </p:cNvSpPr>
          <p:nvPr/>
        </p:nvSpPr>
        <p:spPr>
          <a:xfrm>
            <a:off x="264178" y="61644"/>
            <a:ext cx="4687966" cy="35959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highlight>
                  <a:srgbClr val="00FFFF"/>
                </a:highlight>
              </a:rPr>
              <a:t>Numericals on VCRs:</a:t>
            </a:r>
          </a:p>
        </p:txBody>
      </p:sp>
      <p:pic>
        <p:nvPicPr>
          <p:cNvPr id="4" name="Picture 3" descr="A screenshot of text&#10;&#10;Description automatically generated">
            <a:extLst>
              <a:ext uri="{FF2B5EF4-FFF2-40B4-BE49-F238E27FC236}">
                <a16:creationId xmlns:a16="http://schemas.microsoft.com/office/drawing/2014/main" id="{158F701D-32E6-45C6-9FC5-06AD2EABC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9" y="978202"/>
            <a:ext cx="6915110" cy="4600665"/>
          </a:xfrm>
          <a:prstGeom prst="rect">
            <a:avLst/>
          </a:prstGeom>
        </p:spPr>
      </p:pic>
      <p:pic>
        <p:nvPicPr>
          <p:cNvPr id="5" name="Picture 4" descr="A close up of text on a map&#10;&#10;Description automatically generated">
            <a:extLst>
              <a:ext uri="{FF2B5EF4-FFF2-40B4-BE49-F238E27FC236}">
                <a16:creationId xmlns:a16="http://schemas.microsoft.com/office/drawing/2014/main" id="{23BEB5E9-8DB7-46A7-AE1E-13B096FCF5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8" t="52584" r="8290"/>
          <a:stretch/>
        </p:blipFill>
        <p:spPr>
          <a:xfrm>
            <a:off x="7581852" y="978202"/>
            <a:ext cx="4345969" cy="325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6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8D4D-49FD-41B9-A1D1-0AC45019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78" y="113015"/>
            <a:ext cx="4687966" cy="359596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highlight>
                  <a:srgbClr val="00FFFF"/>
                </a:highlight>
              </a:rPr>
              <a:t>Numericals on Bell Coleman Cycle: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2B252EB-88DD-4326-B7A4-D79B33D51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" y="1106435"/>
            <a:ext cx="5831822" cy="4351338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37E7047-8524-49C6-A251-B6FECD556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88" y="0"/>
            <a:ext cx="5239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AAE08E-D2F8-46AA-9A4D-F13B147B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78" y="113015"/>
            <a:ext cx="4687966" cy="359596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highlight>
                  <a:srgbClr val="00FFFF"/>
                </a:highlight>
              </a:rPr>
              <a:t>Numericals on Bell Coleman Cycle: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88ABA99A-B120-4E74-ADAD-E02B4D9F5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95" y="472611"/>
            <a:ext cx="5030913" cy="6385389"/>
          </a:xfrm>
          <a:prstGeom prst="rect">
            <a:avLst/>
          </a:prstGeom>
        </p:spPr>
      </p:pic>
      <p:pic>
        <p:nvPicPr>
          <p:cNvPr id="8" name="Picture 7" descr="A close up of a receipt&#10;&#10;Description automatically generated">
            <a:extLst>
              <a:ext uri="{FF2B5EF4-FFF2-40B4-BE49-F238E27FC236}">
                <a16:creationId xmlns:a16="http://schemas.microsoft.com/office/drawing/2014/main" id="{0933AB64-1EEB-4B6F-B38B-2260077CB2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" r="4236"/>
          <a:stretch/>
        </p:blipFill>
        <p:spPr>
          <a:xfrm>
            <a:off x="5940280" y="292813"/>
            <a:ext cx="5892125" cy="604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93B8DF-1D5A-44B1-A6DE-79E2ECAE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78" y="113015"/>
            <a:ext cx="4687966" cy="359596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highlight>
                  <a:srgbClr val="00FFFF"/>
                </a:highlight>
              </a:rPr>
              <a:t>Numericals on Bell Coleman Cycle:</a:t>
            </a:r>
          </a:p>
        </p:txBody>
      </p:sp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D3A56591-3634-4063-91F5-DCA2614AB4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" r="8426" b="51243"/>
          <a:stretch/>
        </p:blipFill>
        <p:spPr>
          <a:xfrm>
            <a:off x="150126" y="1047964"/>
            <a:ext cx="5945874" cy="4161034"/>
          </a:xfrm>
          <a:prstGeom prst="rect">
            <a:avLst/>
          </a:prstGeom>
        </p:spPr>
      </p:pic>
      <p:pic>
        <p:nvPicPr>
          <p:cNvPr id="9" name="Picture 8" descr="A screenshot of text&#10;&#10;Description automatically generated">
            <a:extLst>
              <a:ext uri="{FF2B5EF4-FFF2-40B4-BE49-F238E27FC236}">
                <a16:creationId xmlns:a16="http://schemas.microsoft.com/office/drawing/2014/main" id="{3A99AB7F-B4BE-4123-AF05-0E86346315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9" t="48116" r="4032"/>
          <a:stretch/>
        </p:blipFill>
        <p:spPr>
          <a:xfrm>
            <a:off x="6397635" y="1047964"/>
            <a:ext cx="5794365" cy="426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5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text&#10;&#10;Description automatically generated">
            <a:extLst>
              <a:ext uri="{FF2B5EF4-FFF2-40B4-BE49-F238E27FC236}">
                <a16:creationId xmlns:a16="http://schemas.microsoft.com/office/drawing/2014/main" id="{0B645903-B060-4E3C-A753-909EAD5A4F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7" t="7497" r="5696" b="8710"/>
          <a:stretch/>
        </p:blipFill>
        <p:spPr>
          <a:xfrm>
            <a:off x="380144" y="626724"/>
            <a:ext cx="6180556" cy="239387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2B427F2-A5D3-4ECE-AEB8-B71CCED41B1B}"/>
              </a:ext>
            </a:extLst>
          </p:cNvPr>
          <p:cNvSpPr txBox="1">
            <a:spLocks/>
          </p:cNvSpPr>
          <p:nvPr/>
        </p:nvSpPr>
        <p:spPr>
          <a:xfrm>
            <a:off x="264178" y="113015"/>
            <a:ext cx="4687966" cy="35959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highlight>
                  <a:srgbClr val="00FFFF"/>
                </a:highlight>
              </a:rPr>
              <a:t>Numericals on Bell Coleman Cycle:</a:t>
            </a:r>
            <a:endParaRPr lang="en-US" sz="2800" dirty="0">
              <a:highlight>
                <a:srgbClr val="00FFFF"/>
              </a:highlight>
            </a:endParaRPr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443F2DD2-76A2-4459-ACFE-637A2A186C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" t="1649" r="4682" b="79026"/>
          <a:stretch/>
        </p:blipFill>
        <p:spPr>
          <a:xfrm>
            <a:off x="262702" y="3095090"/>
            <a:ext cx="6252835" cy="1281701"/>
          </a:xfrm>
          <a:prstGeom prst="rect">
            <a:avLst/>
          </a:prstGeom>
        </p:spPr>
      </p:pic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07FD94E3-E7B0-4484-8761-C869FF8D6C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26067" r="10932" b="1648"/>
          <a:stretch/>
        </p:blipFill>
        <p:spPr>
          <a:xfrm>
            <a:off x="6770670" y="1166117"/>
            <a:ext cx="5250090" cy="43450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2936E7-78C8-4AAF-9195-73D4401C54AC}"/>
              </a:ext>
            </a:extLst>
          </p:cNvPr>
          <p:cNvSpPr/>
          <p:nvPr/>
        </p:nvSpPr>
        <p:spPr>
          <a:xfrm>
            <a:off x="1407560" y="4993240"/>
            <a:ext cx="3421294" cy="82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 TR= 210 kJ/min</a:t>
            </a:r>
          </a:p>
        </p:txBody>
      </p:sp>
    </p:spTree>
    <p:extLst>
      <p:ext uri="{BB962C8B-B14F-4D97-AF65-F5344CB8AC3E}">
        <p14:creationId xmlns:p14="http://schemas.microsoft.com/office/powerpoint/2010/main" val="288595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0D4D-218C-4D3F-A4AB-E517A525AEDF}"/>
              </a:ext>
            </a:extLst>
          </p:cNvPr>
          <p:cNvSpPr txBox="1">
            <a:spLocks/>
          </p:cNvSpPr>
          <p:nvPr/>
        </p:nvSpPr>
        <p:spPr>
          <a:xfrm>
            <a:off x="264178" y="113015"/>
            <a:ext cx="4687966" cy="35959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highlight>
                  <a:srgbClr val="00FFFF"/>
                </a:highlight>
              </a:rPr>
              <a:t>Numericals on Bell Coleman Cycle: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E7B81EB-8813-46A9-AF54-2E174C170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143" y="0"/>
            <a:ext cx="5188857" cy="6858000"/>
          </a:xfrm>
          <a:prstGeom prst="rect">
            <a:avLst/>
          </a:prstGeom>
        </p:spPr>
      </p:pic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5F77476B-79DA-4696-BA6E-DB2D2F1CC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2" y="431515"/>
            <a:ext cx="4867822" cy="642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9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A372C72E-D577-4F46-BFD3-5DBD6FAE3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0" y="514642"/>
            <a:ext cx="5529804" cy="6343358"/>
          </a:xfrm>
          <a:prstGeom prst="rect">
            <a:avLst/>
          </a:prstGeom>
        </p:spPr>
      </p:pic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7CE1B3E2-9315-41C5-AAA9-D00DAE582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269" y="164386"/>
            <a:ext cx="5791571" cy="499837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D23C216-D883-4B25-8888-2F078907D23A}"/>
              </a:ext>
            </a:extLst>
          </p:cNvPr>
          <p:cNvSpPr txBox="1">
            <a:spLocks/>
          </p:cNvSpPr>
          <p:nvPr/>
        </p:nvSpPr>
        <p:spPr>
          <a:xfrm>
            <a:off x="264178" y="113015"/>
            <a:ext cx="4687966" cy="35959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highlight>
                  <a:srgbClr val="00FFFF"/>
                </a:highlight>
              </a:rPr>
              <a:t>Numericals on Bell Coleman Cycle:</a:t>
            </a:r>
          </a:p>
        </p:txBody>
      </p:sp>
    </p:spTree>
    <p:extLst>
      <p:ext uri="{BB962C8B-B14F-4D97-AF65-F5344CB8AC3E}">
        <p14:creationId xmlns:p14="http://schemas.microsoft.com/office/powerpoint/2010/main" val="343723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FD9A-AA8D-4557-AE81-2FC67C4A699B}"/>
              </a:ext>
            </a:extLst>
          </p:cNvPr>
          <p:cNvSpPr txBox="1">
            <a:spLocks/>
          </p:cNvSpPr>
          <p:nvPr/>
        </p:nvSpPr>
        <p:spPr>
          <a:xfrm>
            <a:off x="264178" y="113015"/>
            <a:ext cx="4687966" cy="35959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highlight>
                  <a:srgbClr val="00FFFF"/>
                </a:highlight>
              </a:rPr>
              <a:t>Numericals on VCRs: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DBB02F5-7CF6-4F15-B034-8BB61A46F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83" y="952927"/>
            <a:ext cx="5563810" cy="4952144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A9AD0114-6E32-4020-BF41-B5C0B7C8C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8" y="1101903"/>
            <a:ext cx="5979560" cy="465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8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DA72EC7-C69A-40D8-B1EA-228B32BEE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150"/>
            <a:ext cx="6018030" cy="402249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CFADD7B-1179-43DC-BD1B-EA867E28521B}"/>
              </a:ext>
            </a:extLst>
          </p:cNvPr>
          <p:cNvSpPr txBox="1">
            <a:spLocks/>
          </p:cNvSpPr>
          <p:nvPr/>
        </p:nvSpPr>
        <p:spPr>
          <a:xfrm>
            <a:off x="264178" y="113015"/>
            <a:ext cx="4687966" cy="35959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highlight>
                  <a:srgbClr val="00FFFF"/>
                </a:highlight>
              </a:rPr>
              <a:t>Numericals on VCRs: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F2ACE6E9-7A2E-406F-8E42-B986A743F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719" y="698643"/>
            <a:ext cx="5319701" cy="333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2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71</Words>
  <Application>Microsoft Office PowerPoint</Application>
  <PresentationFormat>Widescreen</PresentationFormat>
  <Paragraphs>15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Numericals in Refrigeration</vt:lpstr>
      <vt:lpstr>Numericals on Bell Coleman Cycle:</vt:lpstr>
      <vt:lpstr>Numericals on Bell Coleman Cycle:</vt:lpstr>
      <vt:lpstr>Numericals on Bell Coleman Cycle: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Numericals in Refrigeration</dc:title>
  <dc:creator>ramesh j</dc:creator>
  <cp:lastModifiedBy>ramesh j</cp:lastModifiedBy>
  <cp:revision>27</cp:revision>
  <dcterms:created xsi:type="dcterms:W3CDTF">2020-03-27T07:20:07Z</dcterms:created>
  <dcterms:modified xsi:type="dcterms:W3CDTF">2020-03-31T06:05:22Z</dcterms:modified>
</cp:coreProperties>
</file>