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67" r:id="rId5"/>
    <p:sldId id="259" r:id="rId6"/>
    <p:sldId id="260" r:id="rId7"/>
    <p:sldId id="261" r:id="rId8"/>
    <p:sldId id="262" r:id="rId9"/>
    <p:sldId id="263" r:id="rId10"/>
    <p:sldId id="264" r:id="rId11"/>
    <p:sldId id="269"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6214C9-F7F7-43C9-B9FF-7028F06D9C9A}" v="10" dt="2024-06-23T12:10:14.21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03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gadeesh chandaka" userId="f60005e0296d8245" providerId="LiveId" clId="{026214C9-F7F7-43C9-B9FF-7028F06D9C9A}"/>
    <pc:docChg chg="undo custSel addSld delSld modSld sldOrd">
      <pc:chgData name="jagadeesh chandaka" userId="f60005e0296d8245" providerId="LiveId" clId="{026214C9-F7F7-43C9-B9FF-7028F06D9C9A}" dt="2024-06-23T12:16:55.631" v="1419" actId="2696"/>
      <pc:docMkLst>
        <pc:docMk/>
      </pc:docMkLst>
      <pc:sldChg chg="modSp mod">
        <pc:chgData name="jagadeesh chandaka" userId="f60005e0296d8245" providerId="LiveId" clId="{026214C9-F7F7-43C9-B9FF-7028F06D9C9A}" dt="2024-06-23T11:04:27.112" v="1321" actId="255"/>
        <pc:sldMkLst>
          <pc:docMk/>
          <pc:sldMk cId="0" sldId="256"/>
        </pc:sldMkLst>
        <pc:spChg chg="mod">
          <ac:chgData name="jagadeesh chandaka" userId="f60005e0296d8245" providerId="LiveId" clId="{026214C9-F7F7-43C9-B9FF-7028F06D9C9A}" dt="2024-06-23T11:04:27.112" v="1321" actId="255"/>
          <ac:spMkLst>
            <pc:docMk/>
            <pc:sldMk cId="0" sldId="256"/>
            <ac:spMk id="7" creationId="{00000000-0000-0000-0000-000000000000}"/>
          </ac:spMkLst>
        </pc:spChg>
      </pc:sldChg>
      <pc:sldChg chg="addSp modSp mod">
        <pc:chgData name="jagadeesh chandaka" userId="f60005e0296d8245" providerId="LiveId" clId="{026214C9-F7F7-43C9-B9FF-7028F06D9C9A}" dt="2024-06-23T10:55:46.087" v="1309" actId="1076"/>
        <pc:sldMkLst>
          <pc:docMk/>
          <pc:sldMk cId="0" sldId="259"/>
        </pc:sldMkLst>
        <pc:spChg chg="add mod">
          <ac:chgData name="jagadeesh chandaka" userId="f60005e0296d8245" providerId="LiveId" clId="{026214C9-F7F7-43C9-B9FF-7028F06D9C9A}" dt="2024-06-23T10:34:21.054" v="1" actId="1076"/>
          <ac:spMkLst>
            <pc:docMk/>
            <pc:sldMk cId="0" sldId="259"/>
            <ac:spMk id="11" creationId="{24BEF3F9-C81F-188D-B0D1-D2FB19626F5F}"/>
          </ac:spMkLst>
        </pc:spChg>
        <pc:picChg chg="mod">
          <ac:chgData name="jagadeesh chandaka" userId="f60005e0296d8245" providerId="LiveId" clId="{026214C9-F7F7-43C9-B9FF-7028F06D9C9A}" dt="2024-06-23T10:55:46.087" v="1309" actId="1076"/>
          <ac:picMkLst>
            <pc:docMk/>
            <pc:sldMk cId="0" sldId="259"/>
            <ac:picMk id="8" creationId="{00000000-0000-0000-0000-000000000000}"/>
          </ac:picMkLst>
        </pc:picChg>
      </pc:sldChg>
      <pc:sldChg chg="addSp delSp modSp mod">
        <pc:chgData name="jagadeesh chandaka" userId="f60005e0296d8245" providerId="LiveId" clId="{026214C9-F7F7-43C9-B9FF-7028F06D9C9A}" dt="2024-06-23T10:38:12.307" v="7" actId="1076"/>
        <pc:sldMkLst>
          <pc:docMk/>
          <pc:sldMk cId="0" sldId="260"/>
        </pc:sldMkLst>
        <pc:spChg chg="add del mod">
          <ac:chgData name="jagadeesh chandaka" userId="f60005e0296d8245" providerId="LiveId" clId="{026214C9-F7F7-43C9-B9FF-7028F06D9C9A}" dt="2024-06-23T10:37:48.117" v="5" actId="21"/>
          <ac:spMkLst>
            <pc:docMk/>
            <pc:sldMk cId="0" sldId="260"/>
            <ac:spMk id="12" creationId="{B2D514DE-758B-143A-17E5-97D3FCD1CD44}"/>
          </ac:spMkLst>
        </pc:spChg>
        <pc:spChg chg="add mod">
          <ac:chgData name="jagadeesh chandaka" userId="f60005e0296d8245" providerId="LiveId" clId="{026214C9-F7F7-43C9-B9FF-7028F06D9C9A}" dt="2024-06-23T10:38:12.307" v="7" actId="1076"/>
          <ac:spMkLst>
            <pc:docMk/>
            <pc:sldMk cId="0" sldId="260"/>
            <ac:spMk id="13" creationId="{ECBA0BB3-D07D-A9D4-6016-AC5037EDBDE9}"/>
          </ac:spMkLst>
        </pc:spChg>
      </pc:sldChg>
      <pc:sldChg chg="addSp delSp modSp mod">
        <pc:chgData name="jagadeesh chandaka" userId="f60005e0296d8245" providerId="LiveId" clId="{026214C9-F7F7-43C9-B9FF-7028F06D9C9A}" dt="2024-06-23T10:53:44.437" v="1276" actId="1076"/>
        <pc:sldMkLst>
          <pc:docMk/>
          <pc:sldMk cId="0" sldId="261"/>
        </pc:sldMkLst>
        <pc:spChg chg="add del mod">
          <ac:chgData name="jagadeesh chandaka" userId="f60005e0296d8245" providerId="LiveId" clId="{026214C9-F7F7-43C9-B9FF-7028F06D9C9A}" dt="2024-06-23T10:53:44.437" v="1276" actId="1076"/>
          <ac:spMkLst>
            <pc:docMk/>
            <pc:sldMk cId="0" sldId="261"/>
            <ac:spMk id="10" creationId="{E8A2D27E-7002-A491-850E-200F5AA11912}"/>
          </ac:spMkLst>
        </pc:spChg>
      </pc:sldChg>
      <pc:sldChg chg="addSp modSp mod">
        <pc:chgData name="jagadeesh chandaka" userId="f60005e0296d8245" providerId="LiveId" clId="{026214C9-F7F7-43C9-B9FF-7028F06D9C9A}" dt="2024-06-23T10:45:24.372" v="928"/>
        <pc:sldMkLst>
          <pc:docMk/>
          <pc:sldMk cId="0" sldId="262"/>
        </pc:sldMkLst>
        <pc:spChg chg="add mod">
          <ac:chgData name="jagadeesh chandaka" userId="f60005e0296d8245" providerId="LiveId" clId="{026214C9-F7F7-43C9-B9FF-7028F06D9C9A}" dt="2024-06-23T10:45:24.372" v="928"/>
          <ac:spMkLst>
            <pc:docMk/>
            <pc:sldMk cId="0" sldId="262"/>
            <ac:spMk id="11" creationId="{BB2EAC40-2C08-1B62-B27F-B735BF1DB6E2}"/>
          </ac:spMkLst>
        </pc:spChg>
      </pc:sldChg>
      <pc:sldChg chg="addSp modSp mod">
        <pc:chgData name="jagadeesh chandaka" userId="f60005e0296d8245" providerId="LiveId" clId="{026214C9-F7F7-43C9-B9FF-7028F06D9C9A}" dt="2024-06-23T10:50:28.130" v="1273" actId="20577"/>
        <pc:sldMkLst>
          <pc:docMk/>
          <pc:sldMk cId="0" sldId="263"/>
        </pc:sldMkLst>
        <pc:spChg chg="add mod">
          <ac:chgData name="jagadeesh chandaka" userId="f60005e0296d8245" providerId="LiveId" clId="{026214C9-F7F7-43C9-B9FF-7028F06D9C9A}" dt="2024-06-23T10:50:28.130" v="1273" actId="20577"/>
          <ac:spMkLst>
            <pc:docMk/>
            <pc:sldMk cId="0" sldId="263"/>
            <ac:spMk id="10" creationId="{7E67345D-AFDB-2CFE-1D76-6C4DCC410D93}"/>
          </ac:spMkLst>
        </pc:spChg>
      </pc:sldChg>
      <pc:sldChg chg="addSp delSp modSp mod">
        <pc:chgData name="jagadeesh chandaka" userId="f60005e0296d8245" providerId="LiveId" clId="{026214C9-F7F7-43C9-B9FF-7028F06D9C9A}" dt="2024-06-23T10:47:49.577" v="933" actId="1076"/>
        <pc:sldMkLst>
          <pc:docMk/>
          <pc:sldMk cId="0" sldId="264"/>
        </pc:sldMkLst>
        <pc:spChg chg="del mod">
          <ac:chgData name="jagadeesh chandaka" userId="f60005e0296d8245" providerId="LiveId" clId="{026214C9-F7F7-43C9-B9FF-7028F06D9C9A}" dt="2024-06-23T10:47:35.944" v="932" actId="478"/>
          <ac:spMkLst>
            <pc:docMk/>
            <pc:sldMk cId="0" sldId="264"/>
            <ac:spMk id="7" creationId="{00000000-0000-0000-0000-000000000000}"/>
          </ac:spMkLst>
        </pc:spChg>
        <pc:spChg chg="add mod">
          <ac:chgData name="jagadeesh chandaka" userId="f60005e0296d8245" providerId="LiveId" clId="{026214C9-F7F7-43C9-B9FF-7028F06D9C9A}" dt="2024-06-23T10:47:49.577" v="933" actId="1076"/>
          <ac:spMkLst>
            <pc:docMk/>
            <pc:sldMk cId="0" sldId="264"/>
            <ac:spMk id="11" creationId="{7EE642B1-776F-6A69-319E-E69734827FE3}"/>
          </ac:spMkLst>
        </pc:spChg>
      </pc:sldChg>
      <pc:sldChg chg="addSp modSp del mod ord">
        <pc:chgData name="jagadeesh chandaka" userId="f60005e0296d8245" providerId="LiveId" clId="{026214C9-F7F7-43C9-B9FF-7028F06D9C9A}" dt="2024-06-23T12:16:55.631" v="1419" actId="2696"/>
        <pc:sldMkLst>
          <pc:docMk/>
          <pc:sldMk cId="0" sldId="265"/>
        </pc:sldMkLst>
        <pc:spChg chg="add mod">
          <ac:chgData name="jagadeesh chandaka" userId="f60005e0296d8245" providerId="LiveId" clId="{026214C9-F7F7-43C9-B9FF-7028F06D9C9A}" dt="2024-06-23T10:48:40.425" v="937"/>
          <ac:spMkLst>
            <pc:docMk/>
            <pc:sldMk cId="0" sldId="265"/>
            <ac:spMk id="8" creationId="{1B32AC7D-FC62-90F9-07C4-29C0451B48D0}"/>
          </ac:spMkLst>
        </pc:spChg>
        <pc:spChg chg="add mod">
          <ac:chgData name="jagadeesh chandaka" userId="f60005e0296d8245" providerId="LiveId" clId="{026214C9-F7F7-43C9-B9FF-7028F06D9C9A}" dt="2024-06-23T10:52:35.483" v="1275" actId="1076"/>
          <ac:spMkLst>
            <pc:docMk/>
            <pc:sldMk cId="0" sldId="265"/>
            <ac:spMk id="10" creationId="{6AFFD9AB-D0AE-BE0B-D68F-55EF7953C4D7}"/>
          </ac:spMkLst>
        </pc:spChg>
      </pc:sldChg>
      <pc:sldChg chg="del">
        <pc:chgData name="jagadeesh chandaka" userId="f60005e0296d8245" providerId="LiveId" clId="{026214C9-F7F7-43C9-B9FF-7028F06D9C9A}" dt="2024-06-23T10:54:09.039" v="1277" actId="2696"/>
        <pc:sldMkLst>
          <pc:docMk/>
          <pc:sldMk cId="2430562860" sldId="266"/>
        </pc:sldMkLst>
      </pc:sldChg>
      <pc:sldChg chg="addSp delSp modSp new mod ord">
        <pc:chgData name="jagadeesh chandaka" userId="f60005e0296d8245" providerId="LiveId" clId="{026214C9-F7F7-43C9-B9FF-7028F06D9C9A}" dt="2024-06-23T12:16:39.043" v="1418"/>
        <pc:sldMkLst>
          <pc:docMk/>
          <pc:sldMk cId="1027149996" sldId="268"/>
        </pc:sldMkLst>
        <pc:spChg chg="del mod">
          <ac:chgData name="jagadeesh chandaka" userId="f60005e0296d8245" providerId="LiveId" clId="{026214C9-F7F7-43C9-B9FF-7028F06D9C9A}" dt="2024-06-23T10:57:59.792" v="1312"/>
          <ac:spMkLst>
            <pc:docMk/>
            <pc:sldMk cId="1027149996" sldId="268"/>
            <ac:spMk id="2" creationId="{5A0E2EE1-D86D-2539-C6FC-42AB66F2F710}"/>
          </ac:spMkLst>
        </pc:spChg>
        <pc:spChg chg="mod">
          <ac:chgData name="jagadeesh chandaka" userId="f60005e0296d8245" providerId="LiveId" clId="{026214C9-F7F7-43C9-B9FF-7028F06D9C9A}" dt="2024-06-23T12:16:14.475" v="1412" actId="14100"/>
          <ac:spMkLst>
            <pc:docMk/>
            <pc:sldMk cId="1027149996" sldId="268"/>
            <ac:spMk id="3" creationId="{7FCC2A0C-EEAE-A9D1-62C9-4C0054087796}"/>
          </ac:spMkLst>
        </pc:spChg>
        <pc:spChg chg="add mod">
          <ac:chgData name="jagadeesh chandaka" userId="f60005e0296d8245" providerId="LiveId" clId="{026214C9-F7F7-43C9-B9FF-7028F06D9C9A}" dt="2024-06-23T12:16:22.304" v="1414" actId="14100"/>
          <ac:spMkLst>
            <pc:docMk/>
            <pc:sldMk cId="1027149996" sldId="268"/>
            <ac:spMk id="4" creationId="{9C8BA2F1-C3DD-24DB-4370-08FEB7C2F6C0}"/>
          </ac:spMkLst>
        </pc:spChg>
      </pc:sldChg>
      <pc:sldChg chg="addSp delSp modSp new mod">
        <pc:chgData name="jagadeesh chandaka" userId="f60005e0296d8245" providerId="LiveId" clId="{026214C9-F7F7-43C9-B9FF-7028F06D9C9A}" dt="2024-06-23T12:15:47.635" v="1410" actId="20577"/>
        <pc:sldMkLst>
          <pc:docMk/>
          <pc:sldMk cId="1447474683" sldId="269"/>
        </pc:sldMkLst>
        <pc:spChg chg="del">
          <ac:chgData name="jagadeesh chandaka" userId="f60005e0296d8245" providerId="LiveId" clId="{026214C9-F7F7-43C9-B9FF-7028F06D9C9A}" dt="2024-06-23T12:10:14.218" v="1340"/>
          <ac:spMkLst>
            <pc:docMk/>
            <pc:sldMk cId="1447474683" sldId="269"/>
            <ac:spMk id="2" creationId="{0C16FE8E-A195-B2BA-2AAC-1B0360BC66F1}"/>
          </ac:spMkLst>
        </pc:spChg>
        <pc:spChg chg="add del mod">
          <ac:chgData name="jagadeesh chandaka" userId="f60005e0296d8245" providerId="LiveId" clId="{026214C9-F7F7-43C9-B9FF-7028F06D9C9A}" dt="2024-06-23T12:13:04.943" v="1376" actId="478"/>
          <ac:spMkLst>
            <pc:docMk/>
            <pc:sldMk cId="1447474683" sldId="269"/>
            <ac:spMk id="5" creationId="{E4C70EE7-E061-CCE4-2071-636A74525D14}"/>
          </ac:spMkLst>
        </pc:spChg>
        <pc:spChg chg="add mod">
          <ac:chgData name="jagadeesh chandaka" userId="f60005e0296d8245" providerId="LiveId" clId="{026214C9-F7F7-43C9-B9FF-7028F06D9C9A}" dt="2024-06-23T12:15:47.635" v="1410" actId="20577"/>
          <ac:spMkLst>
            <pc:docMk/>
            <pc:sldMk cId="1447474683" sldId="269"/>
            <ac:spMk id="7" creationId="{8A9D6158-AE6A-C529-9159-F3D1CFE9146B}"/>
          </ac:spMkLst>
        </pc:spChg>
        <pc:picChg chg="add mod">
          <ac:chgData name="jagadeesh chandaka" userId="f60005e0296d8245" providerId="LiveId" clId="{026214C9-F7F7-43C9-B9FF-7028F06D9C9A}" dt="2024-06-23T12:11:37.343" v="1365" actId="14100"/>
          <ac:picMkLst>
            <pc:docMk/>
            <pc:sldMk cId="1447474683" sldId="269"/>
            <ac:picMk id="3" creationId="{0B21EB10-AC1D-B736-B9DA-DE1B207F2535}"/>
          </ac:picMkLst>
        </pc:picChg>
        <pc:picChg chg="add mod">
          <ac:chgData name="jagadeesh chandaka" userId="f60005e0296d8245" providerId="LiveId" clId="{026214C9-F7F7-43C9-B9FF-7028F06D9C9A}" dt="2024-06-23T12:09:57.782" v="1338" actId="14100"/>
          <ac:picMkLst>
            <pc:docMk/>
            <pc:sldMk cId="1447474683" sldId="269"/>
            <ac:picMk id="4" creationId="{C5CDD825-439E-233F-22AF-CD6A8EE985CF}"/>
          </ac:picMkLst>
        </pc:picChg>
      </pc:sldChg>
      <pc:sldChg chg="addSp delSp modSp new del">
        <pc:chgData name="jagadeesh chandaka" userId="f60005e0296d8245" providerId="LiveId" clId="{026214C9-F7F7-43C9-B9FF-7028F06D9C9A}" dt="2024-06-23T10:59:53.547" v="1315" actId="2696"/>
        <pc:sldMkLst>
          <pc:docMk/>
          <pc:sldMk cId="2896902936" sldId="269"/>
        </pc:sldMkLst>
        <pc:spChg chg="del">
          <ac:chgData name="jagadeesh chandaka" userId="f60005e0296d8245" providerId="LiveId" clId="{026214C9-F7F7-43C9-B9FF-7028F06D9C9A}" dt="2024-06-23T10:59:40.869" v="1314"/>
          <ac:spMkLst>
            <pc:docMk/>
            <pc:sldMk cId="2896902936" sldId="269"/>
            <ac:spMk id="3" creationId="{6CCA5D84-260E-70A4-A6AD-EF086123F2AA}"/>
          </ac:spMkLst>
        </pc:spChg>
        <pc:spChg chg="add mod">
          <ac:chgData name="jagadeesh chandaka" userId="f60005e0296d8245" providerId="LiveId" clId="{026214C9-F7F7-43C9-B9FF-7028F06D9C9A}" dt="2024-06-23T10:59:40.869" v="1314"/>
          <ac:spMkLst>
            <pc:docMk/>
            <pc:sldMk cId="2896902936" sldId="269"/>
            <ac:spMk id="4" creationId="{B29D6917-02E2-6D61-CC31-0961C2A42B3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82F7C9D-D9B7-41B7-87B6-EDF0D0693770}" type="datetimeFigureOut">
              <a:rPr lang="en-IN" smtClean="0"/>
              <a:t>24-06-2024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382EF63-4A81-4CD2-B416-1B7E56247345}" type="slidenum">
              <a:rPr lang="en-IN" smtClean="0"/>
              <a:t>‹#›</a:t>
            </a:fld>
            <a:endParaRPr lang="en-IN"/>
          </a:p>
        </p:txBody>
      </p:sp>
    </p:spTree>
    <p:extLst>
      <p:ext uri="{BB962C8B-B14F-4D97-AF65-F5344CB8AC3E}">
        <p14:creationId xmlns:p14="http://schemas.microsoft.com/office/powerpoint/2010/main" val="2548543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382EF63-4A81-4CD2-B416-1B7E56247345}" type="slidenum">
              <a:rPr lang="en-IN" smtClean="0"/>
              <a:t>6</a:t>
            </a:fld>
            <a:endParaRPr lang="en-IN"/>
          </a:p>
        </p:txBody>
      </p:sp>
    </p:spTree>
    <p:extLst>
      <p:ext uri="{BB962C8B-B14F-4D97-AF65-F5344CB8AC3E}">
        <p14:creationId xmlns:p14="http://schemas.microsoft.com/office/powerpoint/2010/main" val="1015279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jagadee-45/Keylogger.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81000" y="1516304"/>
            <a:ext cx="8077200" cy="3833101"/>
          </a:xfrm>
          <a:prstGeom prst="rect">
            <a:avLst/>
          </a:prstGeom>
        </p:spPr>
        <p:txBody>
          <a:bodyPr vert="horz" wrap="square" lIns="0" tIns="16510" rIns="0" bIns="0" rtlCol="0">
            <a:spAutoFit/>
          </a:bodyPr>
          <a:lstStyle/>
          <a:p>
            <a:pPr marL="3213735">
              <a:lnSpc>
                <a:spcPct val="100000"/>
              </a:lnSpc>
              <a:spcBef>
                <a:spcPts val="130"/>
              </a:spcBef>
            </a:pPr>
            <a:br>
              <a:rPr lang="en-US" sz="2400" b="1" spc="15" dirty="0">
                <a:solidFill>
                  <a:schemeClr val="accent1"/>
                </a:solidFill>
                <a:latin typeface="SimSun-ExtB" panose="02010609060101010101" pitchFamily="49" charset="-122"/>
                <a:ea typeface="SimSun-ExtB" panose="02010609060101010101" pitchFamily="49" charset="-122"/>
              </a:rPr>
            </a:br>
            <a:br>
              <a:rPr lang="en-US" sz="2400" b="1" spc="15" dirty="0">
                <a:solidFill>
                  <a:schemeClr val="accent1"/>
                </a:solidFill>
                <a:latin typeface="SimSun-ExtB" panose="02010609060101010101" pitchFamily="49" charset="-122"/>
                <a:ea typeface="SimSun-ExtB" panose="02010609060101010101" pitchFamily="49" charset="-122"/>
              </a:rPr>
            </a:br>
            <a:br>
              <a:rPr lang="en-US" sz="2400" b="1" spc="15" dirty="0">
                <a:solidFill>
                  <a:schemeClr val="accent1"/>
                </a:solidFill>
                <a:latin typeface="SimSun-ExtB" panose="02010609060101010101" pitchFamily="49" charset="-122"/>
                <a:ea typeface="SimSun-ExtB" panose="02010609060101010101" pitchFamily="49" charset="-122"/>
              </a:rPr>
            </a:br>
            <a:r>
              <a:rPr lang="en-US" b="1" spc="15" dirty="0">
                <a:solidFill>
                  <a:schemeClr val="accent1"/>
                </a:solidFill>
                <a:latin typeface="Sitka Small Semibold" pitchFamily="2" charset="0"/>
                <a:ea typeface="SimSun-ExtB" panose="02010609060101010101" pitchFamily="49" charset="-122"/>
              </a:rPr>
              <a:t>Jagadeesh chandaka</a:t>
            </a:r>
            <a:br>
              <a:rPr lang="en-US" sz="2400" b="1" spc="15" dirty="0">
                <a:latin typeface="SimSun-ExtB" panose="02010609060101010101" pitchFamily="49" charset="-122"/>
                <a:ea typeface="SimSun-ExtB" panose="02010609060101010101" pitchFamily="49" charset="-122"/>
              </a:rPr>
            </a:br>
            <a:br>
              <a:rPr lang="en-US" sz="2400" b="1" spc="15" dirty="0">
                <a:latin typeface="SimSun-ExtB" panose="02010609060101010101" pitchFamily="49" charset="-122"/>
                <a:ea typeface="SimSun-ExtB" panose="02010609060101010101" pitchFamily="49" charset="-122"/>
              </a:rPr>
            </a:br>
            <a:r>
              <a:rPr lang="en-US" sz="2400" b="1" u="sng" spc="15" dirty="0">
                <a:solidFill>
                  <a:srgbClr val="FF0000"/>
                </a:solidFill>
                <a:latin typeface="Sitka Small Semibold" pitchFamily="2" charset="0"/>
                <a:ea typeface="SimSun-ExtB" panose="02010609060101010101" pitchFamily="49" charset="-122"/>
              </a:rPr>
              <a:t>KEYLOGGER AND SECURITY</a:t>
            </a:r>
            <a:br>
              <a:rPr lang="en-US" sz="2400" b="1" u="sng" spc="15" dirty="0">
                <a:solidFill>
                  <a:srgbClr val="FF0000"/>
                </a:solidFill>
                <a:latin typeface="SimSun-ExtB" panose="02010609060101010101" pitchFamily="49" charset="-122"/>
                <a:ea typeface="SimSun-ExtB" panose="02010609060101010101" pitchFamily="49" charset="-122"/>
              </a:rPr>
            </a:br>
            <a:br>
              <a:rPr lang="en-US" sz="2400" b="1" u="sng" spc="15" dirty="0">
                <a:solidFill>
                  <a:srgbClr val="FF0000"/>
                </a:solidFill>
                <a:latin typeface="SimSun-ExtB" panose="02010609060101010101" pitchFamily="49" charset="-122"/>
                <a:ea typeface="SimSun-ExtB" panose="02010609060101010101" pitchFamily="49" charset="-122"/>
              </a:rPr>
            </a:br>
            <a:br>
              <a:rPr lang="en-US" sz="2400" b="1" u="sng" spc="15" dirty="0">
                <a:solidFill>
                  <a:srgbClr val="FF0000"/>
                </a:solidFill>
                <a:latin typeface="SimSun-ExtB" panose="02010609060101010101" pitchFamily="49" charset="-122"/>
                <a:ea typeface="SimSun-ExtB" panose="02010609060101010101" pitchFamily="49" charset="-122"/>
              </a:rPr>
            </a:br>
            <a:br>
              <a:rPr lang="en-US" sz="2400" b="1" u="sng" spc="15" dirty="0">
                <a:solidFill>
                  <a:srgbClr val="FF0000"/>
                </a:solidFill>
                <a:latin typeface="SimSun-ExtB" panose="02010609060101010101" pitchFamily="49" charset="-122"/>
                <a:ea typeface="SimSun-ExtB" panose="02010609060101010101" pitchFamily="49" charset="-122"/>
              </a:rPr>
            </a:br>
            <a:endParaRPr sz="2400" b="1" spc="15" dirty="0">
              <a:latin typeface="SimSun-ExtB" panose="02010609060101010101" pitchFamily="49" charset="-122"/>
              <a:ea typeface="SimSun-ExtB" panose="02010609060101010101" pitchFamily="49" charset="-122"/>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7EE642B1-776F-6A69-319E-E69734827FE3}"/>
              </a:ext>
            </a:extLst>
          </p:cNvPr>
          <p:cNvSpPr txBox="1"/>
          <p:nvPr/>
        </p:nvSpPr>
        <p:spPr>
          <a:xfrm>
            <a:off x="752475" y="861244"/>
            <a:ext cx="6941574" cy="5576976"/>
          </a:xfrm>
          <a:prstGeom prst="rect">
            <a:avLst/>
          </a:prstGeom>
          <a:noFill/>
        </p:spPr>
        <p:txBody>
          <a:bodyPr wrap="square">
            <a:spAutoFit/>
          </a:bodyPr>
          <a:lstStyle/>
          <a:p>
            <a:pPr algn="just">
              <a:lnSpc>
                <a:spcPct val="150000"/>
              </a:lnSpc>
            </a:pPr>
            <a:r>
              <a:rPr lang="en-US" sz="2000" b="1" u="sng" dirty="0">
                <a:latin typeface="Times New Roman" panose="02020603050405020304" pitchFamily="18" charset="0"/>
                <a:cs typeface="Times New Roman" panose="02020603050405020304" pitchFamily="18" charset="0"/>
              </a:rPr>
              <a:t>Components of Keylogger Models:</a:t>
            </a:r>
            <a:endParaRPr lang="en-US" sz="2000" b="1" u="sng" spc="1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1" u="sng" spc="-45" dirty="0">
                <a:latin typeface="Times New Roman" panose="02020603050405020304" pitchFamily="18" charset="0"/>
                <a:ea typeface="+mn-lt"/>
                <a:cs typeface="Times New Roman" panose="02020603050405020304" pitchFamily="18" charset="0"/>
              </a:rPr>
              <a:t>Data Capture Mechanisms</a:t>
            </a:r>
            <a:r>
              <a:rPr lang="en-US" sz="2000" spc="-45" dirty="0">
                <a:latin typeface="Times New Roman" panose="02020603050405020304" pitchFamily="18" charset="0"/>
                <a:ea typeface="+mn-lt"/>
                <a:cs typeface="Times New Roman" panose="02020603050405020304" pitchFamily="18" charset="0"/>
              </a:rPr>
              <a:t>: How keystrokes are captured.</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Polling</a:t>
            </a:r>
            <a:r>
              <a:rPr lang="en-US" sz="2000" spc="-45" dirty="0">
                <a:latin typeface="Times New Roman" panose="02020603050405020304" pitchFamily="18" charset="0"/>
                <a:ea typeface="+mn-lt"/>
                <a:cs typeface="Times New Roman" panose="02020603050405020304" pitchFamily="18" charset="0"/>
              </a:rPr>
              <a:t>: Regularly checking keyboard buffer.</a:t>
            </a: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Hooking</a:t>
            </a:r>
            <a:r>
              <a:rPr lang="en-US" sz="2000" spc="-45" dirty="0">
                <a:latin typeface="Times New Roman" panose="02020603050405020304" pitchFamily="18" charset="0"/>
                <a:ea typeface="+mn-lt"/>
                <a:cs typeface="Times New Roman" panose="02020603050405020304" pitchFamily="18" charset="0"/>
              </a:rPr>
              <a:t>: Intercepting keystrokes via system hooks.</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1" u="sng" spc="-45" dirty="0">
                <a:latin typeface="Times New Roman" panose="02020603050405020304" pitchFamily="18" charset="0"/>
                <a:ea typeface="+mn-lt"/>
                <a:cs typeface="Times New Roman" panose="02020603050405020304" pitchFamily="18" charset="0"/>
              </a:rPr>
              <a:t>Data Storage and Transmission</a:t>
            </a:r>
            <a:r>
              <a:rPr lang="en-US" sz="2000" spc="-45" dirty="0">
                <a:latin typeface="Times New Roman" panose="02020603050405020304" pitchFamily="18" charset="0"/>
                <a:ea typeface="+mn-lt"/>
                <a:cs typeface="Times New Roman" panose="02020603050405020304" pitchFamily="18" charset="0"/>
              </a:rPr>
              <a:t>: Methods for storing and sending captured data.</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Local Storage</a:t>
            </a:r>
            <a:r>
              <a:rPr lang="en-US" sz="2000" spc="-45" dirty="0">
                <a:latin typeface="Times New Roman" panose="02020603050405020304" pitchFamily="18" charset="0"/>
                <a:ea typeface="+mn-lt"/>
                <a:cs typeface="Times New Roman" panose="02020603050405020304" pitchFamily="18" charset="0"/>
              </a:rPr>
              <a:t>: Data saved on the device.</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Remote Transmission</a:t>
            </a:r>
            <a:r>
              <a:rPr lang="en-US" sz="2000" spc="-45" dirty="0">
                <a:latin typeface="Times New Roman" panose="02020603050405020304" pitchFamily="18" charset="0"/>
                <a:ea typeface="+mn-lt"/>
                <a:cs typeface="Times New Roman" panose="02020603050405020304" pitchFamily="18" charset="0"/>
              </a:rPr>
              <a:t>: Data sent to a remote server.</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1" u="sng" spc="-45" dirty="0">
                <a:latin typeface="Times New Roman" panose="02020603050405020304" pitchFamily="18" charset="0"/>
                <a:ea typeface="+mn-lt"/>
                <a:cs typeface="Times New Roman" panose="02020603050405020304" pitchFamily="18" charset="0"/>
              </a:rPr>
              <a:t>Evasion Techniques</a:t>
            </a:r>
            <a:r>
              <a:rPr lang="en-US" sz="2000" spc="-45" dirty="0">
                <a:latin typeface="Times New Roman" panose="02020603050405020304" pitchFamily="18" charset="0"/>
                <a:ea typeface="+mn-lt"/>
                <a:cs typeface="Times New Roman" panose="02020603050405020304" pitchFamily="18" charset="0"/>
              </a:rPr>
              <a:t>: Methods to avoid detection.</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Rootkit Integration</a:t>
            </a:r>
            <a:r>
              <a:rPr lang="en-US" sz="2000" spc="-45" dirty="0">
                <a:latin typeface="Times New Roman" panose="02020603050405020304" pitchFamily="18" charset="0"/>
                <a:ea typeface="+mn-lt"/>
                <a:cs typeface="Times New Roman" panose="02020603050405020304" pitchFamily="18" charset="0"/>
              </a:rPr>
              <a:t>: Embedding within the OS.</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Obfuscation</a:t>
            </a:r>
            <a:r>
              <a:rPr lang="en-US" sz="2000" spc="-45" dirty="0">
                <a:latin typeface="Times New Roman" panose="02020603050405020304" pitchFamily="18" charset="0"/>
                <a:ea typeface="+mn-lt"/>
                <a:cs typeface="Times New Roman" panose="02020603050405020304" pitchFamily="18" charset="0"/>
              </a:rPr>
              <a:t>: Hiding code to avoid detection by anti-malware.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21EB10-AC1D-B736-B9DA-DE1B207F2535}"/>
              </a:ext>
            </a:extLst>
          </p:cNvPr>
          <p:cNvPicPr>
            <a:picLocks noChangeAspect="1"/>
          </p:cNvPicPr>
          <p:nvPr/>
        </p:nvPicPr>
        <p:blipFill>
          <a:blip r:embed="rId2"/>
          <a:stretch>
            <a:fillRect/>
          </a:stretch>
        </p:blipFill>
        <p:spPr>
          <a:xfrm>
            <a:off x="533400" y="1363694"/>
            <a:ext cx="3429000" cy="38099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C5CDD825-439E-233F-22AF-CD6A8EE985CF}"/>
              </a:ext>
            </a:extLst>
          </p:cNvPr>
          <p:cNvPicPr>
            <a:picLocks noChangeAspect="1" noChangeArrowheads="1"/>
          </p:cNvPicPr>
          <p:nvPr/>
        </p:nvPicPr>
        <p:blipFill>
          <a:blip r:embed="rId3"/>
          <a:srcRect/>
          <a:stretch>
            <a:fillRect/>
          </a:stretch>
        </p:blipFill>
        <p:spPr bwMode="auto">
          <a:xfrm>
            <a:off x="4343402" y="1892074"/>
            <a:ext cx="7619998" cy="3810000"/>
          </a:xfrm>
          <a:prstGeom prst="rect">
            <a:avLst/>
          </a:prstGeom>
          <a:noFill/>
          <a:ln w="9525">
            <a:noFill/>
            <a:miter lim="800000"/>
            <a:headEnd/>
            <a:tailEnd/>
          </a:ln>
          <a:effectLst/>
        </p:spPr>
      </p:pic>
      <p:sp>
        <p:nvSpPr>
          <p:cNvPr id="7" name="Title 6">
            <a:extLst>
              <a:ext uri="{FF2B5EF4-FFF2-40B4-BE49-F238E27FC236}">
                <a16:creationId xmlns:a16="http://schemas.microsoft.com/office/drawing/2014/main" id="{8A9D6158-AE6A-C529-9159-F3D1CFE9146B}"/>
              </a:ext>
            </a:extLst>
          </p:cNvPr>
          <p:cNvSpPr>
            <a:spLocks noGrp="1"/>
          </p:cNvSpPr>
          <p:nvPr>
            <p:ph type="title"/>
          </p:nvPr>
        </p:nvSpPr>
        <p:spPr>
          <a:xfrm>
            <a:off x="533400" y="-113634"/>
            <a:ext cx="10681335" cy="1169551"/>
          </a:xfrm>
        </p:spPr>
        <p:txBody>
          <a:bodyPr/>
          <a:lstStyle/>
          <a:p>
            <a:r>
              <a:rPr lang="en-IN" dirty="0">
                <a:latin typeface="Sitka Small Semibold" pitchFamily="2" charset="0"/>
              </a:rPr>
              <a:t>RESULT</a:t>
            </a:r>
            <a:br>
              <a:rPr lang="en-IN" dirty="0">
                <a:latin typeface="Sitka Small Semibold" pitchFamily="2" charset="0"/>
              </a:rPr>
            </a:br>
            <a:r>
              <a:rPr lang="en-IN" sz="2800" dirty="0">
                <a:latin typeface="Bodoni MT" panose="02070603080606020203" pitchFamily="18" charset="0"/>
                <a:cs typeface="Aharoni" panose="02010803020104030203" pitchFamily="2" charset="-79"/>
              </a:rPr>
              <a:t>OUTPUT</a:t>
            </a:r>
            <a:endParaRPr lang="en-IN" sz="2800" dirty="0">
              <a:latin typeface="Bodoni MT" panose="02070603080606020203" pitchFamily="18" charset="0"/>
            </a:endParaRPr>
          </a:p>
        </p:txBody>
      </p:sp>
    </p:spTree>
    <p:extLst>
      <p:ext uri="{BB962C8B-B14F-4D97-AF65-F5344CB8AC3E}">
        <p14:creationId xmlns:p14="http://schemas.microsoft.com/office/powerpoint/2010/main" val="1447474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CC2A0C-EEAE-A9D1-62C9-4C0054087796}"/>
              </a:ext>
            </a:extLst>
          </p:cNvPr>
          <p:cNvSpPr>
            <a:spLocks noGrp="1"/>
          </p:cNvSpPr>
          <p:nvPr>
            <p:ph type="body" idx="1"/>
          </p:nvPr>
        </p:nvSpPr>
        <p:spPr>
          <a:xfrm>
            <a:off x="609600" y="2601754"/>
            <a:ext cx="10972800" cy="553998"/>
          </a:xfrm>
        </p:spPr>
        <p:txBody>
          <a:bodyPr/>
          <a:lstStyle/>
          <a:p>
            <a:pPr algn="ctr"/>
            <a:r>
              <a:rPr lang="en-IN" sz="3600" dirty="0">
                <a:hlinkClick r:id="rId2"/>
              </a:rPr>
              <a:t>https://github.com/jagadee-45/Keylogger.git</a:t>
            </a:r>
            <a:endParaRPr lang="en-IN" sz="3600" dirty="0"/>
          </a:p>
        </p:txBody>
      </p:sp>
      <p:sp>
        <p:nvSpPr>
          <p:cNvPr id="4" name="Title 3">
            <a:extLst>
              <a:ext uri="{FF2B5EF4-FFF2-40B4-BE49-F238E27FC236}">
                <a16:creationId xmlns:a16="http://schemas.microsoft.com/office/drawing/2014/main" id="{9C8BA2F1-C3DD-24DB-4370-08FEB7C2F6C0}"/>
              </a:ext>
            </a:extLst>
          </p:cNvPr>
          <p:cNvSpPr txBox="1">
            <a:spLocks noGrp="1"/>
          </p:cNvSpPr>
          <p:nvPr>
            <p:ph type="title"/>
          </p:nvPr>
        </p:nvSpPr>
        <p:spPr>
          <a:xfrm>
            <a:off x="755650" y="385763"/>
            <a:ext cx="9988550" cy="1107996"/>
          </a:xfrm>
          <a:prstGeom prst="rect">
            <a:avLst/>
          </a:prstGeom>
          <a:noFill/>
        </p:spPr>
        <p:txBody>
          <a:bodyPr wrap="square" rtlCol="0">
            <a:spAutoFit/>
          </a:bodyPr>
          <a:lstStyle/>
          <a:p>
            <a:pPr algn="ctr"/>
            <a:r>
              <a:rPr lang="en-US" sz="7200" dirty="0">
                <a:solidFill>
                  <a:srgbClr val="002060"/>
                </a:solidFill>
                <a:latin typeface="Bahnschrift Condensed" panose="020B0502040204020203" pitchFamily="34" charset="0"/>
              </a:rPr>
              <a:t>Project Git Hub Link</a:t>
            </a:r>
            <a:endParaRPr lang="en-IN" sz="7200" dirty="0">
              <a:solidFill>
                <a:srgbClr val="002060"/>
              </a:solidFill>
              <a:latin typeface="Bahnschrift Condensed" panose="020B0502040204020203" pitchFamily="34" charset="0"/>
            </a:endParaRPr>
          </a:p>
        </p:txBody>
      </p:sp>
    </p:spTree>
    <p:extLst>
      <p:ext uri="{BB962C8B-B14F-4D97-AF65-F5344CB8AC3E}">
        <p14:creationId xmlns:p14="http://schemas.microsoft.com/office/powerpoint/2010/main" val="102714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8441979" cy="318677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IN" sz="4250" spc="25" dirty="0"/>
            </a:br>
            <a:br>
              <a:rPr lang="en-IN" sz="4250" spc="25" dirty="0"/>
            </a:br>
            <a:r>
              <a:rPr lang="en-IN" sz="3600" i="1" spc="25" dirty="0">
                <a:solidFill>
                  <a:schemeClr val="tx2">
                    <a:lumMod val="60000"/>
                    <a:lumOff val="40000"/>
                  </a:schemeClr>
                </a:solidFill>
              </a:rPr>
              <a:t>KEYLOGGER AND SECURITY</a:t>
            </a:r>
            <a:br>
              <a:rPr lang="en-IN" sz="3600" i="1" spc="25" dirty="0">
                <a:solidFill>
                  <a:schemeClr val="tx2">
                    <a:lumMod val="60000"/>
                    <a:lumOff val="40000"/>
                  </a:schemeClr>
                </a:solidFill>
              </a:rPr>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7"/>
            <a:ext cx="8861556" cy="3522118"/>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br>
              <a:rPr lang="en-US" sz="1100" dirty="0"/>
            </a:br>
            <a:br>
              <a:rPr lang="en-US" sz="2000" dirty="0"/>
            </a:br>
            <a:r>
              <a:rPr lang="en-US" sz="2000" dirty="0"/>
              <a:t>1.Intorduction to keyloggers and security</a:t>
            </a:r>
            <a:br>
              <a:rPr lang="en-US" sz="2000" dirty="0"/>
            </a:br>
            <a:r>
              <a:rPr lang="en-US" sz="2000" dirty="0"/>
              <a:t>2.Understanding problem statement</a:t>
            </a:r>
            <a:br>
              <a:rPr lang="en-US" sz="2000" dirty="0"/>
            </a:br>
            <a:r>
              <a:rPr lang="en-US" sz="2000" dirty="0"/>
              <a:t>3.Overview of the project</a:t>
            </a:r>
            <a:br>
              <a:rPr lang="en-US" sz="2000" dirty="0"/>
            </a:br>
            <a:r>
              <a:rPr lang="en-US" sz="2000" dirty="0"/>
              <a:t>4.Identifying the end user</a:t>
            </a:r>
            <a:br>
              <a:rPr lang="en-US" sz="2000" dirty="0"/>
            </a:br>
            <a:r>
              <a:rPr lang="en-US" sz="2000" dirty="0"/>
              <a:t>5.Introducing your solution</a:t>
            </a:r>
            <a:br>
              <a:rPr lang="en-US" sz="2000" dirty="0"/>
            </a:br>
            <a:r>
              <a:rPr lang="en-US" sz="2000" dirty="0"/>
              <a:t>6.Highlighting  the unique value proposition</a:t>
            </a:r>
            <a:br>
              <a:rPr lang="en-US" sz="2000" dirty="0"/>
            </a:br>
            <a:r>
              <a:rPr lang="en-US" sz="2000" dirty="0"/>
              <a:t>7.Modelling approach</a:t>
            </a:r>
            <a:br>
              <a:rPr lang="en-US" sz="2000" dirty="0"/>
            </a:br>
            <a:r>
              <a:rPr lang="en-US" sz="2000" dirty="0"/>
              <a:t>8.Result</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A09BB-66A8-1317-ACBA-7D677ED02644}"/>
              </a:ext>
            </a:extLst>
          </p:cNvPr>
          <p:cNvSpPr>
            <a:spLocks noGrp="1"/>
          </p:cNvSpPr>
          <p:nvPr>
            <p:ph type="title"/>
          </p:nvPr>
        </p:nvSpPr>
        <p:spPr>
          <a:xfrm>
            <a:off x="609600" y="457200"/>
            <a:ext cx="10681335" cy="1354217"/>
          </a:xfrm>
        </p:spPr>
        <p:txBody>
          <a:bodyPr/>
          <a:lstStyle/>
          <a:p>
            <a:r>
              <a:rPr lang="en-US" sz="4000" dirty="0"/>
              <a:t>INTRODUCTION</a:t>
            </a:r>
            <a:br>
              <a:rPr lang="en-US" dirty="0"/>
            </a:br>
            <a:endParaRPr lang="en-IN" dirty="0"/>
          </a:p>
        </p:txBody>
      </p:sp>
      <p:sp>
        <p:nvSpPr>
          <p:cNvPr id="3" name="Text Placeholder 2">
            <a:extLst>
              <a:ext uri="{FF2B5EF4-FFF2-40B4-BE49-F238E27FC236}">
                <a16:creationId xmlns:a16="http://schemas.microsoft.com/office/drawing/2014/main" id="{925CFF50-E5DC-4487-14D9-8E144152409B}"/>
              </a:ext>
            </a:extLst>
          </p:cNvPr>
          <p:cNvSpPr>
            <a:spLocks noGrp="1"/>
          </p:cNvSpPr>
          <p:nvPr>
            <p:ph type="body" idx="1"/>
          </p:nvPr>
        </p:nvSpPr>
        <p:spPr>
          <a:xfrm>
            <a:off x="76200" y="1600200"/>
            <a:ext cx="10972800" cy="2431435"/>
          </a:xfrm>
        </p:spPr>
        <p:txBody>
          <a:bodyPr/>
          <a:lstStyle/>
          <a:p>
            <a:pPr marL="342900" marR="0" lvl="0" indent="-342900" algn="l" defTabSz="457200" rtl="0" eaLnBrk="1" fontAlgn="auto" latinLnBrk="0" hangingPunct="1">
              <a:lnSpc>
                <a:spcPct val="100000"/>
              </a:lnSpc>
              <a:spcBef>
                <a:spcPts val="1000"/>
              </a:spcBef>
              <a:spcAft>
                <a:spcPts val="0"/>
              </a:spcAft>
              <a:buClr>
                <a:srgbClr val="B01513"/>
              </a:buClr>
              <a:buSzPct val="80000"/>
              <a:buFont typeface="Wingdings" panose="05000000000000000000" pitchFamily="2" charset="2"/>
              <a:buChar char="q"/>
              <a:tabLst/>
              <a:defRPr/>
            </a:pPr>
            <a:r>
              <a:rPr kumimoji="0" lang="en-US" sz="2800" b="0" i="0" u="none" strike="noStrike" kern="1200" cap="none" spc="0" normalizeH="0" baseline="0" noProof="0" dirty="0">
                <a:ln>
                  <a:noFill/>
                </a:ln>
                <a:solidFill>
                  <a:prstClr val="black">
                    <a:lumMod val="75000"/>
                    <a:lumOff val="25000"/>
                  </a:prstClr>
                </a:solidFill>
                <a:effectLst/>
                <a:uLnTx/>
                <a:uFillTx/>
                <a:latin typeface="Mongolian Baiti" panose="03000500000000000000" pitchFamily="66" charset="0"/>
                <a:ea typeface="+mn-ea"/>
                <a:cs typeface="Mongolian Baiti" panose="03000500000000000000" pitchFamily="66" charset="0"/>
              </a:rPr>
              <a:t>Key loggers are tools that record keystrokes on a computer. They can be hardware or software-based, used for monitoring or malicious purposes. Key loggers raise privacy concerns and legal issues, so it's essential to protect against them. Let me know if you need more details on any specific point!</a:t>
            </a:r>
          </a:p>
          <a:p>
            <a:endParaRPr lang="en-IN" dirty="0"/>
          </a:p>
        </p:txBody>
      </p:sp>
    </p:spTree>
    <p:extLst>
      <p:ext uri="{BB962C8B-B14F-4D97-AF65-F5344CB8AC3E}">
        <p14:creationId xmlns:p14="http://schemas.microsoft.com/office/powerpoint/2010/main" val="791150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834072" y="6465082"/>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3">
            <a:extLst>
              <a:ext uri="{FF2B5EF4-FFF2-40B4-BE49-F238E27FC236}">
                <a16:creationId xmlns:a16="http://schemas.microsoft.com/office/drawing/2014/main" id="{24BEF3F9-C81F-188D-B0D1-D2FB19626F5F}"/>
              </a:ext>
            </a:extLst>
          </p:cNvPr>
          <p:cNvSpPr txBox="1"/>
          <p:nvPr/>
        </p:nvSpPr>
        <p:spPr>
          <a:xfrm>
            <a:off x="676275" y="1623120"/>
            <a:ext cx="7239000" cy="35394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latin typeface="Times New Roman" panose="02020603050405020304" pitchFamily="18" charset="0"/>
                <a:ea typeface="+mn-lt"/>
                <a:cs typeface="Times New Roman" panose="02020603050405020304" pitchFamily="18" charset="0"/>
              </a:rPr>
              <a:t>Develop a robust and secure keylogger software that effectively logs keystrokes on a target system while implementing strong encryption and access controls to prevent unauthorized access to the logged data, ensuring privacy and data integrity.</a:t>
            </a:r>
            <a:endParaRPr lang="en-US" sz="3200" dirty="0">
              <a:latin typeface="Times New Roman" panose="02020603050405020304" pitchFamily="18" charset="0"/>
              <a:ea typeface="Calibri" panose="020F0502020204030204"/>
              <a:cs typeface="Times New Roman" panose="02020603050405020304" pitchFamily="18" charset="0"/>
            </a:endParaRPr>
          </a:p>
          <a:p>
            <a:endParaRPr lang="en-IN"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Content Placeholder 2">
            <a:extLst>
              <a:ext uri="{FF2B5EF4-FFF2-40B4-BE49-F238E27FC236}">
                <a16:creationId xmlns:a16="http://schemas.microsoft.com/office/drawing/2014/main" id="{ECBA0BB3-D07D-A9D4-6016-AC5037EDBDE9}"/>
              </a:ext>
            </a:extLst>
          </p:cNvPr>
          <p:cNvSpPr>
            <a:spLocks noGrp="1"/>
          </p:cNvSpPr>
          <p:nvPr/>
        </p:nvSpPr>
        <p:spPr>
          <a:xfrm>
            <a:off x="665234" y="1803579"/>
            <a:ext cx="8825659" cy="325084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sz="2800" dirty="0">
                <a:latin typeface="Mongolian Baiti" panose="03000500000000000000" pitchFamily="66" charset="0"/>
                <a:cs typeface="Mongolian Baiti" panose="03000500000000000000" pitchFamily="66"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endParaRPr lang="en-IN" sz="2800" dirty="0">
              <a:latin typeface="Mongolian Baiti" panose="03000500000000000000" pitchFamily="66" charset="0"/>
              <a:cs typeface="Mongolian Baiti" panose="03000500000000000000" pitchFamily="6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8A2D27E-7002-A491-850E-200F5AA11912}"/>
              </a:ext>
            </a:extLst>
          </p:cNvPr>
          <p:cNvSpPr txBox="1"/>
          <p:nvPr/>
        </p:nvSpPr>
        <p:spPr>
          <a:xfrm>
            <a:off x="609600" y="2359915"/>
            <a:ext cx="8411599" cy="2862322"/>
          </a:xfrm>
          <a:prstGeom prst="rect">
            <a:avLst/>
          </a:prstGeom>
          <a:noFill/>
        </p:spPr>
        <p:txBody>
          <a:bodyPr wrap="square">
            <a:spAutoFit/>
          </a:bodyPr>
          <a:lstStyle/>
          <a:p>
            <a:r>
              <a:rPr lang="en-US" sz="3600" dirty="0"/>
              <a:t>End users are the individuals within an organization who interact with various digital platforms, applications, and devices daily. They are often the first line of defense against cyber threats. </a:t>
            </a:r>
            <a:endParaRPr lang="en-US" sz="3600" dirty="0">
              <a:latin typeface="Mongolian Baiti" panose="03000500000000000000" pitchFamily="66" charset="0"/>
              <a:cs typeface="Mongolian Baiti" panose="03000500000000000000"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BB2EAC40-2C08-1B62-B27F-B735BF1DB6E2}"/>
              </a:ext>
            </a:extLst>
          </p:cNvPr>
          <p:cNvSpPr txBox="1"/>
          <p:nvPr/>
        </p:nvSpPr>
        <p:spPr>
          <a:xfrm>
            <a:off x="3050458" y="2143713"/>
            <a:ext cx="6100916" cy="4154984"/>
          </a:xfrm>
          <a:prstGeom prst="rect">
            <a:avLst/>
          </a:prstGeom>
          <a:noFill/>
        </p:spPr>
        <p:txBody>
          <a:bodyPr wrap="square">
            <a:spAutoFit/>
          </a:bodyPr>
          <a:lstStyle/>
          <a:p>
            <a:r>
              <a:rPr lang="en-US" sz="2400"/>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TheOneSpy. Individuals use it as an opportunity to guarantee the assurance of their families, organizations, and the ones they care about.</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7E67345D-AFDB-2CFE-1D76-6C4DCC410D93}"/>
              </a:ext>
            </a:extLst>
          </p:cNvPr>
          <p:cNvSpPr txBox="1"/>
          <p:nvPr/>
        </p:nvSpPr>
        <p:spPr>
          <a:xfrm>
            <a:off x="2209800" y="2186724"/>
            <a:ext cx="6941574" cy="2677656"/>
          </a:xfrm>
          <a:prstGeom prst="rect">
            <a:avLst/>
          </a:prstGeom>
          <a:noFill/>
        </p:spPr>
        <p:txBody>
          <a:bodyPr wrap="square">
            <a:spAutoFit/>
          </a:bodyPr>
          <a:lstStyle/>
          <a:p>
            <a:r>
              <a:rPr lang="en-US" sz="2400" dirty="0"/>
              <a:t>•Innovative Approach: Combining technical measures with user education for comprehensive protection. •Demonstration: Real-time demonstration of a simple keylogger to illustrate the threat and the effectiveness of security measures.</a:t>
            </a:r>
          </a:p>
          <a:p>
            <a:r>
              <a:rPr lang="en-US" sz="2400" dirty="0"/>
              <a:t> •Impact: Significant reduction in the likelihood of keylogging attacks through proactive measures.</a:t>
            </a:r>
            <a:endParaRPr lang="en-IN" sz="2400" dirty="0">
              <a:latin typeface="Mongolian Baiti" panose="03000500000000000000" pitchFamily="66" charset="0"/>
              <a:cs typeface="Mongolian Baiti" panose="03000500000000000000" pitchFamily="66"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TotalTime>
  <Words>555</Words>
  <Application>Microsoft Office PowerPoint</Application>
  <PresentationFormat>Widescreen</PresentationFormat>
  <Paragraphs>49</Paragraphs>
  <Slides>12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SimSun-ExtB</vt:lpstr>
      <vt:lpstr>Arial</vt:lpstr>
      <vt:lpstr>Bahnschrift Condensed</vt:lpstr>
      <vt:lpstr>Bodoni MT</vt:lpstr>
      <vt:lpstr>Calibri</vt:lpstr>
      <vt:lpstr>Mongolian Baiti</vt:lpstr>
      <vt:lpstr>Sitka Small Semibold</vt:lpstr>
      <vt:lpstr>Times New Roman</vt:lpstr>
      <vt:lpstr>Trebuchet MS</vt:lpstr>
      <vt:lpstr>Wingdings</vt:lpstr>
      <vt:lpstr>Office Theme</vt:lpstr>
      <vt:lpstr>   Jagadeesh chandaka  KEYLOGGER AND SECURITY    </vt:lpstr>
      <vt:lpstr>PROJECT TITLE   KEYLOGGER AND SECURITY </vt:lpstr>
      <vt:lpstr>AGENDA  1.Intorduction to keyloggers and security 2.Understanding problem statement 3.Overview of the project 4.Identifying the end user 5.Introducing your solution 6.Highlighting  the unique value proposition 7.Modelling approach 8.Result</vt:lpstr>
      <vt:lpstr>INTRODUCTION </vt:lpstr>
      <vt:lpstr>PROBLEM STATEMENT</vt:lpstr>
      <vt:lpstr>PROJECT OVERVIEW</vt:lpstr>
      <vt:lpstr>WHO ARE THE END USERS?</vt:lpstr>
      <vt:lpstr>YOUR SOLUTION AND ITS VALUE PROPOSITION</vt:lpstr>
      <vt:lpstr>THE WOW IN YOUR SOLUTION</vt:lpstr>
      <vt:lpstr>PowerPoint Presentation</vt:lpstr>
      <vt:lpstr>RESULT OUTPUT</vt:lpstr>
      <vt:lpstr>Project Git 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jagadeesh chandaka</cp:lastModifiedBy>
  <cp:revision>3</cp:revision>
  <dcterms:created xsi:type="dcterms:W3CDTF">2024-06-03T05:48:59Z</dcterms:created>
  <dcterms:modified xsi:type="dcterms:W3CDTF">2024-06-24T09:39:47Z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