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33400" y="2844849"/>
            <a:ext cx="10820019" cy="2616101"/>
          </a:xfrm>
          <a:prstGeom prst="rect">
            <a:avLst/>
          </a:prstGeom>
          <a:noFill/>
        </p:spPr>
        <p:txBody>
          <a:bodyPr wrap="square" lIns="91440" tIns="45720" rIns="91440" bIns="45720" rtlCol="0" anchor="t">
            <a:spAutoFit/>
          </a:bodyPr>
          <a:lstStyle/>
          <a:p>
            <a:r>
              <a:rPr lang="en-US" sz="2800" dirty="0"/>
              <a:t>STUDENT NAME: Jagadeeswaran c</a:t>
            </a:r>
          </a:p>
          <a:p>
            <a:r>
              <a:rPr lang="en-US" sz="2800" dirty="0"/>
              <a:t>REGISTER NO AND NMID: 2428D0025&amp;24csa26</a:t>
            </a:r>
            <a:endParaRPr lang="en-US" sz="2800" dirty="0">
              <a:cs typeface="Calibri"/>
            </a:endParaRPr>
          </a:p>
          <a:p>
            <a:r>
              <a:rPr lang="en-US" sz="2800" dirty="0"/>
              <a:t>DEPARTMENT: </a:t>
            </a:r>
            <a:r>
              <a:rPr lang="en-US" sz="2800" dirty="0" err="1"/>
              <a:t>B.Sc</a:t>
            </a:r>
            <a:r>
              <a:rPr lang="en-US" sz="2800" dirty="0"/>
              <a:t> Computer Science &amp; Applications</a:t>
            </a:r>
          </a:p>
          <a:p>
            <a:r>
              <a:rPr lang="en-US" sz="2800" dirty="0"/>
              <a:t>COLLEGE: VET Institute Of Arts And Science (co-education)College Erode/ </a:t>
            </a:r>
            <a:r>
              <a:rPr lang="en-US" sz="2800" dirty="0" err="1"/>
              <a:t>Bharathiyar</a:t>
            </a:r>
            <a:r>
              <a:rPr lang="en-US" sz="2800" dirty="0"/>
              <a:t>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474" r="-1"/>
          <a:stretch/>
        </p:blipFill>
        <p:spPr>
          <a:xfrm>
            <a:off x="0" y="3487420"/>
            <a:ext cx="2381250"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F466B6B-21D4-4F12-A4EA-DC11CB532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575" y="1325634"/>
            <a:ext cx="9877425" cy="55323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77200" y="717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5C4E8572-3E63-4C08-BB72-ACAAFE4CD55D}"/>
              </a:ext>
            </a:extLst>
          </p:cNvPr>
          <p:cNvSpPr txBox="1"/>
          <p:nvPr/>
        </p:nvSpPr>
        <p:spPr>
          <a:xfrm>
            <a:off x="985520" y="1330702"/>
            <a:ext cx="8362950" cy="4031873"/>
          </a:xfrm>
          <a:prstGeom prst="rect">
            <a:avLst/>
          </a:prstGeom>
          <a:noFill/>
        </p:spPr>
        <p:txBody>
          <a:bodyPr wrap="square" rtlCol="0">
            <a:spAutoFit/>
          </a:bodyPr>
          <a:lstStyle/>
          <a:p>
            <a:r>
              <a:rPr lang="en-US" sz="3200" dirty="0"/>
              <a:t>This project gave me a professional online identity that goes beyond a simple resume. It shows my coding, design, and problem-solving abilities in one place. The portfolio is a solid base, but I plan to make it even better by connecting the contact form to a backend service, adding more project showcases, and improving accessibility and SEO.</a:t>
            </a:r>
            <a:endParaRPr lang="en-IN" sz="3200" dirty="0"/>
          </a:p>
        </p:txBody>
      </p:sp>
      <p:sp>
        <p:nvSpPr>
          <p:cNvPr id="8" name="TextBox 7">
            <a:extLst>
              <a:ext uri="{FF2B5EF4-FFF2-40B4-BE49-F238E27FC236}">
                <a16:creationId xmlns:a16="http://schemas.microsoft.com/office/drawing/2014/main" id="{24A1039E-8C1F-496C-B77F-10F3A51CF122}"/>
              </a:ext>
            </a:extLst>
          </p:cNvPr>
          <p:cNvSpPr txBox="1"/>
          <p:nvPr/>
        </p:nvSpPr>
        <p:spPr>
          <a:xfrm>
            <a:off x="1143000" y="5895975"/>
            <a:ext cx="7696200" cy="369332"/>
          </a:xfrm>
          <a:prstGeom prst="rect">
            <a:avLst/>
          </a:prstGeom>
          <a:noFill/>
        </p:spPr>
        <p:txBody>
          <a:bodyPr wrap="square" rtlCol="0">
            <a:spAutoFit/>
          </a:bodyPr>
          <a:lstStyle/>
          <a:p>
            <a:r>
              <a:rPr lang="en-US" dirty="0"/>
              <a:t>Git-hub </a:t>
            </a:r>
            <a:r>
              <a:rPr lang="en-US" dirty="0" err="1"/>
              <a:t>Link:https</a:t>
            </a:r>
            <a:r>
              <a:rPr lang="en-US" dirty="0"/>
              <a:t>://github.com/</a:t>
            </a:r>
            <a:r>
              <a:rPr lang="en-US" dirty="0" err="1"/>
              <a:t>jagadees</a:t>
            </a:r>
            <a:r>
              <a:rPr lang="en-US" dirty="0"/>
              <a:t>-vet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33600" y="3256915"/>
            <a:ext cx="10250536" cy="2160279"/>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p:spPr>
        <p:txBody>
          <a:bodyPr wrap="square" lIns="0" tIns="0" rIns="0" bIns="0" rtlCol="0"/>
          <a:lstStyle/>
          <a:p>
            <a:r>
              <a:rPr lang="en-US" sz="6000" dirty="0">
                <a:latin typeface="Algerian" panose="04020705040A02060702" pitchFamily="82" charset="0"/>
                <a:cs typeface="Times New Roman" panose="02020603050405020304" pitchFamily="18" charset="0"/>
              </a:rPr>
              <a:t>My Portfolio</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10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6B8E0C-69C0-4D16-B78E-957140AE2015}"/>
              </a:ext>
            </a:extLst>
          </p:cNvPr>
          <p:cNvSpPr txBox="1"/>
          <p:nvPr/>
        </p:nvSpPr>
        <p:spPr>
          <a:xfrm>
            <a:off x="1183322" y="1456670"/>
            <a:ext cx="7010400" cy="4401205"/>
          </a:xfrm>
          <a:prstGeom prst="rect">
            <a:avLst/>
          </a:prstGeom>
          <a:noFill/>
        </p:spPr>
        <p:txBody>
          <a:bodyPr wrap="square" rtlCol="0">
            <a:spAutoFit/>
          </a:bodyPr>
          <a:lstStyle/>
          <a:p>
            <a:r>
              <a:rPr lang="en-US" sz="2800" dirty="0"/>
              <a:t>I realized that just having a resume isn’t enough anymore. Recruiters, faculty, and even peers often want to quickly see what someone can actually do. The problem for me was simple: I needed an online space that could showcase my skills, internships, and achievements in a neat, professional, and mobile-friendly way. I also wanted it to be easy to navigate and interactive, even without a backend system at the start.</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517130" y="62436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4322A4DE-06CE-4DA2-A50F-407894C2D95B}"/>
              </a:ext>
            </a:extLst>
          </p:cNvPr>
          <p:cNvSpPr txBox="1"/>
          <p:nvPr/>
        </p:nvSpPr>
        <p:spPr>
          <a:xfrm>
            <a:off x="990600" y="1732478"/>
            <a:ext cx="7086600" cy="4832092"/>
          </a:xfrm>
          <a:prstGeom prst="rect">
            <a:avLst/>
          </a:prstGeom>
          <a:noFill/>
        </p:spPr>
        <p:txBody>
          <a:bodyPr wrap="square" rtlCol="0">
            <a:spAutoFit/>
          </a:bodyPr>
          <a:lstStyle/>
          <a:p>
            <a:r>
              <a:rPr lang="en-US" sz="2800" dirty="0"/>
              <a:t>To solve that, I built a single-page portfolio website using HTML, CSS, and JavaScript. It’s designed to be clean, responsive, and visually appealing. The website has different sections like Profile, About Me, My Works, Skills, Proficiency, and Contact. Each section highlights a different part of my journey—whether it’s internships, technical strengths, or personal interests. I used animations and design elements to make it engaging without overloading the user.</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240AF93-BD6D-458A-8713-1B046000F756}"/>
              </a:ext>
            </a:extLst>
          </p:cNvPr>
          <p:cNvSpPr txBox="1"/>
          <p:nvPr/>
        </p:nvSpPr>
        <p:spPr>
          <a:xfrm>
            <a:off x="1066800" y="1905000"/>
            <a:ext cx="7162800" cy="3970318"/>
          </a:xfrm>
          <a:prstGeom prst="rect">
            <a:avLst/>
          </a:prstGeom>
          <a:noFill/>
        </p:spPr>
        <p:txBody>
          <a:bodyPr wrap="square" rtlCol="0">
            <a:spAutoFit/>
          </a:bodyPr>
          <a:lstStyle/>
          <a:p>
            <a:r>
              <a:rPr lang="en-US" sz="2800" dirty="0"/>
              <a:t>The site is mainly for Recruiters/HR who want a quick snapshot of my skills Faculty/Mentors </a:t>
            </a:r>
          </a:p>
          <a:p>
            <a:br>
              <a:rPr lang="en-US" sz="2800" dirty="0"/>
            </a:br>
            <a:r>
              <a:rPr lang="en-US" sz="2800" dirty="0"/>
              <a:t>who track my learning progress Peers/Collaborators who may want to connect or team up.</a:t>
            </a:r>
          </a:p>
          <a:p>
            <a:r>
              <a:rPr lang="en-US" sz="2800" dirty="0"/>
              <a:t> Hackathon Judges who need to evaluate skills quickly In short, anyone who wants to know what I can do, in a few minutes.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r="3887" b="3146"/>
          <a:stretch/>
        </p:blipFill>
        <p:spPr>
          <a:xfrm>
            <a:off x="0" y="1295400"/>
            <a:ext cx="2590800" cy="3616345"/>
          </a:xfrm>
          <a:prstGeom prst="rect">
            <a:avLst/>
          </a:prstGeom>
          <a:noFill/>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1FAB613-72EB-4D5E-B5EB-B3FF4E077D59}"/>
              </a:ext>
            </a:extLst>
          </p:cNvPr>
          <p:cNvSpPr txBox="1"/>
          <p:nvPr/>
        </p:nvSpPr>
        <p:spPr>
          <a:xfrm>
            <a:off x="2590800" y="1495425"/>
            <a:ext cx="5848986" cy="3416320"/>
          </a:xfrm>
          <a:prstGeom prst="rect">
            <a:avLst/>
          </a:prstGeom>
          <a:solidFill>
            <a:srgbClr val="E9E9E1"/>
          </a:solidFill>
        </p:spPr>
        <p:txBody>
          <a:bodyPr wrap="square" rtlCol="0">
            <a:spAutoFit/>
          </a:bodyPr>
          <a:lstStyle/>
          <a:p>
            <a:r>
              <a:rPr lang="en-US" sz="2400" dirty="0"/>
              <a:t>I kept it simple but effective:HTML5 for structure.CSS3 for styling, responsive layouts, and cool effects.</a:t>
            </a:r>
          </a:p>
          <a:p>
            <a:r>
              <a:rPr lang="en-US" sz="2400" dirty="0"/>
              <a:t>JavaScript for interactivity like slideshows and animated skill bars.</a:t>
            </a:r>
          </a:p>
          <a:p>
            <a:r>
              <a:rPr lang="en-US" sz="2400" dirty="0"/>
              <a:t>GitHub to version control and share my project online.</a:t>
            </a:r>
          </a:p>
          <a:p>
            <a:r>
              <a:rPr lang="en-US" sz="2400" dirty="0"/>
              <a:t>The goal was to use tools that are lightweight, reliable, and recruiter-friendly.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46B98BB-AEDB-41B2-8923-F58D24509BA1}"/>
              </a:ext>
            </a:extLst>
          </p:cNvPr>
          <p:cNvSpPr txBox="1"/>
          <p:nvPr/>
        </p:nvSpPr>
        <p:spPr>
          <a:xfrm>
            <a:off x="838200" y="1371600"/>
            <a:ext cx="8153400" cy="4401205"/>
          </a:xfrm>
          <a:prstGeom prst="rect">
            <a:avLst/>
          </a:prstGeom>
          <a:noFill/>
        </p:spPr>
        <p:txBody>
          <a:bodyPr wrap="square" rtlCol="0">
            <a:spAutoFit/>
          </a:bodyPr>
          <a:lstStyle/>
          <a:p>
            <a:r>
              <a:rPr lang="en-US" sz="2800" dirty="0"/>
              <a:t>I went with a dark theme (black background with red and blue highlights) because it feels modern and professional. The navigation bar sticks to the top so users can move around easily. The profile section has my picture along with rotating titles like “Web Developer” and “Data Analyst.” My works are displayed as neat cards, my skills are colorful clickable tags, and my proficiency is shown with animated progress bars. Everything is responsive, so it looks good even on a mobile screen.</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624008F8-C030-4EFD-8269-B4A384F03734}"/>
              </a:ext>
            </a:extLst>
          </p:cNvPr>
          <p:cNvSpPr txBox="1"/>
          <p:nvPr/>
        </p:nvSpPr>
        <p:spPr>
          <a:xfrm>
            <a:off x="838200" y="1524000"/>
            <a:ext cx="8610600" cy="3970318"/>
          </a:xfrm>
          <a:prstGeom prst="rect">
            <a:avLst/>
          </a:prstGeom>
          <a:noFill/>
        </p:spPr>
        <p:txBody>
          <a:bodyPr wrap="square" rtlCol="0">
            <a:spAutoFit/>
          </a:bodyPr>
          <a:lstStyle/>
          <a:p>
            <a:r>
              <a:rPr lang="en-US" sz="2800" dirty="0"/>
              <a:t>Some of the key highlights are:</a:t>
            </a:r>
          </a:p>
          <a:p>
            <a:r>
              <a:rPr lang="en-US" sz="2800" dirty="0"/>
              <a:t>Auto-rotating profile titles.</a:t>
            </a:r>
          </a:p>
          <a:p>
            <a:r>
              <a:rPr lang="en-US" sz="2800" dirty="0"/>
              <a:t>A sticky header with links that highlight as you scroll.</a:t>
            </a:r>
          </a:p>
          <a:p>
            <a:r>
              <a:rPr lang="en-US" sz="2800" dirty="0"/>
              <a:t>Smooth animated skill bars.</a:t>
            </a:r>
          </a:p>
          <a:p>
            <a:r>
              <a:rPr lang="en-US" sz="2800" dirty="0"/>
              <a:t>Internship/project cards with details.</a:t>
            </a:r>
          </a:p>
          <a:p>
            <a:r>
              <a:rPr lang="en-US" sz="2800" dirty="0"/>
              <a:t>A contact form that looks real but currently simulates sending messages.</a:t>
            </a:r>
          </a:p>
          <a:p>
            <a:r>
              <a:rPr lang="en-US" sz="2800" dirty="0"/>
              <a:t>Fully responsive design.</a:t>
            </a:r>
          </a:p>
          <a:p>
            <a:r>
              <a:rPr lang="en-US" sz="2800" dirty="0"/>
              <a:t>All of these make the portfolio interactive and easy to use.</a:t>
            </a:r>
            <a:endParaRPr lang="en-IN" sz="28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632</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Jagadeeswaran</cp:lastModifiedBy>
  <cp:revision>24</cp:revision>
  <dcterms:created xsi:type="dcterms:W3CDTF">2024-03-29T15:07:22Z</dcterms:created>
  <dcterms:modified xsi:type="dcterms:W3CDTF">2025-08-26T16:33:06Z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