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F6B22-A014-4B7D-BC9A-E1EE4E52D6B8}" v="6" dt="2023-01-04T15:16:42.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43"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Jagadeesan" userId="1ff3048f-4e12-4e53-95d6-bf6fd8d44158" providerId="ADAL" clId="{098AE217-AB54-4231-AF1C-A78DFB5E16E9}"/>
    <pc:docChg chg="modSld">
      <pc:chgData name="J, Jagadeesan" userId="1ff3048f-4e12-4e53-95d6-bf6fd8d44158" providerId="ADAL" clId="{098AE217-AB54-4231-AF1C-A78DFB5E16E9}" dt="2023-01-02T12:37:48.390" v="94" actId="20577"/>
      <pc:docMkLst>
        <pc:docMk/>
      </pc:docMkLst>
      <pc:sldChg chg="modSp mod">
        <pc:chgData name="J, Jagadeesan" userId="1ff3048f-4e12-4e53-95d6-bf6fd8d44158" providerId="ADAL" clId="{098AE217-AB54-4231-AF1C-A78DFB5E16E9}" dt="2023-01-02T12:37:48.390" v="94" actId="20577"/>
        <pc:sldMkLst>
          <pc:docMk/>
          <pc:sldMk cId="1232062427" sldId="1990"/>
        </pc:sldMkLst>
        <pc:spChg chg="mod">
          <ac:chgData name="J, Jagadeesan" userId="1ff3048f-4e12-4e53-95d6-bf6fd8d44158" providerId="ADAL" clId="{098AE217-AB54-4231-AF1C-A78DFB5E16E9}" dt="2023-01-02T12:33:39.697" v="77" actId="20577"/>
          <ac:spMkLst>
            <pc:docMk/>
            <pc:sldMk cId="1232062427" sldId="1990"/>
            <ac:spMk id="7170" creationId="{4EF0A5D5-CB77-4BCF-86BB-EC8AFA4AA0E3}"/>
          </ac:spMkLst>
        </pc:spChg>
        <pc:spChg chg="mod">
          <ac:chgData name="J, Jagadeesan" userId="1ff3048f-4e12-4e53-95d6-bf6fd8d44158" providerId="ADAL" clId="{098AE217-AB54-4231-AF1C-A78DFB5E16E9}" dt="2023-01-02T12:36:43.402" v="86" actId="20577"/>
          <ac:spMkLst>
            <pc:docMk/>
            <pc:sldMk cId="1232062427" sldId="1990"/>
            <ac:spMk id="7175" creationId="{BADEA8C0-D1A3-4608-9E63-683339DCC944}"/>
          </ac:spMkLst>
        </pc:spChg>
        <pc:graphicFrameChg chg="modGraphic">
          <ac:chgData name="J, Jagadeesan" userId="1ff3048f-4e12-4e53-95d6-bf6fd8d44158" providerId="ADAL" clId="{098AE217-AB54-4231-AF1C-A78DFB5E16E9}" dt="2023-01-02T12:37:48.390" v="94" actId="20577"/>
          <ac:graphicFrameMkLst>
            <pc:docMk/>
            <pc:sldMk cId="1232062427" sldId="1990"/>
            <ac:graphicFrameMk id="2" creationId="{B8B0DC3D-A319-4B78-A461-3FAC5C106C85}"/>
          </ac:graphicFrameMkLst>
        </pc:graphicFrameChg>
      </pc:sldChg>
    </pc:docChg>
  </pc:docChgLst>
  <pc:docChgLst>
    <pc:chgData name="J, Jagadeesan" userId="S::jagadeesan.j@capgemini.com::1ff3048f-4e12-4e53-95d6-bf6fd8d44158" providerId="AD" clId="Web-{DC4F6B22-A014-4B7D-BC9A-E1EE4E52D6B8}"/>
    <pc:docChg chg="modSld">
      <pc:chgData name="J, Jagadeesan" userId="S::jagadeesan.j@capgemini.com::1ff3048f-4e12-4e53-95d6-bf6fd8d44158" providerId="AD" clId="Web-{DC4F6B22-A014-4B7D-BC9A-E1EE4E52D6B8}" dt="2023-01-04T15:16:42.020" v="5" actId="1076"/>
      <pc:docMkLst>
        <pc:docMk/>
      </pc:docMkLst>
      <pc:sldChg chg="delSp modSp">
        <pc:chgData name="J, Jagadeesan" userId="S::jagadeesan.j@capgemini.com::1ff3048f-4e12-4e53-95d6-bf6fd8d44158" providerId="AD" clId="Web-{DC4F6B22-A014-4B7D-BC9A-E1EE4E52D6B8}" dt="2023-01-04T15:16:42.020" v="5" actId="1076"/>
        <pc:sldMkLst>
          <pc:docMk/>
          <pc:sldMk cId="1232062427" sldId="1990"/>
        </pc:sldMkLst>
        <pc:spChg chg="del mod">
          <ac:chgData name="J, Jagadeesan" userId="S::jagadeesan.j@capgemini.com::1ff3048f-4e12-4e53-95d6-bf6fd8d44158" providerId="AD" clId="Web-{DC4F6B22-A014-4B7D-BC9A-E1EE4E52D6B8}" dt="2023-01-04T15:16:31.519" v="3"/>
          <ac:spMkLst>
            <pc:docMk/>
            <pc:sldMk cId="1232062427" sldId="1990"/>
            <ac:spMk id="7" creationId="{DC9CA59C-13BD-47CF-97FB-2F41EC829632}"/>
          </ac:spMkLst>
        </pc:spChg>
        <pc:picChg chg="mod">
          <ac:chgData name="J, Jagadeesan" userId="S::jagadeesan.j@capgemini.com::1ff3048f-4e12-4e53-95d6-bf6fd8d44158" providerId="AD" clId="Web-{DC4F6B22-A014-4B7D-BC9A-E1EE4E52D6B8}" dt="2023-01-04T15:16:42.020" v="5" actId="1076"/>
          <ac:picMkLst>
            <pc:docMk/>
            <pc:sldMk cId="1232062427" sldId="1990"/>
            <ac:picMk id="20" creationId="{2F341940-940A-4108-B9F3-71E78C14724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512034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agadeesan.j@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hyperlink" Target="https://www.linkedin.com/in/jagadeesan-janarthan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870838165"/>
              </p:ext>
            </p:extLst>
          </p:nvPr>
        </p:nvGraphicFramePr>
        <p:xfrm>
          <a:off x="9229514" y="1143001"/>
          <a:ext cx="3038686" cy="517229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Collections, Arrays, Loops, Lambda Exp, Streams, </a:t>
                      </a:r>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a:t>
                      </a:r>
                      <a:r>
                        <a:rPr lang="en-US" sz="700"/>
                        <a:t>Testing Services</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JPA</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API Gateway</a:t>
                      </a: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PostgreSQL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Jenkins, Docker</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Self-motivated, Flexible, Communication</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algn="just" eaLnBrk="1" hangingPunct="1">
              <a:lnSpc>
                <a:spcPct val="114000"/>
              </a:lnSpc>
            </a:pPr>
            <a:r>
              <a:rPr lang="en-US" altLang="en-US" b="1" dirty="0"/>
              <a:t>Online Hotel Management Application</a:t>
            </a:r>
          </a:p>
          <a:p>
            <a:pPr algn="just" eaLnBrk="1" hangingPunct="1">
              <a:lnSpc>
                <a:spcPct val="114000"/>
              </a:lnSpc>
            </a:pPr>
            <a:r>
              <a:rPr lang="en-IN" altLang="en-US" dirty="0"/>
              <a:t>Completed case study of Online Hotel Management Application along with JWT authentication, Swagger and payment gateway using Paytm, </a:t>
            </a:r>
            <a:r>
              <a:rPr lang="en-US" altLang="en-US" dirty="0"/>
              <a:t>Angular used for user interface.</a:t>
            </a:r>
            <a:endParaRPr lang="en-IN" altLang="nl-NL" b="1" dirty="0"/>
          </a:p>
          <a:p>
            <a:pPr algn="just" eaLnBrk="1" hangingPunct="1">
              <a:lnSpc>
                <a:spcPct val="114000"/>
              </a:lnSpc>
            </a:pPr>
            <a:r>
              <a:rPr lang="en-IN" altLang="nl-NL" dirty="0"/>
              <a:t>This application helps in the management of guests, staffs, rooms, reservations and inventories.</a:t>
            </a:r>
          </a:p>
          <a:p>
            <a:pPr algn="just" eaLnBrk="1" hangingPunct="1">
              <a:lnSpc>
                <a:spcPct val="114000"/>
              </a:lnSpc>
            </a:pPr>
            <a:r>
              <a:rPr lang="en-IN" altLang="nl-NL" b="1" dirty="0"/>
              <a:t>Crop Bidding Application</a:t>
            </a:r>
          </a:p>
          <a:p>
            <a:pPr algn="just" eaLnBrk="1" hangingPunct="1">
              <a:lnSpc>
                <a:spcPct val="114000"/>
              </a:lnSpc>
            </a:pPr>
            <a:r>
              <a:rPr lang="en-IN" altLang="nl-NL" dirty="0"/>
              <a:t>Completed case study of Crop Bidding Application and deployed it in AWS EC2.</a:t>
            </a:r>
          </a:p>
          <a:p>
            <a:pPr algn="just" eaLnBrk="1" hangingPunct="1">
              <a:lnSpc>
                <a:spcPct val="114000"/>
              </a:lnSpc>
            </a:pPr>
            <a:r>
              <a:rPr lang="en-IN" altLang="en-US" dirty="0"/>
              <a:t>This application is to help the farmers sell their crops in auctions.</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661800"/>
            <a:ext cx="6056312" cy="322262"/>
          </a:xfrm>
        </p:spPr>
        <p:txBody>
          <a:bodyPr/>
          <a:lstStyle/>
          <a:p>
            <a:pPr fontAlgn="base">
              <a:spcBef>
                <a:spcPct val="0"/>
              </a:spcBef>
            </a:pPr>
            <a:r>
              <a:rPr lang="nl-NL" altLang="nl-NL" dirty="0"/>
              <a:t>Analyst/Software Developer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90455"/>
            <a:ext cx="2373313" cy="325438"/>
          </a:xfrm>
        </p:spPr>
        <p:txBody>
          <a:bodyPr/>
          <a:lstStyle/>
          <a:p>
            <a:pPr eaLnBrk="1" hangingPunct="1"/>
            <a:r>
              <a:rPr lang="nl-NL" altLang="nl-NL" dirty="0">
                <a:hlinkClick r:id="rId3"/>
              </a:rPr>
              <a:t>jagadeesan.j@capgemini.com</a:t>
            </a:r>
            <a:endParaRPr lang="nl-NL" altLang="nl-NL" dirty="0"/>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4289" y="1828614"/>
            <a:ext cx="2382837" cy="330200"/>
          </a:xfrm>
        </p:spPr>
        <p:txBody>
          <a:bodyPr/>
          <a:lstStyle/>
          <a:p>
            <a:pPr eaLnBrk="1" hangingPunct="1"/>
            <a:r>
              <a:rPr lang="nl-NL" altLang="nl-NL" dirty="0"/>
              <a:t>+91 9791227999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755651"/>
            <a:ext cx="4057650" cy="3465760"/>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Hands-on experience in building </a:t>
            </a:r>
            <a:r>
              <a:rPr lang="en-US" b="1" dirty="0"/>
              <a:t>Java Microservices</a:t>
            </a:r>
            <a:r>
              <a:rPr lang="en-US" dirty="0"/>
              <a:t> with </a:t>
            </a:r>
            <a:r>
              <a:rPr lang="en-US" b="1" dirty="0"/>
              <a:t>Spring Boot, Spring Security, Spring Cloud API Gateway,</a:t>
            </a:r>
            <a:r>
              <a:rPr lang="en-US" dirty="0"/>
              <a:t> </a:t>
            </a:r>
            <a:r>
              <a:rPr lang="en-US" b="1" dirty="0"/>
              <a:t>Eureka Server, Gradle/Maven, </a:t>
            </a:r>
            <a:r>
              <a:rPr lang="en-US" dirty="0"/>
              <a:t>including </a:t>
            </a:r>
            <a:r>
              <a:rPr lang="en-US" b="1" dirty="0"/>
              <a:t>logging</a:t>
            </a:r>
            <a:r>
              <a:rPr lang="en-US" dirty="0"/>
              <a:t> with </a:t>
            </a:r>
            <a:r>
              <a:rPr lang="en-US" b="1" dirty="0"/>
              <a:t>SLF4J, </a:t>
            </a:r>
            <a:r>
              <a:rPr lang="en-US" dirty="0"/>
              <a:t>and </a:t>
            </a:r>
            <a:r>
              <a:rPr lang="en-US" b="1" dirty="0"/>
              <a:t>MongoDB, PostgreSQL </a:t>
            </a:r>
            <a:r>
              <a:rPr lang="en-US" dirty="0"/>
              <a:t>as back-end</a:t>
            </a:r>
            <a:r>
              <a:rPr lang="en-US" b="1" dirty="0"/>
              <a:t>.</a:t>
            </a:r>
          </a:p>
          <a:p>
            <a:pPr marL="171450" indent="-171450" algn="just">
              <a:buFont typeface="Arial" panose="020B0604020202020204" pitchFamily="34" charset="0"/>
              <a:buChar char="•"/>
            </a:pPr>
            <a:r>
              <a:rPr lang="en-US" dirty="0"/>
              <a:t>Experience in creating documentation with </a:t>
            </a:r>
            <a:r>
              <a:rPr lang="en-US" b="1" dirty="0"/>
              <a:t>Swagger</a:t>
            </a:r>
            <a:r>
              <a:rPr lang="en-US" dirty="0"/>
              <a:t> and in unit testing using </a:t>
            </a:r>
            <a:r>
              <a:rPr lang="en-US" b="1" dirty="0"/>
              <a:t>Junit, Mockito </a:t>
            </a:r>
            <a:r>
              <a:rPr lang="en-US" dirty="0"/>
              <a:t>and creating tasks in </a:t>
            </a:r>
            <a:r>
              <a:rPr lang="en-US" b="1" dirty="0"/>
              <a:t>Jenkins.</a:t>
            </a:r>
            <a:endParaRPr lang="en-US" dirty="0"/>
          </a:p>
          <a:p>
            <a:pPr marL="171450" indent="-171450" algn="just">
              <a:buFont typeface="Arial" panose="020B0604020202020204" pitchFamily="34" charset="0"/>
              <a:buChar char="•"/>
            </a:pPr>
            <a:r>
              <a:rPr lang="en-US" sz="1000" dirty="0"/>
              <a:t>Hands-on experience in developing web pages using </a:t>
            </a:r>
            <a:r>
              <a:rPr lang="en-US" sz="1000" b="1" dirty="0"/>
              <a:t>HTML5, CSS3, </a:t>
            </a:r>
            <a:r>
              <a:rPr lang="en-US" sz="1000" dirty="0"/>
              <a:t>and </a:t>
            </a:r>
            <a:r>
              <a:rPr lang="en-US" sz="1000" b="1" dirty="0"/>
              <a:t>Angular.</a:t>
            </a:r>
          </a:p>
          <a:p>
            <a:pPr marL="171450" indent="-171450" algn="just">
              <a:buFont typeface="Arial" panose="020B0604020202020204" pitchFamily="34" charset="0"/>
              <a:buChar char="•"/>
            </a:pPr>
            <a:r>
              <a:rPr lang="en-US" dirty="0"/>
              <a:t>Development experience in creating docker images and pushing to </a:t>
            </a:r>
            <a:r>
              <a:rPr lang="en-US" b="1" dirty="0"/>
              <a:t>Docker Hub.</a:t>
            </a:r>
          </a:p>
          <a:p>
            <a:pPr marL="171450" indent="-171450" algn="just">
              <a:buFont typeface="Arial" panose="020B0604020202020204" pitchFamily="34" charset="0"/>
              <a:buChar char="•"/>
            </a:pPr>
            <a:r>
              <a:rPr lang="en-US" dirty="0"/>
              <a:t>Hands-on </a:t>
            </a:r>
            <a:r>
              <a:rPr lang="en-US" b="1" dirty="0"/>
              <a:t>deploying </a:t>
            </a:r>
            <a:r>
              <a:rPr lang="en-US" dirty="0"/>
              <a:t>of</a:t>
            </a:r>
            <a:r>
              <a:rPr lang="en-US" b="1" dirty="0"/>
              <a:t> Spring Boot</a:t>
            </a:r>
            <a:r>
              <a:rPr lang="en-US" dirty="0"/>
              <a:t> </a:t>
            </a:r>
            <a:r>
              <a:rPr lang="en-US" b="1" dirty="0"/>
              <a:t>applications</a:t>
            </a:r>
            <a:r>
              <a:rPr lang="en-US" dirty="0"/>
              <a:t> in </a:t>
            </a:r>
            <a:r>
              <a:rPr lang="en-US" b="1" dirty="0"/>
              <a:t>AWS EC2 instances </a:t>
            </a:r>
            <a:r>
              <a:rPr lang="en-US" dirty="0"/>
              <a:t>as </a:t>
            </a:r>
            <a:r>
              <a:rPr lang="en-US" b="1" dirty="0"/>
              <a:t>Docker containers </a:t>
            </a:r>
            <a:r>
              <a:rPr lang="en-US" dirty="0"/>
              <a:t>using </a:t>
            </a:r>
            <a:r>
              <a:rPr lang="en-US" b="1" dirty="0"/>
              <a:t>S3 buckets.</a:t>
            </a:r>
          </a:p>
          <a:p>
            <a:pPr marL="171450" indent="-171450" algn="just">
              <a:buFont typeface="Arial" panose="020B0604020202020204" pitchFamily="34" charset="0"/>
              <a:buChar char="•"/>
            </a:pPr>
            <a:r>
              <a:rPr lang="en-US" dirty="0"/>
              <a:t>Currently preparing for AWS CCP.</a:t>
            </a:r>
          </a:p>
          <a:p>
            <a:pPr marL="171450" indent="-171450" algn="just">
              <a:buFont typeface="Arial" panose="020B0604020202020204" pitchFamily="34" charset="0"/>
              <a:buChar char="•"/>
            </a:pPr>
            <a:r>
              <a:rPr lang="en-US" dirty="0"/>
              <a:t>Interested in Cyber Security &amp; Ethical Hacking.</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Jagadeesan J</a:t>
            </a:r>
          </a:p>
        </p:txBody>
      </p:sp>
      <p:pic>
        <p:nvPicPr>
          <p:cNvPr id="7182" name="Picture 4" descr="Free icon download | Linkedin">
            <a:hlinkClick r:id="rId4"/>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99609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0" y="533401"/>
            <a:ext cx="2768783"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&amp; Electronics: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6">
            <a:extLst>
              <a:ext uri="{28A0092B-C50C-407E-A947-70E740481C1C}">
                <a14:useLocalDpi xmlns:a14="http://schemas.microsoft.com/office/drawing/2010/main" val="0"/>
              </a:ext>
            </a:extLst>
          </a:blip>
          <a:srcRect t="12794" b="12794"/>
          <a:stretch/>
        </p:blipFill>
        <p:spPr>
          <a:xfrm>
            <a:off x="169510" y="126291"/>
            <a:ext cx="1931153" cy="1870720"/>
          </a:xfrm>
          <a:prstGeom prst="ellipse">
            <a:avLst/>
          </a:prstGeom>
          <a:noFill/>
          <a:ln>
            <a:noFill/>
          </a:ln>
        </p:spPr>
      </p:pic>
    </p:spTree>
    <p:extLst>
      <p:ext uri="{BB962C8B-B14F-4D97-AF65-F5344CB8AC3E}">
        <p14:creationId xmlns:p14="http://schemas.microsoft.com/office/powerpoint/2010/main" val="1232062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2401</TotalTime>
  <Words>345</Words>
  <Application>Microsoft Office PowerPoint</Application>
  <PresentationFormat>Widescreen</PresentationFormat>
  <Paragraphs>62</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 Jagadeesan</cp:lastModifiedBy>
  <cp:revision>105</cp:revision>
  <dcterms:created xsi:type="dcterms:W3CDTF">2020-09-22T06:24:34Z</dcterms:created>
  <dcterms:modified xsi:type="dcterms:W3CDTF">2023-01-04T15:16:51Z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