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JAGADEESAN.M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:312214389/9602CB325B9444EA85C4E04C68771824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2024-08-31T11:33:22Z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