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6B48-5540-45C6-EE2D-4F5DC1434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57A1-561F-54A9-06AC-9940DCC48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83CE-45E6-1CEF-9836-49814B68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9D16-3B56-416D-BE24-C589DD6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7FA0-3366-D5FC-6AD8-8A64060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0F7E-D678-C021-2AF4-2CA57AC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0D22-2F1F-DA71-32FF-5B86723B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B2F6-76CB-CC4B-236F-106E4855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E7CF-6C16-C509-CA0D-E354857F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C5A4-61DC-F81F-0660-4CBB090E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8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14AE9-1C4D-1CA2-99F5-2A85D97EE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A92EA-E209-0E79-4B28-68F9F8C3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4090-E421-E1AD-B17C-3CBAAFCD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9D9-724C-761B-EAB6-B103352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3E38-CBAF-FA75-5500-E3EEE89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D41A-A879-8DAC-C4C7-748BC11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98D5-73F6-3FC5-3F16-FA70CE56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B9D0-74D6-1ADC-A4E2-BA3F85C0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24A2-26DC-FA9F-A50F-8D4D6F23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9B1E-EFA9-F85B-CACC-FD78504F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1D7E-43DB-6FF1-E656-84697C15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A676-6265-A8E3-87BE-91453680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B7EB-AD6F-B5B9-0EE0-21E42FE3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174A-CBDE-1668-3317-4A04FEB6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2973-7E17-A5B1-761F-7505D0A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095-A03E-FF5B-2DD5-22753E0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9500-8948-B4ED-E0F2-D33CF1EA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D062-3D37-99FC-A466-0C09BA8E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B00A-C62C-9983-94B8-C9332E7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F40C-7854-47F0-077E-C801692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6A6E-BDED-61BE-5B33-45338A71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0F7-DF35-CB16-8C1F-87EF27DA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D932F-EE61-D02E-9531-D7B44E4E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699F-0FE0-76A5-62A4-2A5383DD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E197-AE1C-1C6C-2356-B4E26B19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4E7D3-821A-9BCE-6741-F7E7CF777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DE86D-2205-CD58-61D5-D9D130D0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79AFD-4EC8-8418-CEED-EE73EDB6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EAE47-56D6-D1F4-1BDC-097C287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2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A9A0-E235-651A-4FD9-E81B62D9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D8AE9-2C76-0DBB-B717-3F70E40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896B7-55C0-970E-541E-840D22D5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3EDCD-0F58-30B1-FAF9-214D34C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E404C-3893-27AF-CD22-2336C292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293FE-4130-55C2-DDD2-25AED483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AA93-6C8D-D56F-FD04-ACCDF71D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8223-6331-FB37-6CF7-7A1232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2E6F-442A-8CBA-99AF-2ADCB1AA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2092B-5E62-88D7-6CD3-30880AAD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5E28-03F2-A484-6391-4BC48569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47B9-9629-8549-6E6F-28992B1F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5D848-7728-16A8-A941-95824B29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2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C389-AC12-57F6-8C25-D43E99A0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3A9EE-24C8-E430-DD83-761C0936E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8082-6E68-09D0-21B4-9BDFAAEE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FA1C-55DC-DF55-7FE7-C7CE6501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5BC8-6963-C8B0-2288-C09BD74C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A27B-55E3-410D-66C3-DAB49FD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10941-2282-1C3C-364A-29C6F3DF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EF44-8851-3293-A6C6-434CEBFD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0F18-E43A-704C-F377-96BBAAA5E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9EA2-7426-418A-A298-5122EFC96E0E}" type="datetimeFigureOut">
              <a:rPr lang="en-IN" smtClean="0"/>
              <a:t>03/12/23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48FA-FAD1-4D50-EB97-3213112B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7A8E-1FD8-F538-8CF4-DE453E55F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A832-1981-45CD-ADBF-0C32E999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5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229C2-432D-B88A-D35B-2F4A7DCF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C8C31E0-F34B-FEB3-E455-A5057E9C5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F29D1-CDAC-86F9-622F-49859AE3CB6B}"/>
              </a:ext>
            </a:extLst>
          </p:cNvPr>
          <p:cNvSpPr txBox="1"/>
          <p:nvPr/>
        </p:nvSpPr>
        <p:spPr>
          <a:xfrm>
            <a:off x="4242816" y="0"/>
            <a:ext cx="345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24421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cell phone&#10;&#10;Description automatically generated">
            <a:extLst>
              <a:ext uri="{FF2B5EF4-FFF2-40B4-BE49-F238E27FC236}">
                <a16:creationId xmlns:a16="http://schemas.microsoft.com/office/drawing/2014/main" id="{C7205573-39A5-3468-9A3F-6A68AEB75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46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6765E9-BAD8-E56B-2EA7-AB3700BE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29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770ED0-495B-5B7D-B56F-A294C3AA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86" y="1177644"/>
            <a:ext cx="8532411" cy="55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Chitturi, Jagadeesh</dc:creator>
  <cp:lastModifiedBy>Kumar, Prashul</cp:lastModifiedBy>
  <cp:revision>2</cp:revision>
  <dcterms:created xsi:type="dcterms:W3CDTF">2023-12-03T22:15:56Z</dcterms:created>
  <dcterms:modified xsi:type="dcterms:W3CDTF">2023-12-03T23:08:14Z</dcterms:modified>
</cp:coreProperties>
</file>