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7" r:id="rId7"/>
    <p:sldId id="270" r:id="rId8"/>
    <p:sldId id="271" r:id="rId9"/>
    <p:sldId id="272" r:id="rId10"/>
    <p:sldId id="273" r:id="rId11"/>
    <p:sldId id="274" r:id="rId12"/>
    <p:sldId id="262" r:id="rId13"/>
    <p:sldId id="268"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0D171-6180-4877-B826-A6E6E154959B}"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3DC2681B-9BFE-4E79-A353-374DCAAA5A9C}">
      <dgm:prSet phldrT="[Text]"/>
      <dgm:spPr/>
      <dgm:t>
        <a:bodyPr/>
        <a:lstStyle/>
        <a:p>
          <a:r>
            <a:rPr lang="en-US" dirty="0" smtClean="0"/>
            <a:t>Loan.csv</a:t>
          </a:r>
          <a:endParaRPr lang="en-US" dirty="0"/>
        </a:p>
      </dgm:t>
    </dgm:pt>
    <dgm:pt modelId="{0ED2FBC2-61C0-4375-B370-87144D28EB13}" type="parTrans" cxnId="{D4CA5C22-FDE5-4258-99E6-58CDFC3C0C7B}">
      <dgm:prSet/>
      <dgm:spPr/>
      <dgm:t>
        <a:bodyPr/>
        <a:lstStyle/>
        <a:p>
          <a:endParaRPr lang="en-US"/>
        </a:p>
      </dgm:t>
    </dgm:pt>
    <dgm:pt modelId="{8FD1AB36-7324-4C1D-848F-DBD64CB08FBF}" type="sibTrans" cxnId="{D4CA5C22-FDE5-4258-99E6-58CDFC3C0C7B}">
      <dgm:prSet/>
      <dgm:spPr/>
      <dgm:t>
        <a:bodyPr/>
        <a:lstStyle/>
        <a:p>
          <a:endParaRPr lang="en-US"/>
        </a:p>
      </dgm:t>
    </dgm:pt>
    <dgm:pt modelId="{126A1961-A8B3-4004-B65B-38F82EA09CEB}" type="pres">
      <dgm:prSet presAssocID="{5430D171-6180-4877-B826-A6E6E154959B}" presName="Name0" presStyleCnt="0">
        <dgm:presLayoutVars>
          <dgm:chMax val="1"/>
          <dgm:chPref val="1"/>
          <dgm:dir/>
          <dgm:animOne val="branch"/>
          <dgm:animLvl val="lvl"/>
        </dgm:presLayoutVars>
      </dgm:prSet>
      <dgm:spPr/>
    </dgm:pt>
    <dgm:pt modelId="{1ABA0B90-DA74-461E-AFF4-DB6C71DF6689}" type="pres">
      <dgm:prSet presAssocID="{3DC2681B-9BFE-4E79-A353-374DCAAA5A9C}" presName="Parent" presStyleLbl="node0" presStyleIdx="0" presStyleCnt="1" custScaleX="17382" custScaleY="22251" custLinFactNeighborX="-66704" custLinFactNeighborY="-44402">
        <dgm:presLayoutVars>
          <dgm:chMax val="6"/>
          <dgm:chPref val="6"/>
        </dgm:presLayoutVars>
      </dgm:prSet>
      <dgm:spPr/>
      <dgm:t>
        <a:bodyPr/>
        <a:lstStyle/>
        <a:p>
          <a:endParaRPr lang="en-US"/>
        </a:p>
      </dgm:t>
    </dgm:pt>
  </dgm:ptLst>
  <dgm:cxnLst>
    <dgm:cxn modelId="{445B2685-3C70-43CE-B31E-E6CEBA919C16}" type="presOf" srcId="{3DC2681B-9BFE-4E79-A353-374DCAAA5A9C}" destId="{1ABA0B90-DA74-461E-AFF4-DB6C71DF6689}" srcOrd="0" destOrd="0" presId="urn:microsoft.com/office/officeart/2011/layout/HexagonRadial"/>
    <dgm:cxn modelId="{D4CA5C22-FDE5-4258-99E6-58CDFC3C0C7B}" srcId="{5430D171-6180-4877-B826-A6E6E154959B}" destId="{3DC2681B-9BFE-4E79-A353-374DCAAA5A9C}" srcOrd="0" destOrd="0" parTransId="{0ED2FBC2-61C0-4375-B370-87144D28EB13}" sibTransId="{8FD1AB36-7324-4C1D-848F-DBD64CB08FBF}"/>
    <dgm:cxn modelId="{F6C5A33C-EFD0-48B0-96EA-3EA5A9166FCC}" type="presOf" srcId="{5430D171-6180-4877-B826-A6E6E154959B}" destId="{126A1961-A8B3-4004-B65B-38F82EA09CEB}" srcOrd="0" destOrd="0" presId="urn:microsoft.com/office/officeart/2011/layout/HexagonRadial"/>
    <dgm:cxn modelId="{78F11584-8101-4EC0-8440-5332E9905E91}" type="presParOf" srcId="{126A1961-A8B3-4004-B65B-38F82EA09CEB}" destId="{1ABA0B90-DA74-461E-AFF4-DB6C71DF6689}"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1BBB8E-01F3-47DE-BBCE-454DF2EC958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3704CBA-A7C9-4135-999E-E7EF6E942A12}">
      <dgm:prSet phldrT="[Text]"/>
      <dgm:spPr/>
      <dgm:t>
        <a:bodyPr/>
        <a:lstStyle/>
        <a:p>
          <a:r>
            <a:rPr lang="en-US" dirty="0" smtClean="0"/>
            <a:t>Importing </a:t>
          </a:r>
          <a:endParaRPr lang="en-US" dirty="0"/>
        </a:p>
      </dgm:t>
    </dgm:pt>
    <dgm:pt modelId="{8C5A93F8-43FC-479B-86D2-E8EA91B5AB9E}" type="parTrans" cxnId="{6B9CF85E-054F-40A2-AB29-B18F58E3DC73}">
      <dgm:prSet/>
      <dgm:spPr/>
      <dgm:t>
        <a:bodyPr/>
        <a:lstStyle/>
        <a:p>
          <a:endParaRPr lang="en-US"/>
        </a:p>
      </dgm:t>
    </dgm:pt>
    <dgm:pt modelId="{94E94817-40C9-48E0-883D-8B2132CF5ED9}" type="sibTrans" cxnId="{6B9CF85E-054F-40A2-AB29-B18F58E3DC73}">
      <dgm:prSet/>
      <dgm:spPr/>
      <dgm:t>
        <a:bodyPr/>
        <a:lstStyle/>
        <a:p>
          <a:endParaRPr lang="en-US"/>
        </a:p>
      </dgm:t>
    </dgm:pt>
    <dgm:pt modelId="{709B912C-33FF-4B6D-A1DA-2E72755D83BF}">
      <dgm:prSet phldrT="[Text]"/>
      <dgm:spPr/>
      <dgm:t>
        <a:bodyPr/>
        <a:lstStyle/>
        <a:p>
          <a:r>
            <a:rPr lang="en-US" dirty="0" smtClean="0"/>
            <a:t>Data importing</a:t>
          </a:r>
          <a:endParaRPr lang="en-US" dirty="0"/>
        </a:p>
      </dgm:t>
    </dgm:pt>
    <dgm:pt modelId="{4F2448C2-9921-4BA5-AE09-B8E83A444367}" type="parTrans" cxnId="{3940A304-559E-48D8-9C5B-470AAE4A93C9}">
      <dgm:prSet/>
      <dgm:spPr/>
      <dgm:t>
        <a:bodyPr/>
        <a:lstStyle/>
        <a:p>
          <a:endParaRPr lang="en-US"/>
        </a:p>
      </dgm:t>
    </dgm:pt>
    <dgm:pt modelId="{F647A857-2C38-413A-99C0-B10A7CDC18F0}" type="sibTrans" cxnId="{3940A304-559E-48D8-9C5B-470AAE4A93C9}">
      <dgm:prSet/>
      <dgm:spPr/>
      <dgm:t>
        <a:bodyPr/>
        <a:lstStyle/>
        <a:p>
          <a:endParaRPr lang="en-US"/>
        </a:p>
      </dgm:t>
    </dgm:pt>
    <dgm:pt modelId="{7BF89EA7-72C9-462F-9499-B2C8A3259181}">
      <dgm:prSet phldrT="[Text]"/>
      <dgm:spPr/>
      <dgm:t>
        <a:bodyPr/>
        <a:lstStyle/>
        <a:p>
          <a:r>
            <a:rPr lang="en-US" dirty="0" smtClean="0"/>
            <a:t>Data understanding and observing </a:t>
          </a:r>
          <a:endParaRPr lang="en-US" dirty="0"/>
        </a:p>
      </dgm:t>
    </dgm:pt>
    <dgm:pt modelId="{520C85D0-E913-4201-AFA0-60B4B6C526F2}" type="parTrans" cxnId="{A5BCC9B3-D33D-49A2-A8D0-68EB5EDD73C3}">
      <dgm:prSet/>
      <dgm:spPr/>
      <dgm:t>
        <a:bodyPr/>
        <a:lstStyle/>
        <a:p>
          <a:endParaRPr lang="en-US"/>
        </a:p>
      </dgm:t>
    </dgm:pt>
    <dgm:pt modelId="{BD2FE4E5-7740-43A9-B568-ACDB638CACAB}" type="sibTrans" cxnId="{A5BCC9B3-D33D-49A2-A8D0-68EB5EDD73C3}">
      <dgm:prSet/>
      <dgm:spPr/>
      <dgm:t>
        <a:bodyPr/>
        <a:lstStyle/>
        <a:p>
          <a:endParaRPr lang="en-US"/>
        </a:p>
      </dgm:t>
    </dgm:pt>
    <dgm:pt modelId="{F056890D-5F56-4CAB-B720-5EEB10A85D58}">
      <dgm:prSet phldrT="[Text]"/>
      <dgm:spPr/>
      <dgm:t>
        <a:bodyPr/>
        <a:lstStyle/>
        <a:p>
          <a:r>
            <a:rPr lang="en-US" dirty="0" smtClean="0"/>
            <a:t>Basic cleaning</a:t>
          </a:r>
          <a:endParaRPr lang="en-US" dirty="0"/>
        </a:p>
      </dgm:t>
    </dgm:pt>
    <dgm:pt modelId="{4219152A-CF87-4CAF-B8BD-AAB2A2A31859}" type="parTrans" cxnId="{16044D6D-F608-4F4A-9736-E331F02006CE}">
      <dgm:prSet/>
      <dgm:spPr/>
      <dgm:t>
        <a:bodyPr/>
        <a:lstStyle/>
        <a:p>
          <a:endParaRPr lang="en-US"/>
        </a:p>
      </dgm:t>
    </dgm:pt>
    <dgm:pt modelId="{DFBA5ED0-2EBD-4EB3-BD40-556F45F16FDE}" type="sibTrans" cxnId="{16044D6D-F608-4F4A-9736-E331F02006CE}">
      <dgm:prSet/>
      <dgm:spPr/>
      <dgm:t>
        <a:bodyPr/>
        <a:lstStyle/>
        <a:p>
          <a:endParaRPr lang="en-US"/>
        </a:p>
      </dgm:t>
    </dgm:pt>
    <dgm:pt modelId="{1569FA46-0F75-4C2C-A246-16E68A2708D4}">
      <dgm:prSet phldrT="[Text]"/>
      <dgm:spPr/>
      <dgm:t>
        <a:bodyPr/>
        <a:lstStyle/>
        <a:p>
          <a:r>
            <a:rPr lang="en-US" dirty="0" smtClean="0"/>
            <a:t>Dropping all null columns</a:t>
          </a:r>
          <a:endParaRPr lang="en-US" dirty="0"/>
        </a:p>
      </dgm:t>
    </dgm:pt>
    <dgm:pt modelId="{B3B4C363-3239-4F89-987A-710DE0E3FAF2}" type="parTrans" cxnId="{7874F47A-6F22-4E2D-90FF-C84F16DB5883}">
      <dgm:prSet/>
      <dgm:spPr/>
      <dgm:t>
        <a:bodyPr/>
        <a:lstStyle/>
        <a:p>
          <a:endParaRPr lang="en-US"/>
        </a:p>
      </dgm:t>
    </dgm:pt>
    <dgm:pt modelId="{DBEFDADF-05E4-4E65-9A35-50422D5C5500}" type="sibTrans" cxnId="{7874F47A-6F22-4E2D-90FF-C84F16DB5883}">
      <dgm:prSet/>
      <dgm:spPr/>
      <dgm:t>
        <a:bodyPr/>
        <a:lstStyle/>
        <a:p>
          <a:endParaRPr lang="en-US"/>
        </a:p>
      </dgm:t>
    </dgm:pt>
    <dgm:pt modelId="{12E385A6-9E19-4FDD-A890-3E10201F3C63}">
      <dgm:prSet phldrT="[Text]"/>
      <dgm:spPr/>
      <dgm:t>
        <a:bodyPr/>
        <a:lstStyle/>
        <a:p>
          <a:r>
            <a:rPr lang="en-US" dirty="0" smtClean="0"/>
            <a:t>Dropping cols with one unique values</a:t>
          </a:r>
          <a:endParaRPr lang="en-US" dirty="0"/>
        </a:p>
      </dgm:t>
    </dgm:pt>
    <dgm:pt modelId="{527BAF5A-A7ED-4337-B02F-9368F90C215D}" type="parTrans" cxnId="{83F53662-7431-40B2-B765-88947F23F49B}">
      <dgm:prSet/>
      <dgm:spPr/>
      <dgm:t>
        <a:bodyPr/>
        <a:lstStyle/>
        <a:p>
          <a:endParaRPr lang="en-US"/>
        </a:p>
      </dgm:t>
    </dgm:pt>
    <dgm:pt modelId="{63EB0622-A1F8-4DA2-A467-D2AD64D999D6}" type="sibTrans" cxnId="{83F53662-7431-40B2-B765-88947F23F49B}">
      <dgm:prSet/>
      <dgm:spPr/>
      <dgm:t>
        <a:bodyPr/>
        <a:lstStyle/>
        <a:p>
          <a:endParaRPr lang="en-US"/>
        </a:p>
      </dgm:t>
    </dgm:pt>
    <dgm:pt modelId="{BE8D3C65-9A2E-4A34-8802-69123547E068}">
      <dgm:prSet phldrT="[Text]"/>
      <dgm:spPr/>
      <dgm:t>
        <a:bodyPr/>
        <a:lstStyle/>
        <a:p>
          <a:r>
            <a:rPr lang="en-US" dirty="0" smtClean="0"/>
            <a:t>More Cleaning </a:t>
          </a:r>
          <a:endParaRPr lang="en-US" dirty="0"/>
        </a:p>
      </dgm:t>
    </dgm:pt>
    <dgm:pt modelId="{A1655AD0-9554-4771-B476-070598FD1E9F}" type="parTrans" cxnId="{C387CBB1-4655-448B-B6BC-A2A4B8D85046}">
      <dgm:prSet/>
      <dgm:spPr/>
      <dgm:t>
        <a:bodyPr/>
        <a:lstStyle/>
        <a:p>
          <a:endParaRPr lang="en-US"/>
        </a:p>
      </dgm:t>
    </dgm:pt>
    <dgm:pt modelId="{77895994-DBE5-4447-984E-C8B0888D6B07}" type="sibTrans" cxnId="{C387CBB1-4655-448B-B6BC-A2A4B8D85046}">
      <dgm:prSet/>
      <dgm:spPr/>
      <dgm:t>
        <a:bodyPr/>
        <a:lstStyle/>
        <a:p>
          <a:endParaRPr lang="en-US"/>
        </a:p>
      </dgm:t>
    </dgm:pt>
    <dgm:pt modelId="{C9B1A04F-CE92-40FF-AF67-F06E3848C797}">
      <dgm:prSet phldrT="[Text]"/>
      <dgm:spPr/>
      <dgm:t>
        <a:bodyPr/>
        <a:lstStyle/>
        <a:p>
          <a:r>
            <a:rPr lang="en-US" dirty="0" smtClean="0"/>
            <a:t>Dropping cols with missing values &gt; 50</a:t>
          </a:r>
          <a:endParaRPr lang="en-US" dirty="0"/>
        </a:p>
      </dgm:t>
    </dgm:pt>
    <dgm:pt modelId="{9FE6142D-B2A6-4969-811E-4680D48E9EBE}" type="parTrans" cxnId="{17C45957-CB97-4230-B8CB-42E516E8B58C}">
      <dgm:prSet/>
      <dgm:spPr/>
      <dgm:t>
        <a:bodyPr/>
        <a:lstStyle/>
        <a:p>
          <a:endParaRPr lang="en-US"/>
        </a:p>
      </dgm:t>
    </dgm:pt>
    <dgm:pt modelId="{2396C3A9-9938-46C6-A792-2A6D6CEA74EC}" type="sibTrans" cxnId="{17C45957-CB97-4230-B8CB-42E516E8B58C}">
      <dgm:prSet/>
      <dgm:spPr/>
      <dgm:t>
        <a:bodyPr/>
        <a:lstStyle/>
        <a:p>
          <a:endParaRPr lang="en-US"/>
        </a:p>
      </dgm:t>
    </dgm:pt>
    <dgm:pt modelId="{329B0175-6F94-47AB-8661-90872F6706E2}">
      <dgm:prSet phldrT="[Text]"/>
      <dgm:spPr/>
      <dgm:t>
        <a:bodyPr/>
        <a:lstStyle/>
        <a:p>
          <a:r>
            <a:rPr lang="en-US" dirty="0" smtClean="0"/>
            <a:t>Examining rows</a:t>
          </a:r>
          <a:endParaRPr lang="en-US" dirty="0"/>
        </a:p>
      </dgm:t>
    </dgm:pt>
    <dgm:pt modelId="{E94E15D0-B6B2-473E-87F4-6E4DD576ECD7}" type="parTrans" cxnId="{0453B268-CE43-4916-92E3-E0E4E5BF5FBA}">
      <dgm:prSet/>
      <dgm:spPr/>
      <dgm:t>
        <a:bodyPr/>
        <a:lstStyle/>
        <a:p>
          <a:endParaRPr lang="en-US"/>
        </a:p>
      </dgm:t>
    </dgm:pt>
    <dgm:pt modelId="{7063BA22-7160-42D5-829C-7172FE03E127}" type="sibTrans" cxnId="{0453B268-CE43-4916-92E3-E0E4E5BF5FBA}">
      <dgm:prSet/>
      <dgm:spPr/>
      <dgm:t>
        <a:bodyPr/>
        <a:lstStyle/>
        <a:p>
          <a:endParaRPr lang="en-US"/>
        </a:p>
      </dgm:t>
    </dgm:pt>
    <dgm:pt modelId="{F37079E2-42BC-4EED-8A17-4E4DD1ACC1E0}" type="pres">
      <dgm:prSet presAssocID="{F11BBB8E-01F3-47DE-BBCE-454DF2EC958F}" presName="linearFlow" presStyleCnt="0">
        <dgm:presLayoutVars>
          <dgm:dir/>
          <dgm:animLvl val="lvl"/>
          <dgm:resizeHandles val="exact"/>
        </dgm:presLayoutVars>
      </dgm:prSet>
      <dgm:spPr/>
    </dgm:pt>
    <dgm:pt modelId="{6FD77D24-09AA-49F5-AFAF-F690F7136DF5}" type="pres">
      <dgm:prSet presAssocID="{53704CBA-A7C9-4135-999E-E7EF6E942A12}" presName="composite" presStyleCnt="0"/>
      <dgm:spPr/>
    </dgm:pt>
    <dgm:pt modelId="{F8F4BFE3-0411-4BF4-A969-E53CA55DE8A3}" type="pres">
      <dgm:prSet presAssocID="{53704CBA-A7C9-4135-999E-E7EF6E942A12}" presName="parentText" presStyleLbl="alignNode1" presStyleIdx="0" presStyleCnt="3">
        <dgm:presLayoutVars>
          <dgm:chMax val="1"/>
          <dgm:bulletEnabled val="1"/>
        </dgm:presLayoutVars>
      </dgm:prSet>
      <dgm:spPr/>
    </dgm:pt>
    <dgm:pt modelId="{93C28220-FBAE-42EE-9CCC-64DD0519D048}" type="pres">
      <dgm:prSet presAssocID="{53704CBA-A7C9-4135-999E-E7EF6E942A12}" presName="descendantText" presStyleLbl="alignAcc1" presStyleIdx="0" presStyleCnt="3" custLinFactNeighborX="333" custLinFactNeighborY="13996">
        <dgm:presLayoutVars>
          <dgm:bulletEnabled val="1"/>
        </dgm:presLayoutVars>
      </dgm:prSet>
      <dgm:spPr/>
      <dgm:t>
        <a:bodyPr/>
        <a:lstStyle/>
        <a:p>
          <a:endParaRPr lang="en-US"/>
        </a:p>
      </dgm:t>
    </dgm:pt>
    <dgm:pt modelId="{7EDFBAB0-2A8D-46E4-94AE-7C4950A9FCB8}" type="pres">
      <dgm:prSet presAssocID="{94E94817-40C9-48E0-883D-8B2132CF5ED9}" presName="sp" presStyleCnt="0"/>
      <dgm:spPr/>
    </dgm:pt>
    <dgm:pt modelId="{6D93826F-8EC6-4AC7-B885-1CB56751150C}" type="pres">
      <dgm:prSet presAssocID="{F056890D-5F56-4CAB-B720-5EEB10A85D58}" presName="composite" presStyleCnt="0"/>
      <dgm:spPr/>
    </dgm:pt>
    <dgm:pt modelId="{E41D5600-E31C-4997-81FF-1BAB04E1482A}" type="pres">
      <dgm:prSet presAssocID="{F056890D-5F56-4CAB-B720-5EEB10A85D58}" presName="parentText" presStyleLbl="alignNode1" presStyleIdx="1" presStyleCnt="3">
        <dgm:presLayoutVars>
          <dgm:chMax val="1"/>
          <dgm:bulletEnabled val="1"/>
        </dgm:presLayoutVars>
      </dgm:prSet>
      <dgm:spPr/>
    </dgm:pt>
    <dgm:pt modelId="{75452235-54ED-4206-A202-71172CD30F4A}" type="pres">
      <dgm:prSet presAssocID="{F056890D-5F56-4CAB-B720-5EEB10A85D58}" presName="descendantText" presStyleLbl="alignAcc1" presStyleIdx="1" presStyleCnt="3">
        <dgm:presLayoutVars>
          <dgm:bulletEnabled val="1"/>
        </dgm:presLayoutVars>
      </dgm:prSet>
      <dgm:spPr/>
      <dgm:t>
        <a:bodyPr/>
        <a:lstStyle/>
        <a:p>
          <a:endParaRPr lang="en-US"/>
        </a:p>
      </dgm:t>
    </dgm:pt>
    <dgm:pt modelId="{42278352-32C6-4E06-9330-82F0953C1722}" type="pres">
      <dgm:prSet presAssocID="{DFBA5ED0-2EBD-4EB3-BD40-556F45F16FDE}" presName="sp" presStyleCnt="0"/>
      <dgm:spPr/>
    </dgm:pt>
    <dgm:pt modelId="{FFFA1132-E319-4861-9092-FC2CB1663158}" type="pres">
      <dgm:prSet presAssocID="{BE8D3C65-9A2E-4A34-8802-69123547E068}" presName="composite" presStyleCnt="0"/>
      <dgm:spPr/>
    </dgm:pt>
    <dgm:pt modelId="{40393AAC-A95C-4F7A-8DA4-D62AC202DC18}" type="pres">
      <dgm:prSet presAssocID="{BE8D3C65-9A2E-4A34-8802-69123547E068}" presName="parentText" presStyleLbl="alignNode1" presStyleIdx="2" presStyleCnt="3">
        <dgm:presLayoutVars>
          <dgm:chMax val="1"/>
          <dgm:bulletEnabled val="1"/>
        </dgm:presLayoutVars>
      </dgm:prSet>
      <dgm:spPr/>
    </dgm:pt>
    <dgm:pt modelId="{E4C3DA15-9349-43DC-B69E-C2814730D396}" type="pres">
      <dgm:prSet presAssocID="{BE8D3C65-9A2E-4A34-8802-69123547E068}" presName="descendantText" presStyleLbl="alignAcc1" presStyleIdx="2" presStyleCnt="3">
        <dgm:presLayoutVars>
          <dgm:bulletEnabled val="1"/>
        </dgm:presLayoutVars>
      </dgm:prSet>
      <dgm:spPr/>
      <dgm:t>
        <a:bodyPr/>
        <a:lstStyle/>
        <a:p>
          <a:endParaRPr lang="en-US"/>
        </a:p>
      </dgm:t>
    </dgm:pt>
  </dgm:ptLst>
  <dgm:cxnLst>
    <dgm:cxn modelId="{73C1039A-2B7A-4445-AC6B-436BFFEB0CBB}" type="presOf" srcId="{709B912C-33FF-4B6D-A1DA-2E72755D83BF}" destId="{93C28220-FBAE-42EE-9CCC-64DD0519D048}" srcOrd="0" destOrd="0" presId="urn:microsoft.com/office/officeart/2005/8/layout/chevron2"/>
    <dgm:cxn modelId="{0453B268-CE43-4916-92E3-E0E4E5BF5FBA}" srcId="{BE8D3C65-9A2E-4A34-8802-69123547E068}" destId="{329B0175-6F94-47AB-8661-90872F6706E2}" srcOrd="1" destOrd="0" parTransId="{E94E15D0-B6B2-473E-87F4-6E4DD576ECD7}" sibTransId="{7063BA22-7160-42D5-829C-7172FE03E127}"/>
    <dgm:cxn modelId="{83F53662-7431-40B2-B765-88947F23F49B}" srcId="{F056890D-5F56-4CAB-B720-5EEB10A85D58}" destId="{12E385A6-9E19-4FDD-A890-3E10201F3C63}" srcOrd="1" destOrd="0" parTransId="{527BAF5A-A7ED-4337-B02F-9368F90C215D}" sibTransId="{63EB0622-A1F8-4DA2-A467-D2AD64D999D6}"/>
    <dgm:cxn modelId="{16044D6D-F608-4F4A-9736-E331F02006CE}" srcId="{F11BBB8E-01F3-47DE-BBCE-454DF2EC958F}" destId="{F056890D-5F56-4CAB-B720-5EEB10A85D58}" srcOrd="1" destOrd="0" parTransId="{4219152A-CF87-4CAF-B8BD-AAB2A2A31859}" sibTransId="{DFBA5ED0-2EBD-4EB3-BD40-556F45F16FDE}"/>
    <dgm:cxn modelId="{6B9CF85E-054F-40A2-AB29-B18F58E3DC73}" srcId="{F11BBB8E-01F3-47DE-BBCE-454DF2EC958F}" destId="{53704CBA-A7C9-4135-999E-E7EF6E942A12}" srcOrd="0" destOrd="0" parTransId="{8C5A93F8-43FC-479B-86D2-E8EA91B5AB9E}" sibTransId="{94E94817-40C9-48E0-883D-8B2132CF5ED9}"/>
    <dgm:cxn modelId="{8E210CB4-B90C-4E8F-8E54-6E21F81E4A7A}" type="presOf" srcId="{1569FA46-0F75-4C2C-A246-16E68A2708D4}" destId="{75452235-54ED-4206-A202-71172CD30F4A}" srcOrd="0" destOrd="0" presId="urn:microsoft.com/office/officeart/2005/8/layout/chevron2"/>
    <dgm:cxn modelId="{25577B23-D9AF-4728-8F13-BE751B2975DE}" type="presOf" srcId="{BE8D3C65-9A2E-4A34-8802-69123547E068}" destId="{40393AAC-A95C-4F7A-8DA4-D62AC202DC18}" srcOrd="0" destOrd="0" presId="urn:microsoft.com/office/officeart/2005/8/layout/chevron2"/>
    <dgm:cxn modelId="{54052563-FC97-47B9-A3D1-C652669A0176}" type="presOf" srcId="{12E385A6-9E19-4FDD-A890-3E10201F3C63}" destId="{75452235-54ED-4206-A202-71172CD30F4A}" srcOrd="0" destOrd="1" presId="urn:microsoft.com/office/officeart/2005/8/layout/chevron2"/>
    <dgm:cxn modelId="{282949C4-BC75-4E2E-BD3B-11F283DC5F4C}" type="presOf" srcId="{C9B1A04F-CE92-40FF-AF67-F06E3848C797}" destId="{E4C3DA15-9349-43DC-B69E-C2814730D396}" srcOrd="0" destOrd="0" presId="urn:microsoft.com/office/officeart/2005/8/layout/chevron2"/>
    <dgm:cxn modelId="{A5BCC9B3-D33D-49A2-A8D0-68EB5EDD73C3}" srcId="{53704CBA-A7C9-4135-999E-E7EF6E942A12}" destId="{7BF89EA7-72C9-462F-9499-B2C8A3259181}" srcOrd="1" destOrd="0" parTransId="{520C85D0-E913-4201-AFA0-60B4B6C526F2}" sibTransId="{BD2FE4E5-7740-43A9-B568-ACDB638CACAB}"/>
    <dgm:cxn modelId="{24CCEBB8-B22C-4EBF-B167-A919A99EE23D}" type="presOf" srcId="{F056890D-5F56-4CAB-B720-5EEB10A85D58}" destId="{E41D5600-E31C-4997-81FF-1BAB04E1482A}" srcOrd="0" destOrd="0" presId="urn:microsoft.com/office/officeart/2005/8/layout/chevron2"/>
    <dgm:cxn modelId="{89C3AAD2-AC93-4455-A9BA-64C71FFFA59A}" type="presOf" srcId="{329B0175-6F94-47AB-8661-90872F6706E2}" destId="{E4C3DA15-9349-43DC-B69E-C2814730D396}" srcOrd="0" destOrd="1" presId="urn:microsoft.com/office/officeart/2005/8/layout/chevron2"/>
    <dgm:cxn modelId="{AA4DBF2B-8626-44E9-9D7F-84611EC94900}" type="presOf" srcId="{F11BBB8E-01F3-47DE-BBCE-454DF2EC958F}" destId="{F37079E2-42BC-4EED-8A17-4E4DD1ACC1E0}" srcOrd="0" destOrd="0" presId="urn:microsoft.com/office/officeart/2005/8/layout/chevron2"/>
    <dgm:cxn modelId="{3F3E8453-4F5F-4C54-9A9E-6E252C2137C1}" type="presOf" srcId="{53704CBA-A7C9-4135-999E-E7EF6E942A12}" destId="{F8F4BFE3-0411-4BF4-A969-E53CA55DE8A3}" srcOrd="0" destOrd="0" presId="urn:microsoft.com/office/officeart/2005/8/layout/chevron2"/>
    <dgm:cxn modelId="{17C45957-CB97-4230-B8CB-42E516E8B58C}" srcId="{BE8D3C65-9A2E-4A34-8802-69123547E068}" destId="{C9B1A04F-CE92-40FF-AF67-F06E3848C797}" srcOrd="0" destOrd="0" parTransId="{9FE6142D-B2A6-4969-811E-4680D48E9EBE}" sibTransId="{2396C3A9-9938-46C6-A792-2A6D6CEA74EC}"/>
    <dgm:cxn modelId="{3940A304-559E-48D8-9C5B-470AAE4A93C9}" srcId="{53704CBA-A7C9-4135-999E-E7EF6E942A12}" destId="{709B912C-33FF-4B6D-A1DA-2E72755D83BF}" srcOrd="0" destOrd="0" parTransId="{4F2448C2-9921-4BA5-AE09-B8E83A444367}" sibTransId="{F647A857-2C38-413A-99C0-B10A7CDC18F0}"/>
    <dgm:cxn modelId="{763EFBCD-E544-4F5C-A973-04287DD97EF5}" type="presOf" srcId="{7BF89EA7-72C9-462F-9499-B2C8A3259181}" destId="{93C28220-FBAE-42EE-9CCC-64DD0519D048}" srcOrd="0" destOrd="1" presId="urn:microsoft.com/office/officeart/2005/8/layout/chevron2"/>
    <dgm:cxn modelId="{7874F47A-6F22-4E2D-90FF-C84F16DB5883}" srcId="{F056890D-5F56-4CAB-B720-5EEB10A85D58}" destId="{1569FA46-0F75-4C2C-A246-16E68A2708D4}" srcOrd="0" destOrd="0" parTransId="{B3B4C363-3239-4F89-987A-710DE0E3FAF2}" sibTransId="{DBEFDADF-05E4-4E65-9A35-50422D5C5500}"/>
    <dgm:cxn modelId="{C387CBB1-4655-448B-B6BC-A2A4B8D85046}" srcId="{F11BBB8E-01F3-47DE-BBCE-454DF2EC958F}" destId="{BE8D3C65-9A2E-4A34-8802-69123547E068}" srcOrd="2" destOrd="0" parTransId="{A1655AD0-9554-4771-B476-070598FD1E9F}" sibTransId="{77895994-DBE5-4447-984E-C8B0888D6B07}"/>
    <dgm:cxn modelId="{DE740698-8ABB-4D36-82C9-D2C4183780AA}" type="presParOf" srcId="{F37079E2-42BC-4EED-8A17-4E4DD1ACC1E0}" destId="{6FD77D24-09AA-49F5-AFAF-F690F7136DF5}" srcOrd="0" destOrd="0" presId="urn:microsoft.com/office/officeart/2005/8/layout/chevron2"/>
    <dgm:cxn modelId="{9276BAC7-8E5D-4000-B38E-01D3027FE299}" type="presParOf" srcId="{6FD77D24-09AA-49F5-AFAF-F690F7136DF5}" destId="{F8F4BFE3-0411-4BF4-A969-E53CA55DE8A3}" srcOrd="0" destOrd="0" presId="urn:microsoft.com/office/officeart/2005/8/layout/chevron2"/>
    <dgm:cxn modelId="{3A7004EE-5FFE-41A6-8B07-051389B8E358}" type="presParOf" srcId="{6FD77D24-09AA-49F5-AFAF-F690F7136DF5}" destId="{93C28220-FBAE-42EE-9CCC-64DD0519D048}" srcOrd="1" destOrd="0" presId="urn:microsoft.com/office/officeart/2005/8/layout/chevron2"/>
    <dgm:cxn modelId="{B93D3794-C71F-4830-82BF-89E860340EAE}" type="presParOf" srcId="{F37079E2-42BC-4EED-8A17-4E4DD1ACC1E0}" destId="{7EDFBAB0-2A8D-46E4-94AE-7C4950A9FCB8}" srcOrd="1" destOrd="0" presId="urn:microsoft.com/office/officeart/2005/8/layout/chevron2"/>
    <dgm:cxn modelId="{B9B7AF83-9CE6-47FA-94AE-0AC4946143D4}" type="presParOf" srcId="{F37079E2-42BC-4EED-8A17-4E4DD1ACC1E0}" destId="{6D93826F-8EC6-4AC7-B885-1CB56751150C}" srcOrd="2" destOrd="0" presId="urn:microsoft.com/office/officeart/2005/8/layout/chevron2"/>
    <dgm:cxn modelId="{0C5A2ACD-B0F5-4AF9-8CEE-2029E6B7BD0B}" type="presParOf" srcId="{6D93826F-8EC6-4AC7-B885-1CB56751150C}" destId="{E41D5600-E31C-4997-81FF-1BAB04E1482A}" srcOrd="0" destOrd="0" presId="urn:microsoft.com/office/officeart/2005/8/layout/chevron2"/>
    <dgm:cxn modelId="{F818A241-5645-4C36-875E-033211E8E2BB}" type="presParOf" srcId="{6D93826F-8EC6-4AC7-B885-1CB56751150C}" destId="{75452235-54ED-4206-A202-71172CD30F4A}" srcOrd="1" destOrd="0" presId="urn:microsoft.com/office/officeart/2005/8/layout/chevron2"/>
    <dgm:cxn modelId="{EBCE0DA6-199F-46B6-9688-363D0F7A2258}" type="presParOf" srcId="{F37079E2-42BC-4EED-8A17-4E4DD1ACC1E0}" destId="{42278352-32C6-4E06-9330-82F0953C1722}" srcOrd="3" destOrd="0" presId="urn:microsoft.com/office/officeart/2005/8/layout/chevron2"/>
    <dgm:cxn modelId="{B3D8D2E8-2600-4DDE-8D8F-65C72859E08D}" type="presParOf" srcId="{F37079E2-42BC-4EED-8A17-4E4DD1ACC1E0}" destId="{FFFA1132-E319-4861-9092-FC2CB1663158}" srcOrd="4" destOrd="0" presId="urn:microsoft.com/office/officeart/2005/8/layout/chevron2"/>
    <dgm:cxn modelId="{30E3EBC8-EF61-46B0-A8FA-9F1BAF70B3FE}" type="presParOf" srcId="{FFFA1132-E319-4861-9092-FC2CB1663158}" destId="{40393AAC-A95C-4F7A-8DA4-D62AC202DC18}" srcOrd="0" destOrd="0" presId="urn:microsoft.com/office/officeart/2005/8/layout/chevron2"/>
    <dgm:cxn modelId="{81284AFB-D33F-4A78-B5D8-8BA8E876562C}" type="presParOf" srcId="{FFFA1132-E319-4861-9092-FC2CB1663158}" destId="{E4C3DA15-9349-43DC-B69E-C2814730D39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B888BA-056F-4CE2-BB76-446D3BF8ECB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4199448-73EC-464B-BF41-90AA8A102A42}">
      <dgm:prSet phldrT="[Text]"/>
      <dgm:spPr/>
      <dgm:t>
        <a:bodyPr/>
        <a:lstStyle/>
        <a:p>
          <a:r>
            <a:rPr lang="en-US" dirty="0" smtClean="0"/>
            <a:t>Advanced cleaning</a:t>
          </a:r>
          <a:endParaRPr lang="en-US" dirty="0"/>
        </a:p>
      </dgm:t>
    </dgm:pt>
    <dgm:pt modelId="{F3F8286D-DDC3-4F8E-91E4-AB7AAA61CC39}" type="parTrans" cxnId="{0628CAFE-F8E9-4F59-993B-A43AC99C1E4B}">
      <dgm:prSet/>
      <dgm:spPr/>
      <dgm:t>
        <a:bodyPr/>
        <a:lstStyle/>
        <a:p>
          <a:endParaRPr lang="en-US"/>
        </a:p>
      </dgm:t>
    </dgm:pt>
    <dgm:pt modelId="{C125F407-5654-480A-A5D4-394FE016DA46}" type="sibTrans" cxnId="{0628CAFE-F8E9-4F59-993B-A43AC99C1E4B}">
      <dgm:prSet/>
      <dgm:spPr/>
      <dgm:t>
        <a:bodyPr/>
        <a:lstStyle/>
        <a:p>
          <a:endParaRPr lang="en-US"/>
        </a:p>
      </dgm:t>
    </dgm:pt>
    <dgm:pt modelId="{15C156A9-88E2-4848-8E17-A1D2AED6CC88}">
      <dgm:prSet phldrT="[Text]"/>
      <dgm:spPr/>
      <dgm:t>
        <a:bodyPr/>
        <a:lstStyle/>
        <a:p>
          <a:r>
            <a:rPr lang="en-US" dirty="0" smtClean="0"/>
            <a:t>Imputing and cleaning rows</a:t>
          </a:r>
          <a:endParaRPr lang="en-US" dirty="0"/>
        </a:p>
      </dgm:t>
    </dgm:pt>
    <dgm:pt modelId="{8FF6A22B-21AE-49D0-B06D-2145205A8823}" type="parTrans" cxnId="{5F7F1FE5-0733-46AE-8C36-FF7F0937D4D0}">
      <dgm:prSet/>
      <dgm:spPr/>
      <dgm:t>
        <a:bodyPr/>
        <a:lstStyle/>
        <a:p>
          <a:endParaRPr lang="en-US"/>
        </a:p>
      </dgm:t>
    </dgm:pt>
    <dgm:pt modelId="{5424D0B6-95A4-44E5-948B-E0A6EBDE827E}" type="sibTrans" cxnId="{5F7F1FE5-0733-46AE-8C36-FF7F0937D4D0}">
      <dgm:prSet/>
      <dgm:spPr/>
      <dgm:t>
        <a:bodyPr/>
        <a:lstStyle/>
        <a:p>
          <a:endParaRPr lang="en-US"/>
        </a:p>
      </dgm:t>
    </dgm:pt>
    <dgm:pt modelId="{282E7BB6-613D-4FA8-8229-9E6B5D6CC730}">
      <dgm:prSet phldrT="[Text]"/>
      <dgm:spPr/>
      <dgm:t>
        <a:bodyPr/>
        <a:lstStyle/>
        <a:p>
          <a:r>
            <a:rPr lang="en-US" dirty="0" smtClean="0"/>
            <a:t>Manually dropping less significant cols</a:t>
          </a:r>
          <a:endParaRPr lang="en-US" dirty="0"/>
        </a:p>
      </dgm:t>
    </dgm:pt>
    <dgm:pt modelId="{2FCF9121-E46D-4D05-A952-0EEBABCC129F}" type="parTrans" cxnId="{CB33919D-6B5A-4034-A400-173D49B34963}">
      <dgm:prSet/>
      <dgm:spPr/>
      <dgm:t>
        <a:bodyPr/>
        <a:lstStyle/>
        <a:p>
          <a:endParaRPr lang="en-US"/>
        </a:p>
      </dgm:t>
    </dgm:pt>
    <dgm:pt modelId="{01245E77-9745-4D9A-BBCA-B3D2366AFE84}" type="sibTrans" cxnId="{CB33919D-6B5A-4034-A400-173D49B34963}">
      <dgm:prSet/>
      <dgm:spPr/>
      <dgm:t>
        <a:bodyPr/>
        <a:lstStyle/>
        <a:p>
          <a:endParaRPr lang="en-US"/>
        </a:p>
      </dgm:t>
    </dgm:pt>
    <dgm:pt modelId="{F890CB46-1F45-447C-AFC5-29BA828EB8B9}">
      <dgm:prSet phldrT="[Text]"/>
      <dgm:spPr/>
      <dgm:t>
        <a:bodyPr/>
        <a:lstStyle/>
        <a:p>
          <a:r>
            <a:rPr lang="en-US" dirty="0" smtClean="0"/>
            <a:t>Separation variables</a:t>
          </a:r>
          <a:endParaRPr lang="en-US" dirty="0"/>
        </a:p>
      </dgm:t>
    </dgm:pt>
    <dgm:pt modelId="{8F562D92-830A-48D1-8613-4F7603460303}" type="parTrans" cxnId="{18DD69B1-9A73-441E-88A9-A0D2B758D7CB}">
      <dgm:prSet/>
      <dgm:spPr/>
      <dgm:t>
        <a:bodyPr/>
        <a:lstStyle/>
        <a:p>
          <a:endParaRPr lang="en-US"/>
        </a:p>
      </dgm:t>
    </dgm:pt>
    <dgm:pt modelId="{9CF48808-EA25-4A61-8C8C-594DE9485B5F}" type="sibTrans" cxnId="{18DD69B1-9A73-441E-88A9-A0D2B758D7CB}">
      <dgm:prSet/>
      <dgm:spPr/>
      <dgm:t>
        <a:bodyPr/>
        <a:lstStyle/>
        <a:p>
          <a:endParaRPr lang="en-US"/>
        </a:p>
      </dgm:t>
    </dgm:pt>
    <dgm:pt modelId="{CF994CCB-81BC-4DE4-8765-7D80BE29B67A}">
      <dgm:prSet phldrT="[Text]"/>
      <dgm:spPr/>
      <dgm:t>
        <a:bodyPr/>
        <a:lstStyle/>
        <a:p>
          <a:r>
            <a:rPr lang="en-US" dirty="0" smtClean="0"/>
            <a:t>Creating dataframe having only categories </a:t>
          </a:r>
          <a:endParaRPr lang="en-US" dirty="0"/>
        </a:p>
      </dgm:t>
    </dgm:pt>
    <dgm:pt modelId="{00951F22-E11E-44DE-BF6E-D6E831194121}" type="parTrans" cxnId="{7D22D494-5E26-4AE3-A33C-460A4C868D38}">
      <dgm:prSet/>
      <dgm:spPr/>
      <dgm:t>
        <a:bodyPr/>
        <a:lstStyle/>
        <a:p>
          <a:endParaRPr lang="en-US"/>
        </a:p>
      </dgm:t>
    </dgm:pt>
    <dgm:pt modelId="{24BE21E9-2727-46F4-A0CD-05A86404CB9D}" type="sibTrans" cxnId="{7D22D494-5E26-4AE3-A33C-460A4C868D38}">
      <dgm:prSet/>
      <dgm:spPr/>
      <dgm:t>
        <a:bodyPr/>
        <a:lstStyle/>
        <a:p>
          <a:endParaRPr lang="en-US"/>
        </a:p>
      </dgm:t>
    </dgm:pt>
    <dgm:pt modelId="{9D216C81-7CDF-4349-AE25-13CA836FFB93}">
      <dgm:prSet phldrT="[Text]"/>
      <dgm:spPr/>
      <dgm:t>
        <a:bodyPr/>
        <a:lstStyle/>
        <a:p>
          <a:r>
            <a:rPr lang="en-US" dirty="0" smtClean="0"/>
            <a:t>Creating dataframe having numeric values</a:t>
          </a:r>
          <a:endParaRPr lang="en-US" dirty="0"/>
        </a:p>
      </dgm:t>
    </dgm:pt>
    <dgm:pt modelId="{5902F51F-9F3F-4F39-A336-6353B0FF8039}" type="parTrans" cxnId="{8D5CA339-223C-4CD1-88A1-65AB5A9AB9F1}">
      <dgm:prSet/>
      <dgm:spPr/>
      <dgm:t>
        <a:bodyPr/>
        <a:lstStyle/>
        <a:p>
          <a:endParaRPr lang="en-US"/>
        </a:p>
      </dgm:t>
    </dgm:pt>
    <dgm:pt modelId="{A8450C64-61B2-4155-8046-7EF8046BA8F0}" type="sibTrans" cxnId="{8D5CA339-223C-4CD1-88A1-65AB5A9AB9F1}">
      <dgm:prSet/>
      <dgm:spPr/>
      <dgm:t>
        <a:bodyPr/>
        <a:lstStyle/>
        <a:p>
          <a:endParaRPr lang="en-US"/>
        </a:p>
      </dgm:t>
    </dgm:pt>
    <dgm:pt modelId="{32BF3AE9-0A6A-484D-9A52-10AC29675DE6}">
      <dgm:prSet phldrT="[Text]"/>
      <dgm:spPr/>
      <dgm:t>
        <a:bodyPr/>
        <a:lstStyle/>
        <a:p>
          <a:r>
            <a:rPr lang="en-US" dirty="0" smtClean="0"/>
            <a:t>Concise</a:t>
          </a:r>
          <a:endParaRPr lang="en-US" dirty="0"/>
        </a:p>
      </dgm:t>
    </dgm:pt>
    <dgm:pt modelId="{89B5DD7C-7C26-4D72-AC04-63BCE190181D}" type="parTrans" cxnId="{4A50B670-D039-423C-8F2E-3EE968B0C0D9}">
      <dgm:prSet/>
      <dgm:spPr/>
      <dgm:t>
        <a:bodyPr/>
        <a:lstStyle/>
        <a:p>
          <a:endParaRPr lang="en-US"/>
        </a:p>
      </dgm:t>
    </dgm:pt>
    <dgm:pt modelId="{B6A108C2-D5FF-4863-9F61-03BD33CBB6CD}" type="sibTrans" cxnId="{4A50B670-D039-423C-8F2E-3EE968B0C0D9}">
      <dgm:prSet/>
      <dgm:spPr/>
      <dgm:t>
        <a:bodyPr/>
        <a:lstStyle/>
        <a:p>
          <a:endParaRPr lang="en-US"/>
        </a:p>
      </dgm:t>
    </dgm:pt>
    <dgm:pt modelId="{0B3F3060-26E2-4F1F-9CC3-BCF5034B1B4E}">
      <dgm:prSet phldrT="[Text]"/>
      <dgm:spPr/>
      <dgm:t>
        <a:bodyPr/>
        <a:lstStyle/>
        <a:p>
          <a:r>
            <a:rPr lang="en-US" dirty="0" smtClean="0"/>
            <a:t>Merging numerical columns to concise data</a:t>
          </a:r>
          <a:endParaRPr lang="en-US" dirty="0"/>
        </a:p>
      </dgm:t>
    </dgm:pt>
    <dgm:pt modelId="{E0D27983-AC34-45B1-A5D2-1CAE2D2B815B}" type="parTrans" cxnId="{DEA97967-A72E-46A3-A0D0-46BBAF7F9AE2}">
      <dgm:prSet/>
      <dgm:spPr/>
      <dgm:t>
        <a:bodyPr/>
        <a:lstStyle/>
        <a:p>
          <a:endParaRPr lang="en-US"/>
        </a:p>
      </dgm:t>
    </dgm:pt>
    <dgm:pt modelId="{90DB6DBF-D545-41F3-AB26-99FFC9C7DD00}" type="sibTrans" cxnId="{DEA97967-A72E-46A3-A0D0-46BBAF7F9AE2}">
      <dgm:prSet/>
      <dgm:spPr/>
      <dgm:t>
        <a:bodyPr/>
        <a:lstStyle/>
        <a:p>
          <a:endParaRPr lang="en-US"/>
        </a:p>
      </dgm:t>
    </dgm:pt>
    <dgm:pt modelId="{D26505D0-1BDC-43B2-B4CF-93FF51E26F50}">
      <dgm:prSet phldrT="[Text]"/>
      <dgm:spPr/>
      <dgm:t>
        <a:bodyPr/>
        <a:lstStyle/>
        <a:p>
          <a:r>
            <a:rPr lang="en-US" dirty="0" smtClean="0"/>
            <a:t>Cleaning categorical variables like datetime</a:t>
          </a:r>
          <a:endParaRPr lang="en-US" dirty="0"/>
        </a:p>
      </dgm:t>
    </dgm:pt>
    <dgm:pt modelId="{55391574-C7E8-4C12-88BA-402F97693906}" type="parTrans" cxnId="{113F79B0-7E6B-477E-BC86-0D7DBBD65B13}">
      <dgm:prSet/>
      <dgm:spPr/>
      <dgm:t>
        <a:bodyPr/>
        <a:lstStyle/>
        <a:p>
          <a:endParaRPr lang="en-US"/>
        </a:p>
      </dgm:t>
    </dgm:pt>
    <dgm:pt modelId="{00E1982D-BDEE-46ED-B8FE-5AA23B62FBA8}" type="sibTrans" cxnId="{113F79B0-7E6B-477E-BC86-0D7DBBD65B13}">
      <dgm:prSet/>
      <dgm:spPr/>
      <dgm:t>
        <a:bodyPr/>
        <a:lstStyle/>
        <a:p>
          <a:endParaRPr lang="en-US"/>
        </a:p>
      </dgm:t>
    </dgm:pt>
    <dgm:pt modelId="{61F9F3EF-062B-4D98-8510-7A3DBC9149DA}" type="pres">
      <dgm:prSet presAssocID="{80B888BA-056F-4CE2-BB76-446D3BF8ECB4}" presName="linearFlow" presStyleCnt="0">
        <dgm:presLayoutVars>
          <dgm:dir/>
          <dgm:animLvl val="lvl"/>
          <dgm:resizeHandles val="exact"/>
        </dgm:presLayoutVars>
      </dgm:prSet>
      <dgm:spPr/>
    </dgm:pt>
    <dgm:pt modelId="{71DB6769-86B9-41B9-A484-8903CD836D89}" type="pres">
      <dgm:prSet presAssocID="{C4199448-73EC-464B-BF41-90AA8A102A42}" presName="composite" presStyleCnt="0"/>
      <dgm:spPr/>
    </dgm:pt>
    <dgm:pt modelId="{66ECFB32-8223-45FE-8B7E-9A16A1E8B743}" type="pres">
      <dgm:prSet presAssocID="{C4199448-73EC-464B-BF41-90AA8A102A42}" presName="parentText" presStyleLbl="alignNode1" presStyleIdx="0" presStyleCnt="3">
        <dgm:presLayoutVars>
          <dgm:chMax val="1"/>
          <dgm:bulletEnabled val="1"/>
        </dgm:presLayoutVars>
      </dgm:prSet>
      <dgm:spPr/>
      <dgm:t>
        <a:bodyPr/>
        <a:lstStyle/>
        <a:p>
          <a:endParaRPr lang="en-US"/>
        </a:p>
      </dgm:t>
    </dgm:pt>
    <dgm:pt modelId="{B7F6844E-5A7D-471F-BD4B-62F8FDEC8756}" type="pres">
      <dgm:prSet presAssocID="{C4199448-73EC-464B-BF41-90AA8A102A42}" presName="descendantText" presStyleLbl="alignAcc1" presStyleIdx="0" presStyleCnt="3" custLinFactNeighborX="-469" custLinFactNeighborY="6995">
        <dgm:presLayoutVars>
          <dgm:bulletEnabled val="1"/>
        </dgm:presLayoutVars>
      </dgm:prSet>
      <dgm:spPr/>
      <dgm:t>
        <a:bodyPr/>
        <a:lstStyle/>
        <a:p>
          <a:endParaRPr lang="en-US"/>
        </a:p>
      </dgm:t>
    </dgm:pt>
    <dgm:pt modelId="{7EE048C0-D434-4851-82DE-674A47D4C5F5}" type="pres">
      <dgm:prSet presAssocID="{C125F407-5654-480A-A5D4-394FE016DA46}" presName="sp" presStyleCnt="0"/>
      <dgm:spPr/>
    </dgm:pt>
    <dgm:pt modelId="{2FDC05DE-A05F-4B87-A5FE-B96D5E3EBD7C}" type="pres">
      <dgm:prSet presAssocID="{F890CB46-1F45-447C-AFC5-29BA828EB8B9}" presName="composite" presStyleCnt="0"/>
      <dgm:spPr/>
    </dgm:pt>
    <dgm:pt modelId="{ECBCDA85-0C71-4644-8CE5-9119969951F0}" type="pres">
      <dgm:prSet presAssocID="{F890CB46-1F45-447C-AFC5-29BA828EB8B9}" presName="parentText" presStyleLbl="alignNode1" presStyleIdx="1" presStyleCnt="3">
        <dgm:presLayoutVars>
          <dgm:chMax val="1"/>
          <dgm:bulletEnabled val="1"/>
        </dgm:presLayoutVars>
      </dgm:prSet>
      <dgm:spPr/>
      <dgm:t>
        <a:bodyPr/>
        <a:lstStyle/>
        <a:p>
          <a:endParaRPr lang="en-US"/>
        </a:p>
      </dgm:t>
    </dgm:pt>
    <dgm:pt modelId="{729B68EF-4E58-431D-92B6-6AE92D00F7D7}" type="pres">
      <dgm:prSet presAssocID="{F890CB46-1F45-447C-AFC5-29BA828EB8B9}" presName="descendantText" presStyleLbl="alignAcc1" presStyleIdx="1" presStyleCnt="3">
        <dgm:presLayoutVars>
          <dgm:bulletEnabled val="1"/>
        </dgm:presLayoutVars>
      </dgm:prSet>
      <dgm:spPr/>
      <dgm:t>
        <a:bodyPr/>
        <a:lstStyle/>
        <a:p>
          <a:endParaRPr lang="en-US"/>
        </a:p>
      </dgm:t>
    </dgm:pt>
    <dgm:pt modelId="{A0FA9FAE-29F7-4482-A7E3-9C0C1FC2F35E}" type="pres">
      <dgm:prSet presAssocID="{9CF48808-EA25-4A61-8C8C-594DE9485B5F}" presName="sp" presStyleCnt="0"/>
      <dgm:spPr/>
    </dgm:pt>
    <dgm:pt modelId="{A30D8E6D-F42A-417F-BE4B-03F68230AC9C}" type="pres">
      <dgm:prSet presAssocID="{32BF3AE9-0A6A-484D-9A52-10AC29675DE6}" presName="composite" presStyleCnt="0"/>
      <dgm:spPr/>
    </dgm:pt>
    <dgm:pt modelId="{7003F933-4C88-40B5-84FE-46A661EFBC40}" type="pres">
      <dgm:prSet presAssocID="{32BF3AE9-0A6A-484D-9A52-10AC29675DE6}" presName="parentText" presStyleLbl="alignNode1" presStyleIdx="2" presStyleCnt="3">
        <dgm:presLayoutVars>
          <dgm:chMax val="1"/>
          <dgm:bulletEnabled val="1"/>
        </dgm:presLayoutVars>
      </dgm:prSet>
      <dgm:spPr/>
      <dgm:t>
        <a:bodyPr/>
        <a:lstStyle/>
        <a:p>
          <a:endParaRPr lang="en-US"/>
        </a:p>
      </dgm:t>
    </dgm:pt>
    <dgm:pt modelId="{5857C643-F5DF-4F34-99FC-FA666CE7E1AD}" type="pres">
      <dgm:prSet presAssocID="{32BF3AE9-0A6A-484D-9A52-10AC29675DE6}" presName="descendantText" presStyleLbl="alignAcc1" presStyleIdx="2" presStyleCnt="3">
        <dgm:presLayoutVars>
          <dgm:bulletEnabled val="1"/>
        </dgm:presLayoutVars>
      </dgm:prSet>
      <dgm:spPr/>
      <dgm:t>
        <a:bodyPr/>
        <a:lstStyle/>
        <a:p>
          <a:endParaRPr lang="en-US"/>
        </a:p>
      </dgm:t>
    </dgm:pt>
  </dgm:ptLst>
  <dgm:cxnLst>
    <dgm:cxn modelId="{CB33919D-6B5A-4034-A400-173D49B34963}" srcId="{C4199448-73EC-464B-BF41-90AA8A102A42}" destId="{282E7BB6-613D-4FA8-8229-9E6B5D6CC730}" srcOrd="1" destOrd="0" parTransId="{2FCF9121-E46D-4D05-A952-0EEBABCC129F}" sibTransId="{01245E77-9745-4D9A-BBCA-B3D2366AFE84}"/>
    <dgm:cxn modelId="{0628CAFE-F8E9-4F59-993B-A43AC99C1E4B}" srcId="{80B888BA-056F-4CE2-BB76-446D3BF8ECB4}" destId="{C4199448-73EC-464B-BF41-90AA8A102A42}" srcOrd="0" destOrd="0" parTransId="{F3F8286D-DDC3-4F8E-91E4-AB7AAA61CC39}" sibTransId="{C125F407-5654-480A-A5D4-394FE016DA46}"/>
    <dgm:cxn modelId="{B6B84711-86A9-4951-8C06-B06DB374C955}" type="presOf" srcId="{15C156A9-88E2-4848-8E17-A1D2AED6CC88}" destId="{B7F6844E-5A7D-471F-BD4B-62F8FDEC8756}" srcOrd="0" destOrd="0" presId="urn:microsoft.com/office/officeart/2005/8/layout/chevron2"/>
    <dgm:cxn modelId="{DEA97967-A72E-46A3-A0D0-46BBAF7F9AE2}" srcId="{32BF3AE9-0A6A-484D-9A52-10AC29675DE6}" destId="{0B3F3060-26E2-4F1F-9CC3-BCF5034B1B4E}" srcOrd="0" destOrd="0" parTransId="{E0D27983-AC34-45B1-A5D2-1CAE2D2B815B}" sibTransId="{90DB6DBF-D545-41F3-AB26-99FFC9C7DD00}"/>
    <dgm:cxn modelId="{18DD69B1-9A73-441E-88A9-A0D2B758D7CB}" srcId="{80B888BA-056F-4CE2-BB76-446D3BF8ECB4}" destId="{F890CB46-1F45-447C-AFC5-29BA828EB8B9}" srcOrd="1" destOrd="0" parTransId="{8F562D92-830A-48D1-8613-4F7603460303}" sibTransId="{9CF48808-EA25-4A61-8C8C-594DE9485B5F}"/>
    <dgm:cxn modelId="{113F79B0-7E6B-477E-BC86-0D7DBBD65B13}" srcId="{32BF3AE9-0A6A-484D-9A52-10AC29675DE6}" destId="{D26505D0-1BDC-43B2-B4CF-93FF51E26F50}" srcOrd="1" destOrd="0" parTransId="{55391574-C7E8-4C12-88BA-402F97693906}" sibTransId="{00E1982D-BDEE-46ED-B8FE-5AA23B62FBA8}"/>
    <dgm:cxn modelId="{148103C4-1AE7-424E-A71F-B28DACBD4A1B}" type="presOf" srcId="{80B888BA-056F-4CE2-BB76-446D3BF8ECB4}" destId="{61F9F3EF-062B-4D98-8510-7A3DBC9149DA}" srcOrd="0" destOrd="0" presId="urn:microsoft.com/office/officeart/2005/8/layout/chevron2"/>
    <dgm:cxn modelId="{4B3BB2A0-7010-4958-964F-7724FD06F934}" type="presOf" srcId="{9D216C81-7CDF-4349-AE25-13CA836FFB93}" destId="{729B68EF-4E58-431D-92B6-6AE92D00F7D7}" srcOrd="0" destOrd="1" presId="urn:microsoft.com/office/officeart/2005/8/layout/chevron2"/>
    <dgm:cxn modelId="{BCF1C9A4-A36D-4FC2-95C2-E8BF36F471E8}" type="presOf" srcId="{282E7BB6-613D-4FA8-8229-9E6B5D6CC730}" destId="{B7F6844E-5A7D-471F-BD4B-62F8FDEC8756}" srcOrd="0" destOrd="1" presId="urn:microsoft.com/office/officeart/2005/8/layout/chevron2"/>
    <dgm:cxn modelId="{7D22D494-5E26-4AE3-A33C-460A4C868D38}" srcId="{F890CB46-1F45-447C-AFC5-29BA828EB8B9}" destId="{CF994CCB-81BC-4DE4-8765-7D80BE29B67A}" srcOrd="0" destOrd="0" parTransId="{00951F22-E11E-44DE-BF6E-D6E831194121}" sibTransId="{24BE21E9-2727-46F4-A0CD-05A86404CB9D}"/>
    <dgm:cxn modelId="{5F7F1FE5-0733-46AE-8C36-FF7F0937D4D0}" srcId="{C4199448-73EC-464B-BF41-90AA8A102A42}" destId="{15C156A9-88E2-4848-8E17-A1D2AED6CC88}" srcOrd="0" destOrd="0" parTransId="{8FF6A22B-21AE-49D0-B06D-2145205A8823}" sibTransId="{5424D0B6-95A4-44E5-948B-E0A6EBDE827E}"/>
    <dgm:cxn modelId="{AD1DA098-124C-4C22-BD16-9B6E4EA5D5D2}" type="presOf" srcId="{F890CB46-1F45-447C-AFC5-29BA828EB8B9}" destId="{ECBCDA85-0C71-4644-8CE5-9119969951F0}" srcOrd="0" destOrd="0" presId="urn:microsoft.com/office/officeart/2005/8/layout/chevron2"/>
    <dgm:cxn modelId="{8D5CA339-223C-4CD1-88A1-65AB5A9AB9F1}" srcId="{F890CB46-1F45-447C-AFC5-29BA828EB8B9}" destId="{9D216C81-7CDF-4349-AE25-13CA836FFB93}" srcOrd="1" destOrd="0" parTransId="{5902F51F-9F3F-4F39-A336-6353B0FF8039}" sibTransId="{A8450C64-61B2-4155-8046-7EF8046BA8F0}"/>
    <dgm:cxn modelId="{4A50B670-D039-423C-8F2E-3EE968B0C0D9}" srcId="{80B888BA-056F-4CE2-BB76-446D3BF8ECB4}" destId="{32BF3AE9-0A6A-484D-9A52-10AC29675DE6}" srcOrd="2" destOrd="0" parTransId="{89B5DD7C-7C26-4D72-AC04-63BCE190181D}" sibTransId="{B6A108C2-D5FF-4863-9F61-03BD33CBB6CD}"/>
    <dgm:cxn modelId="{702FC1E2-9698-4FD6-89DD-EB88C03A0774}" type="presOf" srcId="{C4199448-73EC-464B-BF41-90AA8A102A42}" destId="{66ECFB32-8223-45FE-8B7E-9A16A1E8B743}" srcOrd="0" destOrd="0" presId="urn:microsoft.com/office/officeart/2005/8/layout/chevron2"/>
    <dgm:cxn modelId="{5FB72717-BEB7-41B5-A34B-43B523DC7C2E}" type="presOf" srcId="{32BF3AE9-0A6A-484D-9A52-10AC29675DE6}" destId="{7003F933-4C88-40B5-84FE-46A661EFBC40}" srcOrd="0" destOrd="0" presId="urn:microsoft.com/office/officeart/2005/8/layout/chevron2"/>
    <dgm:cxn modelId="{4160F3B8-53B9-445D-B75E-22A5C27D3C59}" type="presOf" srcId="{CF994CCB-81BC-4DE4-8765-7D80BE29B67A}" destId="{729B68EF-4E58-431D-92B6-6AE92D00F7D7}" srcOrd="0" destOrd="0" presId="urn:microsoft.com/office/officeart/2005/8/layout/chevron2"/>
    <dgm:cxn modelId="{37CFE6DD-C1EC-4663-BC49-D324A064FD29}" type="presOf" srcId="{D26505D0-1BDC-43B2-B4CF-93FF51E26F50}" destId="{5857C643-F5DF-4F34-99FC-FA666CE7E1AD}" srcOrd="0" destOrd="1" presId="urn:microsoft.com/office/officeart/2005/8/layout/chevron2"/>
    <dgm:cxn modelId="{8C8D4952-631D-4342-9030-E623FDE7E554}" type="presOf" srcId="{0B3F3060-26E2-4F1F-9CC3-BCF5034B1B4E}" destId="{5857C643-F5DF-4F34-99FC-FA666CE7E1AD}" srcOrd="0" destOrd="0" presId="urn:microsoft.com/office/officeart/2005/8/layout/chevron2"/>
    <dgm:cxn modelId="{788A0F33-ECF7-43F5-A5B5-0C60E218AAD0}" type="presParOf" srcId="{61F9F3EF-062B-4D98-8510-7A3DBC9149DA}" destId="{71DB6769-86B9-41B9-A484-8903CD836D89}" srcOrd="0" destOrd="0" presId="urn:microsoft.com/office/officeart/2005/8/layout/chevron2"/>
    <dgm:cxn modelId="{83799949-7279-4290-8865-1B412972F52F}" type="presParOf" srcId="{71DB6769-86B9-41B9-A484-8903CD836D89}" destId="{66ECFB32-8223-45FE-8B7E-9A16A1E8B743}" srcOrd="0" destOrd="0" presId="urn:microsoft.com/office/officeart/2005/8/layout/chevron2"/>
    <dgm:cxn modelId="{AFEB6B27-3EED-4C87-A432-2EF97E3D3095}" type="presParOf" srcId="{71DB6769-86B9-41B9-A484-8903CD836D89}" destId="{B7F6844E-5A7D-471F-BD4B-62F8FDEC8756}" srcOrd="1" destOrd="0" presId="urn:microsoft.com/office/officeart/2005/8/layout/chevron2"/>
    <dgm:cxn modelId="{35687D2C-070A-43F3-B7EB-EE485C0D47E4}" type="presParOf" srcId="{61F9F3EF-062B-4D98-8510-7A3DBC9149DA}" destId="{7EE048C0-D434-4851-82DE-674A47D4C5F5}" srcOrd="1" destOrd="0" presId="urn:microsoft.com/office/officeart/2005/8/layout/chevron2"/>
    <dgm:cxn modelId="{7E358532-38B5-4A74-8198-98336F0B5EAE}" type="presParOf" srcId="{61F9F3EF-062B-4D98-8510-7A3DBC9149DA}" destId="{2FDC05DE-A05F-4B87-A5FE-B96D5E3EBD7C}" srcOrd="2" destOrd="0" presId="urn:microsoft.com/office/officeart/2005/8/layout/chevron2"/>
    <dgm:cxn modelId="{6AAC8711-A16E-48A4-B005-7D23B02465B6}" type="presParOf" srcId="{2FDC05DE-A05F-4B87-A5FE-B96D5E3EBD7C}" destId="{ECBCDA85-0C71-4644-8CE5-9119969951F0}" srcOrd="0" destOrd="0" presId="urn:microsoft.com/office/officeart/2005/8/layout/chevron2"/>
    <dgm:cxn modelId="{86CD9E55-A1F4-400D-B43C-FEB09AD2A3BD}" type="presParOf" srcId="{2FDC05DE-A05F-4B87-A5FE-B96D5E3EBD7C}" destId="{729B68EF-4E58-431D-92B6-6AE92D00F7D7}" srcOrd="1" destOrd="0" presId="urn:microsoft.com/office/officeart/2005/8/layout/chevron2"/>
    <dgm:cxn modelId="{BE7CC14E-7C86-486E-BC96-902C35C475A5}" type="presParOf" srcId="{61F9F3EF-062B-4D98-8510-7A3DBC9149DA}" destId="{A0FA9FAE-29F7-4482-A7E3-9C0C1FC2F35E}" srcOrd="3" destOrd="0" presId="urn:microsoft.com/office/officeart/2005/8/layout/chevron2"/>
    <dgm:cxn modelId="{23A5B879-F87E-48C4-B15B-9449C617BBE5}" type="presParOf" srcId="{61F9F3EF-062B-4D98-8510-7A3DBC9149DA}" destId="{A30D8E6D-F42A-417F-BE4B-03F68230AC9C}" srcOrd="4" destOrd="0" presId="urn:microsoft.com/office/officeart/2005/8/layout/chevron2"/>
    <dgm:cxn modelId="{61D47ADA-99F8-4C8E-A523-C8FD90FE8F24}" type="presParOf" srcId="{A30D8E6D-F42A-417F-BE4B-03F68230AC9C}" destId="{7003F933-4C88-40B5-84FE-46A661EFBC40}" srcOrd="0" destOrd="0" presId="urn:microsoft.com/office/officeart/2005/8/layout/chevron2"/>
    <dgm:cxn modelId="{B484FD54-AE7E-4A83-89A7-2118F5297853}" type="presParOf" srcId="{A30D8E6D-F42A-417F-BE4B-03F68230AC9C}" destId="{5857C643-F5DF-4F34-99FC-FA666CE7E1AD}"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C104C3-0C2F-4A5A-99D4-E91C7392A5D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8CAB2D1-B017-49D4-9FEA-2DE9382422C3}">
      <dgm:prSet phldrT="[Text]"/>
      <dgm:spPr/>
      <dgm:t>
        <a:bodyPr/>
        <a:lstStyle/>
        <a:p>
          <a:r>
            <a:rPr lang="en-US" dirty="0" smtClean="0"/>
            <a:t>Univariate analysis </a:t>
          </a:r>
          <a:endParaRPr lang="en-US" dirty="0"/>
        </a:p>
      </dgm:t>
    </dgm:pt>
    <dgm:pt modelId="{C9CAB30F-6B4E-449C-83FF-3170859064E5}" type="parTrans" cxnId="{300E1707-B183-4621-871F-9A0255A6943E}">
      <dgm:prSet/>
      <dgm:spPr/>
      <dgm:t>
        <a:bodyPr/>
        <a:lstStyle/>
        <a:p>
          <a:endParaRPr lang="en-US"/>
        </a:p>
      </dgm:t>
    </dgm:pt>
    <dgm:pt modelId="{136FE0FD-5DFD-4618-A465-19FE8EC7FA7F}" type="sibTrans" cxnId="{300E1707-B183-4621-871F-9A0255A6943E}">
      <dgm:prSet/>
      <dgm:spPr/>
      <dgm:t>
        <a:bodyPr/>
        <a:lstStyle/>
        <a:p>
          <a:endParaRPr lang="en-US"/>
        </a:p>
      </dgm:t>
    </dgm:pt>
    <dgm:pt modelId="{4A3EF489-E587-42C6-8181-19AC84891947}">
      <dgm:prSet phldrT="[Text]"/>
      <dgm:spPr/>
      <dgm:t>
        <a:bodyPr/>
        <a:lstStyle/>
        <a:p>
          <a:r>
            <a:rPr lang="en-US" dirty="0" smtClean="0"/>
            <a:t>Plotting numerical distributions</a:t>
          </a:r>
          <a:endParaRPr lang="en-US" dirty="0"/>
        </a:p>
      </dgm:t>
    </dgm:pt>
    <dgm:pt modelId="{B62FCDE3-3C0E-40DD-90CA-05AE349DB7C6}" type="parTrans" cxnId="{54615313-1D84-488F-BFAD-A7256009212F}">
      <dgm:prSet/>
      <dgm:spPr/>
      <dgm:t>
        <a:bodyPr/>
        <a:lstStyle/>
        <a:p>
          <a:endParaRPr lang="en-US"/>
        </a:p>
      </dgm:t>
    </dgm:pt>
    <dgm:pt modelId="{04197B2E-71DE-47F6-9D13-2BFEF9591EC6}" type="sibTrans" cxnId="{54615313-1D84-488F-BFAD-A7256009212F}">
      <dgm:prSet/>
      <dgm:spPr/>
      <dgm:t>
        <a:bodyPr/>
        <a:lstStyle/>
        <a:p>
          <a:endParaRPr lang="en-US"/>
        </a:p>
      </dgm:t>
    </dgm:pt>
    <dgm:pt modelId="{C44DDFA6-9D41-414A-BD91-B88F824819E3}">
      <dgm:prSet phldrT="[Text]"/>
      <dgm:spPr/>
      <dgm:t>
        <a:bodyPr/>
        <a:lstStyle/>
        <a:p>
          <a:r>
            <a:rPr lang="en-US" dirty="0" smtClean="0"/>
            <a:t>Plotting categorical data</a:t>
          </a:r>
          <a:endParaRPr lang="en-US" dirty="0"/>
        </a:p>
      </dgm:t>
    </dgm:pt>
    <dgm:pt modelId="{6C6D7DFE-6CE6-4161-9DB5-1E0559F76FFB}" type="parTrans" cxnId="{D64665A8-094A-4A47-A39F-21F0EBB928EB}">
      <dgm:prSet/>
      <dgm:spPr/>
      <dgm:t>
        <a:bodyPr/>
        <a:lstStyle/>
        <a:p>
          <a:endParaRPr lang="en-US"/>
        </a:p>
      </dgm:t>
    </dgm:pt>
    <dgm:pt modelId="{B93A7456-CD61-458C-B495-1C6C1EAD57BA}" type="sibTrans" cxnId="{D64665A8-094A-4A47-A39F-21F0EBB928EB}">
      <dgm:prSet/>
      <dgm:spPr/>
      <dgm:t>
        <a:bodyPr/>
        <a:lstStyle/>
        <a:p>
          <a:endParaRPr lang="en-US"/>
        </a:p>
      </dgm:t>
    </dgm:pt>
    <dgm:pt modelId="{96FB5273-7DA5-4067-89C9-73FE5BFEAAE5}">
      <dgm:prSet phldrT="[Text]"/>
      <dgm:spPr/>
      <dgm:t>
        <a:bodyPr/>
        <a:lstStyle/>
        <a:p>
          <a:r>
            <a:rPr lang="en-US" dirty="0" smtClean="0"/>
            <a:t>Univariate </a:t>
          </a:r>
          <a:endParaRPr lang="en-US" dirty="0"/>
        </a:p>
      </dgm:t>
    </dgm:pt>
    <dgm:pt modelId="{4EABF89D-7029-4A3E-8BAF-3192E0CDBC51}" type="parTrans" cxnId="{B144F624-89ED-4F36-BAF9-F4E80FCF11A6}">
      <dgm:prSet/>
      <dgm:spPr/>
      <dgm:t>
        <a:bodyPr/>
        <a:lstStyle/>
        <a:p>
          <a:endParaRPr lang="en-US"/>
        </a:p>
      </dgm:t>
    </dgm:pt>
    <dgm:pt modelId="{86FC1005-9BA4-4A5A-BCD7-34B5D9461AF2}" type="sibTrans" cxnId="{B144F624-89ED-4F36-BAF9-F4E80FCF11A6}">
      <dgm:prSet/>
      <dgm:spPr/>
      <dgm:t>
        <a:bodyPr/>
        <a:lstStyle/>
        <a:p>
          <a:endParaRPr lang="en-US"/>
        </a:p>
      </dgm:t>
    </dgm:pt>
    <dgm:pt modelId="{C7E4A97A-9A2E-44A7-981F-5013731FCEEC}">
      <dgm:prSet phldrT="[Text]"/>
      <dgm:spPr/>
      <dgm:t>
        <a:bodyPr/>
        <a:lstStyle/>
        <a:p>
          <a:r>
            <a:rPr lang="en-US" dirty="0" smtClean="0"/>
            <a:t>Observing numerical data</a:t>
          </a:r>
          <a:endParaRPr lang="en-US" dirty="0"/>
        </a:p>
      </dgm:t>
    </dgm:pt>
    <dgm:pt modelId="{8E928762-D6B7-4BFA-8EE7-EFFC38DEB202}" type="parTrans" cxnId="{98950E5E-2FBE-466F-B98D-48C93E09C74A}">
      <dgm:prSet/>
      <dgm:spPr/>
      <dgm:t>
        <a:bodyPr/>
        <a:lstStyle/>
        <a:p>
          <a:endParaRPr lang="en-US"/>
        </a:p>
      </dgm:t>
    </dgm:pt>
    <dgm:pt modelId="{CE4019FB-80B9-44BB-A500-DA6F0B6CC06A}" type="sibTrans" cxnId="{98950E5E-2FBE-466F-B98D-48C93E09C74A}">
      <dgm:prSet/>
      <dgm:spPr/>
      <dgm:t>
        <a:bodyPr/>
        <a:lstStyle/>
        <a:p>
          <a:endParaRPr lang="en-US"/>
        </a:p>
      </dgm:t>
    </dgm:pt>
    <dgm:pt modelId="{AF28E4A0-A9AA-4F52-A847-8323504BA1A6}">
      <dgm:prSet phldrT="[Text]"/>
      <dgm:spPr/>
      <dgm:t>
        <a:bodyPr/>
        <a:lstStyle/>
        <a:p>
          <a:r>
            <a:rPr lang="en-US" dirty="0" smtClean="0"/>
            <a:t>Understanding categorical data</a:t>
          </a:r>
          <a:endParaRPr lang="en-US" dirty="0"/>
        </a:p>
      </dgm:t>
    </dgm:pt>
    <dgm:pt modelId="{C52B631C-260A-46E2-BB07-B123360CF473}" type="parTrans" cxnId="{9AB99A95-33E6-419B-983D-C9A63690CEB4}">
      <dgm:prSet/>
      <dgm:spPr/>
      <dgm:t>
        <a:bodyPr/>
        <a:lstStyle/>
        <a:p>
          <a:endParaRPr lang="en-US"/>
        </a:p>
      </dgm:t>
    </dgm:pt>
    <dgm:pt modelId="{7B1D223F-5563-4E44-B569-7FB7F770984C}" type="sibTrans" cxnId="{9AB99A95-33E6-419B-983D-C9A63690CEB4}">
      <dgm:prSet/>
      <dgm:spPr/>
      <dgm:t>
        <a:bodyPr/>
        <a:lstStyle/>
        <a:p>
          <a:endParaRPr lang="en-US"/>
        </a:p>
      </dgm:t>
    </dgm:pt>
    <dgm:pt modelId="{8D79F1EA-9BB3-4AEE-A63F-7DD40DE82570}">
      <dgm:prSet phldrT="[Text]"/>
      <dgm:spPr/>
      <dgm:t>
        <a:bodyPr/>
        <a:lstStyle/>
        <a:p>
          <a:r>
            <a:rPr lang="en-US" dirty="0" smtClean="0"/>
            <a:t>Bivariate analysis</a:t>
          </a:r>
          <a:endParaRPr lang="en-US" dirty="0"/>
        </a:p>
      </dgm:t>
    </dgm:pt>
    <dgm:pt modelId="{14FB14DB-1DFE-4572-A250-00F66957A9B6}" type="parTrans" cxnId="{CB986E59-6492-4776-AD04-3AF80F945F22}">
      <dgm:prSet/>
      <dgm:spPr/>
      <dgm:t>
        <a:bodyPr/>
        <a:lstStyle/>
        <a:p>
          <a:endParaRPr lang="en-US"/>
        </a:p>
      </dgm:t>
    </dgm:pt>
    <dgm:pt modelId="{92726C24-608F-45A1-8609-68CB57F9627A}" type="sibTrans" cxnId="{CB986E59-6492-4776-AD04-3AF80F945F22}">
      <dgm:prSet/>
      <dgm:spPr/>
      <dgm:t>
        <a:bodyPr/>
        <a:lstStyle/>
        <a:p>
          <a:endParaRPr lang="en-US"/>
        </a:p>
      </dgm:t>
    </dgm:pt>
    <dgm:pt modelId="{03629BBB-A706-4A3B-BACF-D927BF178CDA}">
      <dgm:prSet phldrT="[Text]"/>
      <dgm:spPr/>
      <dgm:t>
        <a:bodyPr/>
        <a:lstStyle/>
        <a:p>
          <a:r>
            <a:rPr lang="en-US" dirty="0" smtClean="0"/>
            <a:t>Grouping and plotting categorical variables</a:t>
          </a:r>
          <a:endParaRPr lang="en-US" dirty="0"/>
        </a:p>
      </dgm:t>
    </dgm:pt>
    <dgm:pt modelId="{A28471BD-539B-4EDB-9503-A833DAD61B63}" type="parTrans" cxnId="{A7F232E5-87BE-470D-B15E-0BB412733B0D}">
      <dgm:prSet/>
      <dgm:spPr/>
      <dgm:t>
        <a:bodyPr/>
        <a:lstStyle/>
        <a:p>
          <a:endParaRPr lang="en-US"/>
        </a:p>
      </dgm:t>
    </dgm:pt>
    <dgm:pt modelId="{20A007B8-0B82-4538-81FE-5452D6BCB31F}" type="sibTrans" cxnId="{A7F232E5-87BE-470D-B15E-0BB412733B0D}">
      <dgm:prSet/>
      <dgm:spPr/>
      <dgm:t>
        <a:bodyPr/>
        <a:lstStyle/>
        <a:p>
          <a:endParaRPr lang="en-US"/>
        </a:p>
      </dgm:t>
    </dgm:pt>
    <dgm:pt modelId="{B3707A00-9922-46F5-B695-7428D9E9A907}">
      <dgm:prSet phldrT="[Text]"/>
      <dgm:spPr/>
      <dgm:t>
        <a:bodyPr/>
        <a:lstStyle/>
        <a:p>
          <a:r>
            <a:rPr lang="en-US" dirty="0" smtClean="0"/>
            <a:t>Calculating significance for numerical data</a:t>
          </a:r>
          <a:endParaRPr lang="en-US" dirty="0"/>
        </a:p>
      </dgm:t>
    </dgm:pt>
    <dgm:pt modelId="{B2AC0047-FBC0-4CF4-8457-5E4806C4ECC7}" type="parTrans" cxnId="{10AB33A1-C04D-459E-B591-CF31AA4A90DE}">
      <dgm:prSet/>
      <dgm:spPr/>
      <dgm:t>
        <a:bodyPr/>
        <a:lstStyle/>
        <a:p>
          <a:endParaRPr lang="en-US"/>
        </a:p>
      </dgm:t>
    </dgm:pt>
    <dgm:pt modelId="{29FA5CC3-EE6C-497F-983F-1F5BF826B451}" type="sibTrans" cxnId="{10AB33A1-C04D-459E-B591-CF31AA4A90DE}">
      <dgm:prSet/>
      <dgm:spPr/>
      <dgm:t>
        <a:bodyPr/>
        <a:lstStyle/>
        <a:p>
          <a:endParaRPr lang="en-US"/>
        </a:p>
      </dgm:t>
    </dgm:pt>
    <dgm:pt modelId="{1CCFECCB-6838-4DAD-B813-8D646FDAC45A}" type="pres">
      <dgm:prSet presAssocID="{E4C104C3-0C2F-4A5A-99D4-E91C7392A5D0}" presName="linearFlow" presStyleCnt="0">
        <dgm:presLayoutVars>
          <dgm:dir/>
          <dgm:animLvl val="lvl"/>
          <dgm:resizeHandles val="exact"/>
        </dgm:presLayoutVars>
      </dgm:prSet>
      <dgm:spPr/>
    </dgm:pt>
    <dgm:pt modelId="{CE5F1465-4BD6-4CCA-A4B4-962DC43B9A2A}" type="pres">
      <dgm:prSet presAssocID="{A8CAB2D1-B017-49D4-9FEA-2DE9382422C3}" presName="composite" presStyleCnt="0"/>
      <dgm:spPr/>
    </dgm:pt>
    <dgm:pt modelId="{68E6F423-08E3-40D6-9D2A-3CAAB153EC79}" type="pres">
      <dgm:prSet presAssocID="{A8CAB2D1-B017-49D4-9FEA-2DE9382422C3}" presName="parentText" presStyleLbl="alignNode1" presStyleIdx="0" presStyleCnt="3">
        <dgm:presLayoutVars>
          <dgm:chMax val="1"/>
          <dgm:bulletEnabled val="1"/>
        </dgm:presLayoutVars>
      </dgm:prSet>
      <dgm:spPr/>
    </dgm:pt>
    <dgm:pt modelId="{C67B35AC-445E-4742-91B5-E0960902AE2F}" type="pres">
      <dgm:prSet presAssocID="{A8CAB2D1-B017-49D4-9FEA-2DE9382422C3}" presName="descendantText" presStyleLbl="alignAcc1" presStyleIdx="0" presStyleCnt="3">
        <dgm:presLayoutVars>
          <dgm:bulletEnabled val="1"/>
        </dgm:presLayoutVars>
      </dgm:prSet>
      <dgm:spPr/>
      <dgm:t>
        <a:bodyPr/>
        <a:lstStyle/>
        <a:p>
          <a:endParaRPr lang="en-US"/>
        </a:p>
      </dgm:t>
    </dgm:pt>
    <dgm:pt modelId="{DE4404D0-8F60-4AA9-B77C-B77980221BBC}" type="pres">
      <dgm:prSet presAssocID="{136FE0FD-5DFD-4618-A465-19FE8EC7FA7F}" presName="sp" presStyleCnt="0"/>
      <dgm:spPr/>
    </dgm:pt>
    <dgm:pt modelId="{1BB5F219-F3CB-4857-A5B9-6DEA5697D2F3}" type="pres">
      <dgm:prSet presAssocID="{96FB5273-7DA5-4067-89C9-73FE5BFEAAE5}" presName="composite" presStyleCnt="0"/>
      <dgm:spPr/>
    </dgm:pt>
    <dgm:pt modelId="{031D7D61-BBA5-4F6E-B62D-69F5A57482FB}" type="pres">
      <dgm:prSet presAssocID="{96FB5273-7DA5-4067-89C9-73FE5BFEAAE5}" presName="parentText" presStyleLbl="alignNode1" presStyleIdx="1" presStyleCnt="3">
        <dgm:presLayoutVars>
          <dgm:chMax val="1"/>
          <dgm:bulletEnabled val="1"/>
        </dgm:presLayoutVars>
      </dgm:prSet>
      <dgm:spPr/>
      <dgm:t>
        <a:bodyPr/>
        <a:lstStyle/>
        <a:p>
          <a:endParaRPr lang="en-US"/>
        </a:p>
      </dgm:t>
    </dgm:pt>
    <dgm:pt modelId="{4408A80D-A187-43CB-B1DB-873EC6D82B1C}" type="pres">
      <dgm:prSet presAssocID="{96FB5273-7DA5-4067-89C9-73FE5BFEAAE5}" presName="descendantText" presStyleLbl="alignAcc1" presStyleIdx="1" presStyleCnt="3">
        <dgm:presLayoutVars>
          <dgm:bulletEnabled val="1"/>
        </dgm:presLayoutVars>
      </dgm:prSet>
      <dgm:spPr/>
      <dgm:t>
        <a:bodyPr/>
        <a:lstStyle/>
        <a:p>
          <a:endParaRPr lang="en-US"/>
        </a:p>
      </dgm:t>
    </dgm:pt>
    <dgm:pt modelId="{04303D31-58DA-425C-9750-AC8BC0DB95F0}" type="pres">
      <dgm:prSet presAssocID="{86FC1005-9BA4-4A5A-BCD7-34B5D9461AF2}" presName="sp" presStyleCnt="0"/>
      <dgm:spPr/>
    </dgm:pt>
    <dgm:pt modelId="{56AB73B8-4A6D-43FD-8BD0-CB9A37012D58}" type="pres">
      <dgm:prSet presAssocID="{8D79F1EA-9BB3-4AEE-A63F-7DD40DE82570}" presName="composite" presStyleCnt="0"/>
      <dgm:spPr/>
    </dgm:pt>
    <dgm:pt modelId="{3147A4A1-0CBD-441A-A0D0-03163C76941C}" type="pres">
      <dgm:prSet presAssocID="{8D79F1EA-9BB3-4AEE-A63F-7DD40DE82570}" presName="parentText" presStyleLbl="alignNode1" presStyleIdx="2" presStyleCnt="3">
        <dgm:presLayoutVars>
          <dgm:chMax val="1"/>
          <dgm:bulletEnabled val="1"/>
        </dgm:presLayoutVars>
      </dgm:prSet>
      <dgm:spPr/>
      <dgm:t>
        <a:bodyPr/>
        <a:lstStyle/>
        <a:p>
          <a:endParaRPr lang="en-US"/>
        </a:p>
      </dgm:t>
    </dgm:pt>
    <dgm:pt modelId="{D43AF7F7-7249-4198-B034-2B6E80B6718D}" type="pres">
      <dgm:prSet presAssocID="{8D79F1EA-9BB3-4AEE-A63F-7DD40DE82570}" presName="descendantText" presStyleLbl="alignAcc1" presStyleIdx="2" presStyleCnt="3">
        <dgm:presLayoutVars>
          <dgm:bulletEnabled val="1"/>
        </dgm:presLayoutVars>
      </dgm:prSet>
      <dgm:spPr/>
      <dgm:t>
        <a:bodyPr/>
        <a:lstStyle/>
        <a:p>
          <a:endParaRPr lang="en-US"/>
        </a:p>
      </dgm:t>
    </dgm:pt>
  </dgm:ptLst>
  <dgm:cxnLst>
    <dgm:cxn modelId="{98950E5E-2FBE-466F-B98D-48C93E09C74A}" srcId="{96FB5273-7DA5-4067-89C9-73FE5BFEAAE5}" destId="{C7E4A97A-9A2E-44A7-981F-5013731FCEEC}" srcOrd="0" destOrd="0" parTransId="{8E928762-D6B7-4BFA-8EE7-EFFC38DEB202}" sibTransId="{CE4019FB-80B9-44BB-A500-DA6F0B6CC06A}"/>
    <dgm:cxn modelId="{EEC57619-38E9-4BF0-9002-E72C28F6C5A1}" type="presOf" srcId="{96FB5273-7DA5-4067-89C9-73FE5BFEAAE5}" destId="{031D7D61-BBA5-4F6E-B62D-69F5A57482FB}" srcOrd="0" destOrd="0" presId="urn:microsoft.com/office/officeart/2005/8/layout/chevron2"/>
    <dgm:cxn modelId="{10AB33A1-C04D-459E-B591-CF31AA4A90DE}" srcId="{8D79F1EA-9BB3-4AEE-A63F-7DD40DE82570}" destId="{B3707A00-9922-46F5-B695-7428D9E9A907}" srcOrd="1" destOrd="0" parTransId="{B2AC0047-FBC0-4CF4-8457-5E4806C4ECC7}" sibTransId="{29FA5CC3-EE6C-497F-983F-1F5BF826B451}"/>
    <dgm:cxn modelId="{EC191F8F-2644-4064-A09B-591923FAC5ED}" type="presOf" srcId="{C44DDFA6-9D41-414A-BD91-B88F824819E3}" destId="{C67B35AC-445E-4742-91B5-E0960902AE2F}" srcOrd="0" destOrd="1" presId="urn:microsoft.com/office/officeart/2005/8/layout/chevron2"/>
    <dgm:cxn modelId="{CB986E59-6492-4776-AD04-3AF80F945F22}" srcId="{E4C104C3-0C2F-4A5A-99D4-E91C7392A5D0}" destId="{8D79F1EA-9BB3-4AEE-A63F-7DD40DE82570}" srcOrd="2" destOrd="0" parTransId="{14FB14DB-1DFE-4572-A250-00F66957A9B6}" sibTransId="{92726C24-608F-45A1-8609-68CB57F9627A}"/>
    <dgm:cxn modelId="{BE0E782A-AA93-446D-A392-5AD2CBD400A1}" type="presOf" srcId="{8D79F1EA-9BB3-4AEE-A63F-7DD40DE82570}" destId="{3147A4A1-0CBD-441A-A0D0-03163C76941C}" srcOrd="0" destOrd="0" presId="urn:microsoft.com/office/officeart/2005/8/layout/chevron2"/>
    <dgm:cxn modelId="{A7F232E5-87BE-470D-B15E-0BB412733B0D}" srcId="{8D79F1EA-9BB3-4AEE-A63F-7DD40DE82570}" destId="{03629BBB-A706-4A3B-BACF-D927BF178CDA}" srcOrd="0" destOrd="0" parTransId="{A28471BD-539B-4EDB-9503-A833DAD61B63}" sibTransId="{20A007B8-0B82-4538-81FE-5452D6BCB31F}"/>
    <dgm:cxn modelId="{8EEEAC1F-FE42-4B07-97F7-411122F8F322}" type="presOf" srcId="{03629BBB-A706-4A3B-BACF-D927BF178CDA}" destId="{D43AF7F7-7249-4198-B034-2B6E80B6718D}" srcOrd="0" destOrd="0" presId="urn:microsoft.com/office/officeart/2005/8/layout/chevron2"/>
    <dgm:cxn modelId="{300E1707-B183-4621-871F-9A0255A6943E}" srcId="{E4C104C3-0C2F-4A5A-99D4-E91C7392A5D0}" destId="{A8CAB2D1-B017-49D4-9FEA-2DE9382422C3}" srcOrd="0" destOrd="0" parTransId="{C9CAB30F-6B4E-449C-83FF-3170859064E5}" sibTransId="{136FE0FD-5DFD-4618-A465-19FE8EC7FA7F}"/>
    <dgm:cxn modelId="{71B7BA0A-B99B-4636-90DA-209892E3BF33}" type="presOf" srcId="{AF28E4A0-A9AA-4F52-A847-8323504BA1A6}" destId="{4408A80D-A187-43CB-B1DB-873EC6D82B1C}" srcOrd="0" destOrd="1" presId="urn:microsoft.com/office/officeart/2005/8/layout/chevron2"/>
    <dgm:cxn modelId="{77C76701-43DD-42D3-A103-225E3A48719E}" type="presOf" srcId="{A8CAB2D1-B017-49D4-9FEA-2DE9382422C3}" destId="{68E6F423-08E3-40D6-9D2A-3CAAB153EC79}" srcOrd="0" destOrd="0" presId="urn:microsoft.com/office/officeart/2005/8/layout/chevron2"/>
    <dgm:cxn modelId="{892029AF-FF86-474B-A740-66EC7FAA8F0F}" type="presOf" srcId="{C7E4A97A-9A2E-44A7-981F-5013731FCEEC}" destId="{4408A80D-A187-43CB-B1DB-873EC6D82B1C}" srcOrd="0" destOrd="0" presId="urn:microsoft.com/office/officeart/2005/8/layout/chevron2"/>
    <dgm:cxn modelId="{C0B94973-670E-4118-82EC-2D04072D9A3C}" type="presOf" srcId="{E4C104C3-0C2F-4A5A-99D4-E91C7392A5D0}" destId="{1CCFECCB-6838-4DAD-B813-8D646FDAC45A}" srcOrd="0" destOrd="0" presId="urn:microsoft.com/office/officeart/2005/8/layout/chevron2"/>
    <dgm:cxn modelId="{B144F624-89ED-4F36-BAF9-F4E80FCF11A6}" srcId="{E4C104C3-0C2F-4A5A-99D4-E91C7392A5D0}" destId="{96FB5273-7DA5-4067-89C9-73FE5BFEAAE5}" srcOrd="1" destOrd="0" parTransId="{4EABF89D-7029-4A3E-8BAF-3192E0CDBC51}" sibTransId="{86FC1005-9BA4-4A5A-BCD7-34B5D9461AF2}"/>
    <dgm:cxn modelId="{6E9DEF4C-2B94-43F4-A3B6-48E6DD440882}" type="presOf" srcId="{B3707A00-9922-46F5-B695-7428D9E9A907}" destId="{D43AF7F7-7249-4198-B034-2B6E80B6718D}" srcOrd="0" destOrd="1" presId="urn:microsoft.com/office/officeart/2005/8/layout/chevron2"/>
    <dgm:cxn modelId="{9AB99A95-33E6-419B-983D-C9A63690CEB4}" srcId="{96FB5273-7DA5-4067-89C9-73FE5BFEAAE5}" destId="{AF28E4A0-A9AA-4F52-A847-8323504BA1A6}" srcOrd="1" destOrd="0" parTransId="{C52B631C-260A-46E2-BB07-B123360CF473}" sibTransId="{7B1D223F-5563-4E44-B569-7FB7F770984C}"/>
    <dgm:cxn modelId="{2397DD1B-6A1F-4FC1-AADE-2587759AE669}" type="presOf" srcId="{4A3EF489-E587-42C6-8181-19AC84891947}" destId="{C67B35AC-445E-4742-91B5-E0960902AE2F}" srcOrd="0" destOrd="0" presId="urn:microsoft.com/office/officeart/2005/8/layout/chevron2"/>
    <dgm:cxn modelId="{D64665A8-094A-4A47-A39F-21F0EBB928EB}" srcId="{A8CAB2D1-B017-49D4-9FEA-2DE9382422C3}" destId="{C44DDFA6-9D41-414A-BD91-B88F824819E3}" srcOrd="1" destOrd="0" parTransId="{6C6D7DFE-6CE6-4161-9DB5-1E0559F76FFB}" sibTransId="{B93A7456-CD61-458C-B495-1C6C1EAD57BA}"/>
    <dgm:cxn modelId="{54615313-1D84-488F-BFAD-A7256009212F}" srcId="{A8CAB2D1-B017-49D4-9FEA-2DE9382422C3}" destId="{4A3EF489-E587-42C6-8181-19AC84891947}" srcOrd="0" destOrd="0" parTransId="{B62FCDE3-3C0E-40DD-90CA-05AE349DB7C6}" sibTransId="{04197B2E-71DE-47F6-9D13-2BFEF9591EC6}"/>
    <dgm:cxn modelId="{1126E24D-0ED0-4B42-9859-99A6414BA786}" type="presParOf" srcId="{1CCFECCB-6838-4DAD-B813-8D646FDAC45A}" destId="{CE5F1465-4BD6-4CCA-A4B4-962DC43B9A2A}" srcOrd="0" destOrd="0" presId="urn:microsoft.com/office/officeart/2005/8/layout/chevron2"/>
    <dgm:cxn modelId="{7AF9FBE4-9C2E-460D-AA37-B5A31DD1F10E}" type="presParOf" srcId="{CE5F1465-4BD6-4CCA-A4B4-962DC43B9A2A}" destId="{68E6F423-08E3-40D6-9D2A-3CAAB153EC79}" srcOrd="0" destOrd="0" presId="urn:microsoft.com/office/officeart/2005/8/layout/chevron2"/>
    <dgm:cxn modelId="{6C492D88-C8A0-4C2D-A9E8-03216A5ACC4F}" type="presParOf" srcId="{CE5F1465-4BD6-4CCA-A4B4-962DC43B9A2A}" destId="{C67B35AC-445E-4742-91B5-E0960902AE2F}" srcOrd="1" destOrd="0" presId="urn:microsoft.com/office/officeart/2005/8/layout/chevron2"/>
    <dgm:cxn modelId="{91B2B361-9EFD-40AA-9843-1332C4E2645F}" type="presParOf" srcId="{1CCFECCB-6838-4DAD-B813-8D646FDAC45A}" destId="{DE4404D0-8F60-4AA9-B77C-B77980221BBC}" srcOrd="1" destOrd="0" presId="urn:microsoft.com/office/officeart/2005/8/layout/chevron2"/>
    <dgm:cxn modelId="{85C5DD89-DC99-4107-B01A-E811CCC23ED2}" type="presParOf" srcId="{1CCFECCB-6838-4DAD-B813-8D646FDAC45A}" destId="{1BB5F219-F3CB-4857-A5B9-6DEA5697D2F3}" srcOrd="2" destOrd="0" presId="urn:microsoft.com/office/officeart/2005/8/layout/chevron2"/>
    <dgm:cxn modelId="{5E06A086-2805-476B-8E84-BECB7CABD5F4}" type="presParOf" srcId="{1BB5F219-F3CB-4857-A5B9-6DEA5697D2F3}" destId="{031D7D61-BBA5-4F6E-B62D-69F5A57482FB}" srcOrd="0" destOrd="0" presId="urn:microsoft.com/office/officeart/2005/8/layout/chevron2"/>
    <dgm:cxn modelId="{EED37025-3369-4A48-80B7-A2E3C998CDBB}" type="presParOf" srcId="{1BB5F219-F3CB-4857-A5B9-6DEA5697D2F3}" destId="{4408A80D-A187-43CB-B1DB-873EC6D82B1C}" srcOrd="1" destOrd="0" presId="urn:microsoft.com/office/officeart/2005/8/layout/chevron2"/>
    <dgm:cxn modelId="{797751E6-9A6E-4477-8C82-9538DE47B795}" type="presParOf" srcId="{1CCFECCB-6838-4DAD-B813-8D646FDAC45A}" destId="{04303D31-58DA-425C-9750-AC8BC0DB95F0}" srcOrd="3" destOrd="0" presId="urn:microsoft.com/office/officeart/2005/8/layout/chevron2"/>
    <dgm:cxn modelId="{D95F03A0-6400-4ED1-BCBE-C6E5F85AB9A7}" type="presParOf" srcId="{1CCFECCB-6838-4DAD-B813-8D646FDAC45A}" destId="{56AB73B8-4A6D-43FD-8BD0-CB9A37012D58}" srcOrd="4" destOrd="0" presId="urn:microsoft.com/office/officeart/2005/8/layout/chevron2"/>
    <dgm:cxn modelId="{54D1F001-D551-44BF-B5D2-43713AE188C2}" type="presParOf" srcId="{56AB73B8-4A6D-43FD-8BD0-CB9A37012D58}" destId="{3147A4A1-0CBD-441A-A0D0-03163C76941C}" srcOrd="0" destOrd="0" presId="urn:microsoft.com/office/officeart/2005/8/layout/chevron2"/>
    <dgm:cxn modelId="{80E6F559-63E4-4FD3-8F0F-4143A4AB5DDD}" type="presParOf" srcId="{56AB73B8-4A6D-43FD-8BD0-CB9A37012D58}" destId="{D43AF7F7-7249-4198-B034-2B6E80B6718D}" srcOrd="1"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0C6CB6-2537-4D73-8EB5-808EBC98EA3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F6283EA-CD84-4176-AF38-B0B34F43979E}">
      <dgm:prSet phldrT="[Text]"/>
      <dgm:spPr/>
      <dgm:t>
        <a:bodyPr/>
        <a:lstStyle/>
        <a:p>
          <a:r>
            <a:rPr lang="en-US" dirty="0" smtClean="0"/>
            <a:t>Creating heat maps</a:t>
          </a:r>
          <a:endParaRPr lang="en-US" dirty="0"/>
        </a:p>
      </dgm:t>
    </dgm:pt>
    <dgm:pt modelId="{52551DE9-EF16-4763-AC2A-3C2D37B0CBA2}" type="parTrans" cxnId="{ED825373-58E0-4EB5-BDB0-DB879F7BA845}">
      <dgm:prSet/>
      <dgm:spPr/>
      <dgm:t>
        <a:bodyPr/>
        <a:lstStyle/>
        <a:p>
          <a:endParaRPr lang="en-US"/>
        </a:p>
      </dgm:t>
    </dgm:pt>
    <dgm:pt modelId="{16C93664-317C-4B33-9BBB-30CA7847A23E}" type="sibTrans" cxnId="{ED825373-58E0-4EB5-BDB0-DB879F7BA845}">
      <dgm:prSet/>
      <dgm:spPr/>
      <dgm:t>
        <a:bodyPr/>
        <a:lstStyle/>
        <a:p>
          <a:endParaRPr lang="en-US"/>
        </a:p>
      </dgm:t>
    </dgm:pt>
    <dgm:pt modelId="{B89C5B69-A3A6-4756-8100-7A150B9D9DC7}">
      <dgm:prSet phldrT="[Text]"/>
      <dgm:spPr/>
      <dgm:t>
        <a:bodyPr/>
        <a:lstStyle/>
        <a:p>
          <a:r>
            <a:rPr lang="en-US" dirty="0" smtClean="0"/>
            <a:t>Heatmap for numerical values</a:t>
          </a:r>
          <a:endParaRPr lang="en-US" dirty="0"/>
        </a:p>
      </dgm:t>
    </dgm:pt>
    <dgm:pt modelId="{82E0AFF5-B6C9-4404-9070-16A50BB8EEBE}" type="parTrans" cxnId="{3F29873C-2A01-414F-BDD9-E608B8FD573C}">
      <dgm:prSet/>
      <dgm:spPr/>
      <dgm:t>
        <a:bodyPr/>
        <a:lstStyle/>
        <a:p>
          <a:endParaRPr lang="en-US"/>
        </a:p>
      </dgm:t>
    </dgm:pt>
    <dgm:pt modelId="{B9505DD2-4099-46B5-875E-E1E4588F527E}" type="sibTrans" cxnId="{3F29873C-2A01-414F-BDD9-E608B8FD573C}">
      <dgm:prSet/>
      <dgm:spPr/>
      <dgm:t>
        <a:bodyPr/>
        <a:lstStyle/>
        <a:p>
          <a:endParaRPr lang="en-US"/>
        </a:p>
      </dgm:t>
    </dgm:pt>
    <dgm:pt modelId="{27481AE2-3DB1-4A34-874C-5F0CAD2C4199}">
      <dgm:prSet phldrT="[Text]"/>
      <dgm:spPr/>
      <dgm:t>
        <a:bodyPr/>
        <a:lstStyle/>
        <a:p>
          <a:r>
            <a:rPr lang="en-US" dirty="0" smtClean="0"/>
            <a:t>Heatmap with loan_status vs variables </a:t>
          </a:r>
          <a:endParaRPr lang="en-US" dirty="0"/>
        </a:p>
      </dgm:t>
    </dgm:pt>
    <dgm:pt modelId="{35A72E09-73FF-40D4-A637-D6E082028F71}" type="parTrans" cxnId="{29EA1DE6-A336-43CE-9574-5048489363ED}">
      <dgm:prSet/>
      <dgm:spPr/>
      <dgm:t>
        <a:bodyPr/>
        <a:lstStyle/>
        <a:p>
          <a:endParaRPr lang="en-US"/>
        </a:p>
      </dgm:t>
    </dgm:pt>
    <dgm:pt modelId="{F3B8BFF3-C0DB-41FD-881E-F9B83A0403F3}" type="sibTrans" cxnId="{29EA1DE6-A336-43CE-9574-5048489363ED}">
      <dgm:prSet/>
      <dgm:spPr/>
      <dgm:t>
        <a:bodyPr/>
        <a:lstStyle/>
        <a:p>
          <a:endParaRPr lang="en-US"/>
        </a:p>
      </dgm:t>
    </dgm:pt>
    <dgm:pt modelId="{62A1EF75-B82A-450E-A177-1924E89943BB}">
      <dgm:prSet phldrT="[Text]"/>
      <dgm:spPr/>
      <dgm:t>
        <a:bodyPr/>
        <a:lstStyle/>
        <a:p>
          <a:r>
            <a:rPr lang="en-US" dirty="0" smtClean="0"/>
            <a:t>Filtering numerical </a:t>
          </a:r>
          <a:endParaRPr lang="en-US" dirty="0"/>
        </a:p>
      </dgm:t>
    </dgm:pt>
    <dgm:pt modelId="{C99200E4-498F-4FAB-B80E-C32B17736EAE}" type="parTrans" cxnId="{905F2B88-0CC7-4A0B-A593-690A18CFF9D9}">
      <dgm:prSet/>
      <dgm:spPr/>
      <dgm:t>
        <a:bodyPr/>
        <a:lstStyle/>
        <a:p>
          <a:endParaRPr lang="en-US"/>
        </a:p>
      </dgm:t>
    </dgm:pt>
    <dgm:pt modelId="{E8B6E7B2-03C0-4264-8419-7768316A6A87}" type="sibTrans" cxnId="{905F2B88-0CC7-4A0B-A593-690A18CFF9D9}">
      <dgm:prSet/>
      <dgm:spPr/>
      <dgm:t>
        <a:bodyPr/>
        <a:lstStyle/>
        <a:p>
          <a:endParaRPr lang="en-US"/>
        </a:p>
      </dgm:t>
    </dgm:pt>
    <dgm:pt modelId="{191D8357-C9C4-4144-AC1F-30CC948EE903}">
      <dgm:prSet phldrT="[Text]"/>
      <dgm:spPr/>
      <dgm:t>
        <a:bodyPr/>
        <a:lstStyle/>
        <a:p>
          <a:r>
            <a:rPr lang="en-US" dirty="0" smtClean="0"/>
            <a:t>Filtering and taking only significant variables </a:t>
          </a:r>
          <a:endParaRPr lang="en-US" dirty="0"/>
        </a:p>
      </dgm:t>
    </dgm:pt>
    <dgm:pt modelId="{76365845-D99A-42E5-B971-F55959ED613B}" type="parTrans" cxnId="{24CD01C7-BB86-4543-8757-6F16FE7C682E}">
      <dgm:prSet/>
      <dgm:spPr/>
      <dgm:t>
        <a:bodyPr/>
        <a:lstStyle/>
        <a:p>
          <a:endParaRPr lang="en-US"/>
        </a:p>
      </dgm:t>
    </dgm:pt>
    <dgm:pt modelId="{2DCCFDB3-A4D7-4ED5-B5C0-6A69666A2DB4}" type="sibTrans" cxnId="{24CD01C7-BB86-4543-8757-6F16FE7C682E}">
      <dgm:prSet/>
      <dgm:spPr/>
      <dgm:t>
        <a:bodyPr/>
        <a:lstStyle/>
        <a:p>
          <a:endParaRPr lang="en-US"/>
        </a:p>
      </dgm:t>
    </dgm:pt>
    <dgm:pt modelId="{90D51575-9E72-49DC-A1F1-3E90EB2AF937}">
      <dgm:prSet phldrT="[Text]" phldr="1"/>
      <dgm:spPr/>
      <dgm:t>
        <a:bodyPr/>
        <a:lstStyle/>
        <a:p>
          <a:endParaRPr lang="en-US"/>
        </a:p>
      </dgm:t>
    </dgm:pt>
    <dgm:pt modelId="{3D1FD573-E743-4C7D-A67D-ABD6581F3916}" type="parTrans" cxnId="{274DBF39-81C0-4E10-B6DA-A066F1317FE0}">
      <dgm:prSet/>
      <dgm:spPr/>
      <dgm:t>
        <a:bodyPr/>
        <a:lstStyle/>
        <a:p>
          <a:endParaRPr lang="en-US"/>
        </a:p>
      </dgm:t>
    </dgm:pt>
    <dgm:pt modelId="{9C5A68A4-324E-45E2-A94E-BC0B5B9D3F85}" type="sibTrans" cxnId="{274DBF39-81C0-4E10-B6DA-A066F1317FE0}">
      <dgm:prSet/>
      <dgm:spPr/>
      <dgm:t>
        <a:bodyPr/>
        <a:lstStyle/>
        <a:p>
          <a:endParaRPr lang="en-US"/>
        </a:p>
      </dgm:t>
    </dgm:pt>
    <dgm:pt modelId="{6F8942F5-096F-4D4D-B434-5C9172C01475}">
      <dgm:prSet phldrT="[Text]"/>
      <dgm:spPr/>
      <dgm:t>
        <a:bodyPr/>
        <a:lstStyle/>
        <a:p>
          <a:r>
            <a:rPr lang="en-US" dirty="0" smtClean="0"/>
            <a:t>Pair plot </a:t>
          </a:r>
          <a:endParaRPr lang="en-US" dirty="0"/>
        </a:p>
      </dgm:t>
    </dgm:pt>
    <dgm:pt modelId="{702CF221-6224-4136-BA40-461D252580B2}" type="parTrans" cxnId="{FE279DBD-28C6-4BA0-98B8-30A07EF1F0C8}">
      <dgm:prSet/>
      <dgm:spPr/>
      <dgm:t>
        <a:bodyPr/>
        <a:lstStyle/>
        <a:p>
          <a:endParaRPr lang="en-US"/>
        </a:p>
      </dgm:t>
    </dgm:pt>
    <dgm:pt modelId="{9A8679DD-BF3D-4771-AFB9-8F3F354515C2}" type="sibTrans" cxnId="{FE279DBD-28C6-4BA0-98B8-30A07EF1F0C8}">
      <dgm:prSet/>
      <dgm:spPr/>
      <dgm:t>
        <a:bodyPr/>
        <a:lstStyle/>
        <a:p>
          <a:endParaRPr lang="en-US"/>
        </a:p>
      </dgm:t>
    </dgm:pt>
    <dgm:pt modelId="{4A50EDF9-6A9D-4AD5-A496-36A1A2ACCC24}">
      <dgm:prSet phldrT="[Text]"/>
      <dgm:spPr/>
      <dgm:t>
        <a:bodyPr/>
        <a:lstStyle/>
        <a:p>
          <a:r>
            <a:rPr lang="en-US" dirty="0" smtClean="0"/>
            <a:t>Pair plotting  numeric correlations</a:t>
          </a:r>
          <a:endParaRPr lang="en-US" dirty="0"/>
        </a:p>
      </dgm:t>
    </dgm:pt>
    <dgm:pt modelId="{A1DC8704-781D-4358-830D-CB5F381265D9}" type="parTrans" cxnId="{CF078DAD-D1B5-4BC5-AFB3-856A7C5FA8F4}">
      <dgm:prSet/>
      <dgm:spPr/>
      <dgm:t>
        <a:bodyPr/>
        <a:lstStyle/>
        <a:p>
          <a:endParaRPr lang="en-US"/>
        </a:p>
      </dgm:t>
    </dgm:pt>
    <dgm:pt modelId="{1400EEE2-C048-4F43-A033-55DBAA3D4C99}" type="sibTrans" cxnId="{CF078DAD-D1B5-4BC5-AFB3-856A7C5FA8F4}">
      <dgm:prSet/>
      <dgm:spPr/>
      <dgm:t>
        <a:bodyPr/>
        <a:lstStyle/>
        <a:p>
          <a:endParaRPr lang="en-US"/>
        </a:p>
      </dgm:t>
    </dgm:pt>
    <dgm:pt modelId="{92233023-40AE-4B3A-B3D1-12C4ECFD8B7A}">
      <dgm:prSet phldrT="[Text]"/>
      <dgm:spPr/>
      <dgm:t>
        <a:bodyPr/>
        <a:lstStyle/>
        <a:p>
          <a:r>
            <a:rPr lang="en-US" dirty="0" smtClean="0"/>
            <a:t>Plotting distributions on types of loans</a:t>
          </a:r>
          <a:endParaRPr lang="en-US" dirty="0"/>
        </a:p>
      </dgm:t>
    </dgm:pt>
    <dgm:pt modelId="{D7B50C91-EA27-43E6-B5E3-E00A33081681}" type="parTrans" cxnId="{024345CD-77AD-4953-BD75-2D806C87FB42}">
      <dgm:prSet/>
      <dgm:spPr/>
      <dgm:t>
        <a:bodyPr/>
        <a:lstStyle/>
        <a:p>
          <a:endParaRPr lang="en-US"/>
        </a:p>
      </dgm:t>
    </dgm:pt>
    <dgm:pt modelId="{D3C76BD4-5068-441E-B37C-9854246D9A80}" type="sibTrans" cxnId="{024345CD-77AD-4953-BD75-2D806C87FB42}">
      <dgm:prSet/>
      <dgm:spPr/>
      <dgm:t>
        <a:bodyPr/>
        <a:lstStyle/>
        <a:p>
          <a:endParaRPr lang="en-US"/>
        </a:p>
      </dgm:t>
    </dgm:pt>
    <dgm:pt modelId="{C934A9A3-E264-4593-A613-8396741F1A6E}" type="pres">
      <dgm:prSet presAssocID="{CD0C6CB6-2537-4D73-8EB5-808EBC98EA3B}" presName="linearFlow" presStyleCnt="0">
        <dgm:presLayoutVars>
          <dgm:dir/>
          <dgm:animLvl val="lvl"/>
          <dgm:resizeHandles val="exact"/>
        </dgm:presLayoutVars>
      </dgm:prSet>
      <dgm:spPr/>
    </dgm:pt>
    <dgm:pt modelId="{A8904355-53A6-49FF-B61A-45BB4C7169F4}" type="pres">
      <dgm:prSet presAssocID="{EF6283EA-CD84-4176-AF38-B0B34F43979E}" presName="composite" presStyleCnt="0"/>
      <dgm:spPr/>
    </dgm:pt>
    <dgm:pt modelId="{C9ACCE0B-E0F3-47B9-83C0-5BABAE820B13}" type="pres">
      <dgm:prSet presAssocID="{EF6283EA-CD84-4176-AF38-B0B34F43979E}" presName="parentText" presStyleLbl="alignNode1" presStyleIdx="0" presStyleCnt="3">
        <dgm:presLayoutVars>
          <dgm:chMax val="1"/>
          <dgm:bulletEnabled val="1"/>
        </dgm:presLayoutVars>
      </dgm:prSet>
      <dgm:spPr/>
    </dgm:pt>
    <dgm:pt modelId="{2003AF21-E137-40E6-8087-16EA2E529668}" type="pres">
      <dgm:prSet presAssocID="{EF6283EA-CD84-4176-AF38-B0B34F43979E}" presName="descendantText" presStyleLbl="alignAcc1" presStyleIdx="0" presStyleCnt="3">
        <dgm:presLayoutVars>
          <dgm:bulletEnabled val="1"/>
        </dgm:presLayoutVars>
      </dgm:prSet>
      <dgm:spPr/>
    </dgm:pt>
    <dgm:pt modelId="{98DF1D71-DCE3-49A1-A7A4-E86C1B3C7B9F}" type="pres">
      <dgm:prSet presAssocID="{16C93664-317C-4B33-9BBB-30CA7847A23E}" presName="sp" presStyleCnt="0"/>
      <dgm:spPr/>
    </dgm:pt>
    <dgm:pt modelId="{7CCC9361-C1E2-48C0-A225-90F84EB0882F}" type="pres">
      <dgm:prSet presAssocID="{62A1EF75-B82A-450E-A177-1924E89943BB}" presName="composite" presStyleCnt="0"/>
      <dgm:spPr/>
    </dgm:pt>
    <dgm:pt modelId="{DA412D7D-090E-467D-A689-0E3D2E999567}" type="pres">
      <dgm:prSet presAssocID="{62A1EF75-B82A-450E-A177-1924E89943BB}" presName="parentText" presStyleLbl="alignNode1" presStyleIdx="1" presStyleCnt="3">
        <dgm:presLayoutVars>
          <dgm:chMax val="1"/>
          <dgm:bulletEnabled val="1"/>
        </dgm:presLayoutVars>
      </dgm:prSet>
      <dgm:spPr/>
      <dgm:t>
        <a:bodyPr/>
        <a:lstStyle/>
        <a:p>
          <a:endParaRPr lang="en-US"/>
        </a:p>
      </dgm:t>
    </dgm:pt>
    <dgm:pt modelId="{EA13E1DF-FA45-4077-8845-4EC225E8B39A}" type="pres">
      <dgm:prSet presAssocID="{62A1EF75-B82A-450E-A177-1924E89943BB}" presName="descendantText" presStyleLbl="alignAcc1" presStyleIdx="1" presStyleCnt="3">
        <dgm:presLayoutVars>
          <dgm:bulletEnabled val="1"/>
        </dgm:presLayoutVars>
      </dgm:prSet>
      <dgm:spPr/>
      <dgm:t>
        <a:bodyPr/>
        <a:lstStyle/>
        <a:p>
          <a:endParaRPr lang="en-US"/>
        </a:p>
      </dgm:t>
    </dgm:pt>
    <dgm:pt modelId="{FEFB3402-D98E-45CF-B9BB-65CD88BE9B43}" type="pres">
      <dgm:prSet presAssocID="{E8B6E7B2-03C0-4264-8419-7768316A6A87}" presName="sp" presStyleCnt="0"/>
      <dgm:spPr/>
    </dgm:pt>
    <dgm:pt modelId="{FC74D66F-FE06-4A54-9192-375E5B252CE7}" type="pres">
      <dgm:prSet presAssocID="{6F8942F5-096F-4D4D-B434-5C9172C01475}" presName="composite" presStyleCnt="0"/>
      <dgm:spPr/>
    </dgm:pt>
    <dgm:pt modelId="{F459009B-8149-4A9A-9ADB-944CB89AF632}" type="pres">
      <dgm:prSet presAssocID="{6F8942F5-096F-4D4D-B434-5C9172C01475}" presName="parentText" presStyleLbl="alignNode1" presStyleIdx="2" presStyleCnt="3">
        <dgm:presLayoutVars>
          <dgm:chMax val="1"/>
          <dgm:bulletEnabled val="1"/>
        </dgm:presLayoutVars>
      </dgm:prSet>
      <dgm:spPr/>
      <dgm:t>
        <a:bodyPr/>
        <a:lstStyle/>
        <a:p>
          <a:endParaRPr lang="en-US"/>
        </a:p>
      </dgm:t>
    </dgm:pt>
    <dgm:pt modelId="{1B501460-0F9B-4894-99DE-B654B02CD1EC}" type="pres">
      <dgm:prSet presAssocID="{6F8942F5-096F-4D4D-B434-5C9172C01475}" presName="descendantText" presStyleLbl="alignAcc1" presStyleIdx="2" presStyleCnt="3">
        <dgm:presLayoutVars>
          <dgm:bulletEnabled val="1"/>
        </dgm:presLayoutVars>
      </dgm:prSet>
      <dgm:spPr/>
      <dgm:t>
        <a:bodyPr/>
        <a:lstStyle/>
        <a:p>
          <a:endParaRPr lang="en-US"/>
        </a:p>
      </dgm:t>
    </dgm:pt>
  </dgm:ptLst>
  <dgm:cxnLst>
    <dgm:cxn modelId="{B093D125-97A1-4072-AE96-FDA72F7B9C47}" type="presOf" srcId="{EF6283EA-CD84-4176-AF38-B0B34F43979E}" destId="{C9ACCE0B-E0F3-47B9-83C0-5BABAE820B13}" srcOrd="0" destOrd="0" presId="urn:microsoft.com/office/officeart/2005/8/layout/chevron2"/>
    <dgm:cxn modelId="{B5C82176-8D88-4AB6-948E-897194CFF133}" type="presOf" srcId="{27481AE2-3DB1-4A34-874C-5F0CAD2C4199}" destId="{2003AF21-E137-40E6-8087-16EA2E529668}" srcOrd="0" destOrd="1" presId="urn:microsoft.com/office/officeart/2005/8/layout/chevron2"/>
    <dgm:cxn modelId="{29EA1DE6-A336-43CE-9574-5048489363ED}" srcId="{EF6283EA-CD84-4176-AF38-B0B34F43979E}" destId="{27481AE2-3DB1-4A34-874C-5F0CAD2C4199}" srcOrd="1" destOrd="0" parTransId="{35A72E09-73FF-40D4-A637-D6E082028F71}" sibTransId="{F3B8BFF3-C0DB-41FD-881E-F9B83A0403F3}"/>
    <dgm:cxn modelId="{248EDAA3-8DEF-4D8F-9891-1A3794F75782}" type="presOf" srcId="{90D51575-9E72-49DC-A1F1-3E90EB2AF937}" destId="{EA13E1DF-FA45-4077-8845-4EC225E8B39A}" srcOrd="0" destOrd="1" presId="urn:microsoft.com/office/officeart/2005/8/layout/chevron2"/>
    <dgm:cxn modelId="{905F2B88-0CC7-4A0B-A593-690A18CFF9D9}" srcId="{CD0C6CB6-2537-4D73-8EB5-808EBC98EA3B}" destId="{62A1EF75-B82A-450E-A177-1924E89943BB}" srcOrd="1" destOrd="0" parTransId="{C99200E4-498F-4FAB-B80E-C32B17736EAE}" sibTransId="{E8B6E7B2-03C0-4264-8419-7768316A6A87}"/>
    <dgm:cxn modelId="{0E31EA87-D3C0-48EE-9990-5F29B574EF1E}" type="presOf" srcId="{62A1EF75-B82A-450E-A177-1924E89943BB}" destId="{DA412D7D-090E-467D-A689-0E3D2E999567}" srcOrd="0" destOrd="0" presId="urn:microsoft.com/office/officeart/2005/8/layout/chevron2"/>
    <dgm:cxn modelId="{3F29873C-2A01-414F-BDD9-E608B8FD573C}" srcId="{EF6283EA-CD84-4176-AF38-B0B34F43979E}" destId="{B89C5B69-A3A6-4756-8100-7A150B9D9DC7}" srcOrd="0" destOrd="0" parTransId="{82E0AFF5-B6C9-4404-9070-16A50BB8EEBE}" sibTransId="{B9505DD2-4099-46B5-875E-E1E4588F527E}"/>
    <dgm:cxn modelId="{E7D83CFE-41A9-4F12-9E03-C4FDDCB5DD3D}" type="presOf" srcId="{191D8357-C9C4-4144-AC1F-30CC948EE903}" destId="{EA13E1DF-FA45-4077-8845-4EC225E8B39A}" srcOrd="0" destOrd="0" presId="urn:microsoft.com/office/officeart/2005/8/layout/chevron2"/>
    <dgm:cxn modelId="{274DBF39-81C0-4E10-B6DA-A066F1317FE0}" srcId="{62A1EF75-B82A-450E-A177-1924E89943BB}" destId="{90D51575-9E72-49DC-A1F1-3E90EB2AF937}" srcOrd="1" destOrd="0" parTransId="{3D1FD573-E743-4C7D-A67D-ABD6581F3916}" sibTransId="{9C5A68A4-324E-45E2-A94E-BC0B5B9D3F85}"/>
    <dgm:cxn modelId="{024345CD-77AD-4953-BD75-2D806C87FB42}" srcId="{6F8942F5-096F-4D4D-B434-5C9172C01475}" destId="{92233023-40AE-4B3A-B3D1-12C4ECFD8B7A}" srcOrd="1" destOrd="0" parTransId="{D7B50C91-EA27-43E6-B5E3-E00A33081681}" sibTransId="{D3C76BD4-5068-441E-B37C-9854246D9A80}"/>
    <dgm:cxn modelId="{22C06BFD-DAC1-4204-BE5C-3E93601058E8}" type="presOf" srcId="{4A50EDF9-6A9D-4AD5-A496-36A1A2ACCC24}" destId="{1B501460-0F9B-4894-99DE-B654B02CD1EC}" srcOrd="0" destOrd="0" presId="urn:microsoft.com/office/officeart/2005/8/layout/chevron2"/>
    <dgm:cxn modelId="{FE279DBD-28C6-4BA0-98B8-30A07EF1F0C8}" srcId="{CD0C6CB6-2537-4D73-8EB5-808EBC98EA3B}" destId="{6F8942F5-096F-4D4D-B434-5C9172C01475}" srcOrd="2" destOrd="0" parTransId="{702CF221-6224-4136-BA40-461D252580B2}" sibTransId="{9A8679DD-BF3D-4771-AFB9-8F3F354515C2}"/>
    <dgm:cxn modelId="{CF078DAD-D1B5-4BC5-AFB3-856A7C5FA8F4}" srcId="{6F8942F5-096F-4D4D-B434-5C9172C01475}" destId="{4A50EDF9-6A9D-4AD5-A496-36A1A2ACCC24}" srcOrd="0" destOrd="0" parTransId="{A1DC8704-781D-4358-830D-CB5F381265D9}" sibTransId="{1400EEE2-C048-4F43-A033-55DBAA3D4C99}"/>
    <dgm:cxn modelId="{90DF4529-1CA5-40A2-98EB-86483F6322FF}" type="presOf" srcId="{CD0C6CB6-2537-4D73-8EB5-808EBC98EA3B}" destId="{C934A9A3-E264-4593-A613-8396741F1A6E}" srcOrd="0" destOrd="0" presId="urn:microsoft.com/office/officeart/2005/8/layout/chevron2"/>
    <dgm:cxn modelId="{1D7A1C2F-A6BE-4F01-8436-6BCE1219929D}" type="presOf" srcId="{B89C5B69-A3A6-4756-8100-7A150B9D9DC7}" destId="{2003AF21-E137-40E6-8087-16EA2E529668}" srcOrd="0" destOrd="0" presId="urn:microsoft.com/office/officeart/2005/8/layout/chevron2"/>
    <dgm:cxn modelId="{E98B9760-74AC-4455-A437-DA70B4664160}" type="presOf" srcId="{6F8942F5-096F-4D4D-B434-5C9172C01475}" destId="{F459009B-8149-4A9A-9ADB-944CB89AF632}" srcOrd="0" destOrd="0" presId="urn:microsoft.com/office/officeart/2005/8/layout/chevron2"/>
    <dgm:cxn modelId="{ED825373-58E0-4EB5-BDB0-DB879F7BA845}" srcId="{CD0C6CB6-2537-4D73-8EB5-808EBC98EA3B}" destId="{EF6283EA-CD84-4176-AF38-B0B34F43979E}" srcOrd="0" destOrd="0" parTransId="{52551DE9-EF16-4763-AC2A-3C2D37B0CBA2}" sibTransId="{16C93664-317C-4B33-9BBB-30CA7847A23E}"/>
    <dgm:cxn modelId="{18A92D75-B484-4541-A569-0F9222E9E791}" type="presOf" srcId="{92233023-40AE-4B3A-B3D1-12C4ECFD8B7A}" destId="{1B501460-0F9B-4894-99DE-B654B02CD1EC}" srcOrd="0" destOrd="1" presId="urn:microsoft.com/office/officeart/2005/8/layout/chevron2"/>
    <dgm:cxn modelId="{24CD01C7-BB86-4543-8757-6F16FE7C682E}" srcId="{62A1EF75-B82A-450E-A177-1924E89943BB}" destId="{191D8357-C9C4-4144-AC1F-30CC948EE903}" srcOrd="0" destOrd="0" parTransId="{76365845-D99A-42E5-B971-F55959ED613B}" sibTransId="{2DCCFDB3-A4D7-4ED5-B5C0-6A69666A2DB4}"/>
    <dgm:cxn modelId="{FE15DE0C-FEF1-45A6-940E-19183799EFED}" type="presParOf" srcId="{C934A9A3-E264-4593-A613-8396741F1A6E}" destId="{A8904355-53A6-49FF-B61A-45BB4C7169F4}" srcOrd="0" destOrd="0" presId="urn:microsoft.com/office/officeart/2005/8/layout/chevron2"/>
    <dgm:cxn modelId="{09F221D2-4ABA-4CBC-9941-9AE334FBF664}" type="presParOf" srcId="{A8904355-53A6-49FF-B61A-45BB4C7169F4}" destId="{C9ACCE0B-E0F3-47B9-83C0-5BABAE820B13}" srcOrd="0" destOrd="0" presId="urn:microsoft.com/office/officeart/2005/8/layout/chevron2"/>
    <dgm:cxn modelId="{4E8E8112-C0C5-493C-9785-E8313721C3CE}" type="presParOf" srcId="{A8904355-53A6-49FF-B61A-45BB4C7169F4}" destId="{2003AF21-E137-40E6-8087-16EA2E529668}" srcOrd="1" destOrd="0" presId="urn:microsoft.com/office/officeart/2005/8/layout/chevron2"/>
    <dgm:cxn modelId="{3701988E-55D6-48BF-A488-ADC96CFDE233}" type="presParOf" srcId="{C934A9A3-E264-4593-A613-8396741F1A6E}" destId="{98DF1D71-DCE3-49A1-A7A4-E86C1B3C7B9F}" srcOrd="1" destOrd="0" presId="urn:microsoft.com/office/officeart/2005/8/layout/chevron2"/>
    <dgm:cxn modelId="{42243F39-E58C-4B6E-A5D2-E5B688EB65BE}" type="presParOf" srcId="{C934A9A3-E264-4593-A613-8396741F1A6E}" destId="{7CCC9361-C1E2-48C0-A225-90F84EB0882F}" srcOrd="2" destOrd="0" presId="urn:microsoft.com/office/officeart/2005/8/layout/chevron2"/>
    <dgm:cxn modelId="{770399D1-48D7-4F66-A5E2-F5738C68335D}" type="presParOf" srcId="{7CCC9361-C1E2-48C0-A225-90F84EB0882F}" destId="{DA412D7D-090E-467D-A689-0E3D2E999567}" srcOrd="0" destOrd="0" presId="urn:microsoft.com/office/officeart/2005/8/layout/chevron2"/>
    <dgm:cxn modelId="{83D26A55-53B0-42A9-B079-105DA64F0FA3}" type="presParOf" srcId="{7CCC9361-C1E2-48C0-A225-90F84EB0882F}" destId="{EA13E1DF-FA45-4077-8845-4EC225E8B39A}" srcOrd="1" destOrd="0" presId="urn:microsoft.com/office/officeart/2005/8/layout/chevron2"/>
    <dgm:cxn modelId="{9D819B04-EB9A-4263-A3A7-1DC6FF1691C5}" type="presParOf" srcId="{C934A9A3-E264-4593-A613-8396741F1A6E}" destId="{FEFB3402-D98E-45CF-B9BB-65CD88BE9B43}" srcOrd="3" destOrd="0" presId="urn:microsoft.com/office/officeart/2005/8/layout/chevron2"/>
    <dgm:cxn modelId="{61052E45-EA6B-46D5-B62F-304D5749CCDD}" type="presParOf" srcId="{C934A9A3-E264-4593-A613-8396741F1A6E}" destId="{FC74D66F-FE06-4A54-9192-375E5B252CE7}" srcOrd="4" destOrd="0" presId="urn:microsoft.com/office/officeart/2005/8/layout/chevron2"/>
    <dgm:cxn modelId="{AC33BA0D-A815-4588-904B-595FB8A9F295}" type="presParOf" srcId="{FC74D66F-FE06-4A54-9192-375E5B252CE7}" destId="{F459009B-8149-4A9A-9ADB-944CB89AF632}" srcOrd="0" destOrd="0" presId="urn:microsoft.com/office/officeart/2005/8/layout/chevron2"/>
    <dgm:cxn modelId="{E613385F-595B-46E6-B7CF-2E9F9CC74865}" type="presParOf" srcId="{FC74D66F-FE06-4A54-9192-375E5B252CE7}" destId="{1B501460-0F9B-4894-99DE-B654B02CD1EC}" srcOrd="1" destOrd="0" presId="urn:microsoft.com/office/officeart/2005/8/layout/chevron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A0B90-DA74-461E-AFF4-DB6C71DF6689}">
      <dsp:nvSpPr>
        <dsp:cNvPr id="0" name=""/>
        <dsp:cNvSpPr/>
      </dsp:nvSpPr>
      <dsp:spPr>
        <a:xfrm>
          <a:off x="927600" y="0"/>
          <a:ext cx="1073703" cy="118888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Loan.csv</a:t>
          </a:r>
          <a:endParaRPr lang="en-US" sz="1400" kern="1200" dirty="0"/>
        </a:p>
      </dsp:txBody>
      <dsp:txXfrm>
        <a:off x="1125716" y="219369"/>
        <a:ext cx="677471" cy="750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4BFE3-0411-4BF4-A969-E53CA55DE8A3}">
      <dsp:nvSpPr>
        <dsp:cNvPr id="0" name=""/>
        <dsp:cNvSpPr/>
      </dsp:nvSpPr>
      <dsp:spPr>
        <a:xfrm rot="5400000">
          <a:off x="-158978" y="159707"/>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Importing </a:t>
          </a:r>
          <a:endParaRPr lang="en-US" sz="1000" kern="1200" dirty="0"/>
        </a:p>
      </dsp:txBody>
      <dsp:txXfrm rot="-5400000">
        <a:off x="0" y="371678"/>
        <a:ext cx="741898" cy="317956"/>
      </dsp:txXfrm>
    </dsp:sp>
    <dsp:sp modelId="{93C28220-FBAE-42EE-9CCC-64DD0519D048}">
      <dsp:nvSpPr>
        <dsp:cNvPr id="0" name=""/>
        <dsp:cNvSpPr/>
      </dsp:nvSpPr>
      <dsp:spPr>
        <a:xfrm rot="5400000">
          <a:off x="1906640" y="-1067594"/>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Data importing</a:t>
          </a: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 and observing </a:t>
          </a:r>
          <a:endParaRPr lang="en-US" sz="1300" kern="1200" dirty="0"/>
        </a:p>
      </dsp:txBody>
      <dsp:txXfrm rot="-5400000">
        <a:off x="741898" y="130778"/>
        <a:ext cx="2984760" cy="621645"/>
      </dsp:txXfrm>
    </dsp:sp>
    <dsp:sp modelId="{E41D5600-E31C-4997-81FF-1BAB04E1482A}">
      <dsp:nvSpPr>
        <dsp:cNvPr id="0" name=""/>
        <dsp:cNvSpPr/>
      </dsp:nvSpPr>
      <dsp:spPr>
        <a:xfrm rot="5400000">
          <a:off x="-158978" y="1051450"/>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Basic cleaning</a:t>
          </a:r>
          <a:endParaRPr lang="en-US" sz="1000" kern="1200" dirty="0"/>
        </a:p>
      </dsp:txBody>
      <dsp:txXfrm rot="-5400000">
        <a:off x="0" y="1263421"/>
        <a:ext cx="741898" cy="317956"/>
      </dsp:txXfrm>
    </dsp:sp>
    <dsp:sp modelId="{75452235-54ED-4206-A202-71172CD30F4A}">
      <dsp:nvSpPr>
        <dsp:cNvPr id="0" name=""/>
        <dsp:cNvSpPr/>
      </dsp:nvSpPr>
      <dsp:spPr>
        <a:xfrm rot="5400000">
          <a:off x="1906640" y="-272269"/>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Dropping all null columns</a:t>
          </a:r>
          <a:endParaRPr lang="en-US" sz="1300" kern="1200" dirty="0"/>
        </a:p>
        <a:p>
          <a:pPr marL="114300" lvl="1" indent="-114300" algn="l" defTabSz="577850">
            <a:lnSpc>
              <a:spcPct val="90000"/>
            </a:lnSpc>
            <a:spcBef>
              <a:spcPct val="0"/>
            </a:spcBef>
            <a:spcAft>
              <a:spcPct val="15000"/>
            </a:spcAft>
            <a:buChar char="••"/>
          </a:pPr>
          <a:r>
            <a:rPr lang="en-US" sz="1300" kern="1200" dirty="0" smtClean="0"/>
            <a:t>Dropping cols with one unique values</a:t>
          </a:r>
          <a:endParaRPr lang="en-US" sz="1300" kern="1200" dirty="0"/>
        </a:p>
      </dsp:txBody>
      <dsp:txXfrm rot="-5400000">
        <a:off x="741898" y="926103"/>
        <a:ext cx="2984760" cy="621645"/>
      </dsp:txXfrm>
    </dsp:sp>
    <dsp:sp modelId="{40393AAC-A95C-4F7A-8DA4-D62AC202DC18}">
      <dsp:nvSpPr>
        <dsp:cNvPr id="0" name=""/>
        <dsp:cNvSpPr/>
      </dsp:nvSpPr>
      <dsp:spPr>
        <a:xfrm rot="5400000">
          <a:off x="-158978" y="1943194"/>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More Cleaning </a:t>
          </a:r>
          <a:endParaRPr lang="en-US" sz="1000" kern="1200" dirty="0"/>
        </a:p>
      </dsp:txBody>
      <dsp:txXfrm rot="-5400000">
        <a:off x="0" y="2155165"/>
        <a:ext cx="741898" cy="317956"/>
      </dsp:txXfrm>
    </dsp:sp>
    <dsp:sp modelId="{E4C3DA15-9349-43DC-B69E-C2814730D396}">
      <dsp:nvSpPr>
        <dsp:cNvPr id="0" name=""/>
        <dsp:cNvSpPr/>
      </dsp:nvSpPr>
      <dsp:spPr>
        <a:xfrm rot="5400000">
          <a:off x="1906640" y="619473"/>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Dropping cols with missing values &gt; 50</a:t>
          </a:r>
          <a:endParaRPr lang="en-US" sz="1300" kern="1200" dirty="0"/>
        </a:p>
        <a:p>
          <a:pPr marL="114300" lvl="1" indent="-114300" algn="l" defTabSz="577850">
            <a:lnSpc>
              <a:spcPct val="90000"/>
            </a:lnSpc>
            <a:spcBef>
              <a:spcPct val="0"/>
            </a:spcBef>
            <a:spcAft>
              <a:spcPct val="15000"/>
            </a:spcAft>
            <a:buChar char="••"/>
          </a:pPr>
          <a:r>
            <a:rPr lang="en-US" sz="1300" kern="1200" dirty="0" smtClean="0"/>
            <a:t>Examining rows</a:t>
          </a:r>
          <a:endParaRPr lang="en-US" sz="1300" kern="1200" dirty="0"/>
        </a:p>
      </dsp:txBody>
      <dsp:txXfrm rot="-5400000">
        <a:off x="741898" y="1817845"/>
        <a:ext cx="2984760" cy="621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CFB32-8223-45FE-8B7E-9A16A1E8B743}">
      <dsp:nvSpPr>
        <dsp:cNvPr id="0" name=""/>
        <dsp:cNvSpPr/>
      </dsp:nvSpPr>
      <dsp:spPr>
        <a:xfrm rot="5400000">
          <a:off x="-158994" y="159613"/>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Advanced cleaning</a:t>
          </a:r>
          <a:endParaRPr lang="en-US" sz="1000" kern="1200" dirty="0"/>
        </a:p>
      </dsp:txBody>
      <dsp:txXfrm rot="-5400000">
        <a:off x="1" y="371605"/>
        <a:ext cx="741974" cy="317989"/>
      </dsp:txXfrm>
    </dsp:sp>
    <dsp:sp modelId="{B7F6844E-5A7D-471F-BD4B-62F8FDEC8756}">
      <dsp:nvSpPr>
        <dsp:cNvPr id="0" name=""/>
        <dsp:cNvSpPr/>
      </dsp:nvSpPr>
      <dsp:spPr>
        <a:xfrm rot="5400000">
          <a:off x="2068619" y="-1293656"/>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Imputing and cleaning rows</a:t>
          </a:r>
          <a:endParaRPr lang="en-US" sz="1300" kern="1200" dirty="0"/>
        </a:p>
        <a:p>
          <a:pPr marL="114300" lvl="1" indent="-114300" algn="l" defTabSz="577850">
            <a:lnSpc>
              <a:spcPct val="90000"/>
            </a:lnSpc>
            <a:spcBef>
              <a:spcPct val="0"/>
            </a:spcBef>
            <a:spcAft>
              <a:spcPct val="15000"/>
            </a:spcAft>
            <a:buChar char="••"/>
          </a:pPr>
          <a:r>
            <a:rPr lang="en-US" sz="1300" kern="1200" dirty="0" smtClean="0"/>
            <a:t>Manually dropping less significant cols</a:t>
          </a:r>
          <a:endParaRPr lang="en-US" sz="1300" kern="1200" dirty="0"/>
        </a:p>
      </dsp:txBody>
      <dsp:txXfrm rot="-5400000">
        <a:off x="726151" y="82445"/>
        <a:ext cx="3340281" cy="621710"/>
      </dsp:txXfrm>
    </dsp:sp>
    <dsp:sp modelId="{ECBCDA85-0C71-4644-8CE5-9119969951F0}">
      <dsp:nvSpPr>
        <dsp:cNvPr id="0" name=""/>
        <dsp:cNvSpPr/>
      </dsp:nvSpPr>
      <dsp:spPr>
        <a:xfrm rot="5400000">
          <a:off x="-158994" y="1033156"/>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Separation variables</a:t>
          </a:r>
          <a:endParaRPr lang="en-US" sz="1000" kern="1200" dirty="0"/>
        </a:p>
      </dsp:txBody>
      <dsp:txXfrm rot="-5400000">
        <a:off x="1" y="1245148"/>
        <a:ext cx="741974" cy="317989"/>
      </dsp:txXfrm>
    </dsp:sp>
    <dsp:sp modelId="{729B68EF-4E58-431D-92B6-6AE92D00F7D7}">
      <dsp:nvSpPr>
        <dsp:cNvPr id="0" name=""/>
        <dsp:cNvSpPr/>
      </dsp:nvSpPr>
      <dsp:spPr>
        <a:xfrm rot="5400000">
          <a:off x="2084443" y="-468307"/>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Creating dataframe having only categories </a:t>
          </a:r>
          <a:endParaRPr lang="en-US" sz="1300" kern="1200" dirty="0"/>
        </a:p>
        <a:p>
          <a:pPr marL="114300" lvl="1" indent="-114300" algn="l" defTabSz="577850">
            <a:lnSpc>
              <a:spcPct val="90000"/>
            </a:lnSpc>
            <a:spcBef>
              <a:spcPct val="0"/>
            </a:spcBef>
            <a:spcAft>
              <a:spcPct val="15000"/>
            </a:spcAft>
            <a:buChar char="••"/>
          </a:pPr>
          <a:r>
            <a:rPr lang="en-US" sz="1300" kern="1200" dirty="0" smtClean="0"/>
            <a:t>Creating dataframe having numeric values</a:t>
          </a:r>
          <a:endParaRPr lang="en-US" sz="1300" kern="1200" dirty="0"/>
        </a:p>
      </dsp:txBody>
      <dsp:txXfrm rot="-5400000">
        <a:off x="741975" y="907794"/>
        <a:ext cx="3340281" cy="621710"/>
      </dsp:txXfrm>
    </dsp:sp>
    <dsp:sp modelId="{7003F933-4C88-40B5-84FE-46A661EFBC40}">
      <dsp:nvSpPr>
        <dsp:cNvPr id="0" name=""/>
        <dsp:cNvSpPr/>
      </dsp:nvSpPr>
      <dsp:spPr>
        <a:xfrm rot="5400000">
          <a:off x="-158994" y="1906699"/>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Concise</a:t>
          </a:r>
          <a:endParaRPr lang="en-US" sz="1000" kern="1200" dirty="0"/>
        </a:p>
      </dsp:txBody>
      <dsp:txXfrm rot="-5400000">
        <a:off x="1" y="2118691"/>
        <a:ext cx="741974" cy="317989"/>
      </dsp:txXfrm>
    </dsp:sp>
    <dsp:sp modelId="{5857C643-F5DF-4F34-99FC-FA666CE7E1AD}">
      <dsp:nvSpPr>
        <dsp:cNvPr id="0" name=""/>
        <dsp:cNvSpPr/>
      </dsp:nvSpPr>
      <dsp:spPr>
        <a:xfrm rot="5400000">
          <a:off x="2084443" y="405235"/>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Merging numerical columns to concise data</a:t>
          </a:r>
          <a:endParaRPr lang="en-US" sz="1300" kern="1200" dirty="0"/>
        </a:p>
        <a:p>
          <a:pPr marL="114300" lvl="1" indent="-114300" algn="l" defTabSz="577850">
            <a:lnSpc>
              <a:spcPct val="90000"/>
            </a:lnSpc>
            <a:spcBef>
              <a:spcPct val="0"/>
            </a:spcBef>
            <a:spcAft>
              <a:spcPct val="15000"/>
            </a:spcAft>
            <a:buChar char="••"/>
          </a:pPr>
          <a:r>
            <a:rPr lang="en-US" sz="1300" kern="1200" dirty="0" smtClean="0"/>
            <a:t>Cleaning categorical variables like datetime</a:t>
          </a:r>
          <a:endParaRPr lang="en-US" sz="1300" kern="1200" dirty="0"/>
        </a:p>
      </dsp:txBody>
      <dsp:txXfrm rot="-5400000">
        <a:off x="741975" y="1781337"/>
        <a:ext cx="3340281" cy="621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6F423-08E3-40D6-9D2A-3CAAB153EC79}">
      <dsp:nvSpPr>
        <dsp:cNvPr id="0" name=""/>
        <dsp:cNvSpPr/>
      </dsp:nvSpPr>
      <dsp:spPr>
        <a:xfrm rot="5400000">
          <a:off x="-178974" y="179555"/>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Univariate analysis </a:t>
          </a:r>
          <a:endParaRPr lang="en-US" sz="1200" kern="1200" dirty="0"/>
        </a:p>
      </dsp:txBody>
      <dsp:txXfrm rot="-5400000">
        <a:off x="1" y="418187"/>
        <a:ext cx="835214" cy="357950"/>
      </dsp:txXfrm>
    </dsp:sp>
    <dsp:sp modelId="{C67B35AC-445E-4742-91B5-E0960902AE2F}">
      <dsp:nvSpPr>
        <dsp:cNvPr id="0" name=""/>
        <dsp:cNvSpPr/>
      </dsp:nvSpPr>
      <dsp:spPr>
        <a:xfrm rot="5400000">
          <a:off x="1886818" y="-1051022"/>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Plotting numerical distributions</a:t>
          </a:r>
          <a:endParaRPr lang="en-US" sz="1200" kern="1200" dirty="0"/>
        </a:p>
        <a:p>
          <a:pPr marL="114300" lvl="1" indent="-114300" algn="l" defTabSz="533400">
            <a:lnSpc>
              <a:spcPct val="90000"/>
            </a:lnSpc>
            <a:spcBef>
              <a:spcPct val="0"/>
            </a:spcBef>
            <a:spcAft>
              <a:spcPct val="15000"/>
            </a:spcAft>
            <a:buChar char="••"/>
          </a:pPr>
          <a:r>
            <a:rPr lang="en-US" sz="1200" kern="1200" dirty="0" smtClean="0"/>
            <a:t>Plotting categorical data</a:t>
          </a:r>
          <a:endParaRPr lang="en-US" sz="1200" kern="1200" dirty="0"/>
        </a:p>
      </dsp:txBody>
      <dsp:txXfrm rot="-5400000">
        <a:off x="835214" y="38442"/>
        <a:ext cx="2840904" cy="699836"/>
      </dsp:txXfrm>
    </dsp:sp>
    <dsp:sp modelId="{031D7D61-BBA5-4F6E-B62D-69F5A57482FB}">
      <dsp:nvSpPr>
        <dsp:cNvPr id="0" name=""/>
        <dsp:cNvSpPr/>
      </dsp:nvSpPr>
      <dsp:spPr>
        <a:xfrm rot="5400000">
          <a:off x="-178974" y="1209290"/>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Univariate </a:t>
          </a:r>
          <a:endParaRPr lang="en-US" sz="1200" kern="1200" dirty="0"/>
        </a:p>
      </dsp:txBody>
      <dsp:txXfrm rot="-5400000">
        <a:off x="1" y="1447922"/>
        <a:ext cx="835214" cy="357950"/>
      </dsp:txXfrm>
    </dsp:sp>
    <dsp:sp modelId="{4408A80D-A187-43CB-B1DB-873EC6D82B1C}">
      <dsp:nvSpPr>
        <dsp:cNvPr id="0" name=""/>
        <dsp:cNvSpPr/>
      </dsp:nvSpPr>
      <dsp:spPr>
        <a:xfrm rot="5400000">
          <a:off x="1886818" y="-21288"/>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Observing numerical data</a:t>
          </a:r>
          <a:endParaRPr lang="en-US" sz="1200" kern="1200" dirty="0"/>
        </a:p>
        <a:p>
          <a:pPr marL="114300" lvl="1" indent="-114300" algn="l" defTabSz="533400">
            <a:lnSpc>
              <a:spcPct val="90000"/>
            </a:lnSpc>
            <a:spcBef>
              <a:spcPct val="0"/>
            </a:spcBef>
            <a:spcAft>
              <a:spcPct val="15000"/>
            </a:spcAft>
            <a:buChar char="••"/>
          </a:pPr>
          <a:r>
            <a:rPr lang="en-US" sz="1200" kern="1200" dirty="0" smtClean="0"/>
            <a:t>Understanding categorical data</a:t>
          </a:r>
          <a:endParaRPr lang="en-US" sz="1200" kern="1200" dirty="0"/>
        </a:p>
      </dsp:txBody>
      <dsp:txXfrm rot="-5400000">
        <a:off x="835214" y="1068176"/>
        <a:ext cx="2840904" cy="699836"/>
      </dsp:txXfrm>
    </dsp:sp>
    <dsp:sp modelId="{3147A4A1-0CBD-441A-A0D0-03163C76941C}">
      <dsp:nvSpPr>
        <dsp:cNvPr id="0" name=""/>
        <dsp:cNvSpPr/>
      </dsp:nvSpPr>
      <dsp:spPr>
        <a:xfrm rot="5400000">
          <a:off x="-178974" y="2239024"/>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5400000">
        <a:off x="1" y="2477656"/>
        <a:ext cx="835214" cy="357950"/>
      </dsp:txXfrm>
    </dsp:sp>
    <dsp:sp modelId="{D43AF7F7-7249-4198-B034-2B6E80B6718D}">
      <dsp:nvSpPr>
        <dsp:cNvPr id="0" name=""/>
        <dsp:cNvSpPr/>
      </dsp:nvSpPr>
      <dsp:spPr>
        <a:xfrm rot="5400000">
          <a:off x="1886818" y="1008446"/>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Grouping and plotting categorical variables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Calculating significance for numerical data</a:t>
          </a:r>
          <a:endParaRPr lang="en-US" sz="1200" kern="1200" dirty="0"/>
        </a:p>
      </dsp:txBody>
      <dsp:txXfrm rot="-5400000">
        <a:off x="835214" y="2097910"/>
        <a:ext cx="2840904" cy="6998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CCE0B-E0F3-47B9-83C0-5BABAE820B13}">
      <dsp:nvSpPr>
        <dsp:cNvPr id="0" name=""/>
        <dsp:cNvSpPr/>
      </dsp:nvSpPr>
      <dsp:spPr>
        <a:xfrm rot="5400000">
          <a:off x="-170149" y="171819"/>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Creating heat maps</a:t>
          </a:r>
          <a:endParaRPr lang="en-US" sz="1100" kern="1200" dirty="0"/>
        </a:p>
      </dsp:txBody>
      <dsp:txXfrm rot="-5400000">
        <a:off x="1" y="398686"/>
        <a:ext cx="794031" cy="340299"/>
      </dsp:txXfrm>
    </dsp:sp>
    <dsp:sp modelId="{2003AF21-E137-40E6-8087-16EA2E529668}">
      <dsp:nvSpPr>
        <dsp:cNvPr id="0" name=""/>
        <dsp:cNvSpPr/>
      </dsp:nvSpPr>
      <dsp:spPr>
        <a:xfrm rot="5400000">
          <a:off x="2372301" y="-1576600"/>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Heatmap for numerical values</a:t>
          </a:r>
          <a:endParaRPr lang="en-US" sz="1500" kern="1200" dirty="0"/>
        </a:p>
        <a:p>
          <a:pPr marL="114300" lvl="1" indent="-114300" algn="l" defTabSz="666750">
            <a:lnSpc>
              <a:spcPct val="90000"/>
            </a:lnSpc>
            <a:spcBef>
              <a:spcPct val="0"/>
            </a:spcBef>
            <a:spcAft>
              <a:spcPct val="15000"/>
            </a:spcAft>
            <a:buChar char="••"/>
          </a:pPr>
          <a:r>
            <a:rPr lang="en-US" sz="1500" kern="1200" dirty="0" smtClean="0"/>
            <a:t>Heatmap with loan_status vs variables </a:t>
          </a:r>
          <a:endParaRPr lang="en-US" sz="1500" kern="1200" dirty="0"/>
        </a:p>
      </dsp:txBody>
      <dsp:txXfrm rot="-5400000">
        <a:off x="794031" y="37663"/>
        <a:ext cx="3857862" cy="665328"/>
      </dsp:txXfrm>
    </dsp:sp>
    <dsp:sp modelId="{DA412D7D-090E-467D-A689-0E3D2E999567}">
      <dsp:nvSpPr>
        <dsp:cNvPr id="0" name=""/>
        <dsp:cNvSpPr/>
      </dsp:nvSpPr>
      <dsp:spPr>
        <a:xfrm rot="5400000">
          <a:off x="-170149" y="1103700"/>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Filtering numerical </a:t>
          </a:r>
          <a:endParaRPr lang="en-US" sz="1100" kern="1200" dirty="0"/>
        </a:p>
      </dsp:txBody>
      <dsp:txXfrm rot="-5400000">
        <a:off x="1" y="1330567"/>
        <a:ext cx="794031" cy="340299"/>
      </dsp:txXfrm>
    </dsp:sp>
    <dsp:sp modelId="{EA13E1DF-FA45-4077-8845-4EC225E8B39A}">
      <dsp:nvSpPr>
        <dsp:cNvPr id="0" name=""/>
        <dsp:cNvSpPr/>
      </dsp:nvSpPr>
      <dsp:spPr>
        <a:xfrm rot="5400000">
          <a:off x="2372301" y="-644719"/>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Filtering and taking only significant variables </a:t>
          </a:r>
          <a:endParaRPr lang="en-US" sz="1500" kern="1200" dirty="0"/>
        </a:p>
        <a:p>
          <a:pPr marL="114300" lvl="1" indent="-114300" algn="l" defTabSz="666750">
            <a:lnSpc>
              <a:spcPct val="90000"/>
            </a:lnSpc>
            <a:spcBef>
              <a:spcPct val="0"/>
            </a:spcBef>
            <a:spcAft>
              <a:spcPct val="15000"/>
            </a:spcAft>
            <a:buChar char="••"/>
          </a:pPr>
          <a:endParaRPr lang="en-US" sz="1500" kern="1200"/>
        </a:p>
      </dsp:txBody>
      <dsp:txXfrm rot="-5400000">
        <a:off x="794031" y="969544"/>
        <a:ext cx="3857862" cy="665328"/>
      </dsp:txXfrm>
    </dsp:sp>
    <dsp:sp modelId="{F459009B-8149-4A9A-9ADB-944CB89AF632}">
      <dsp:nvSpPr>
        <dsp:cNvPr id="0" name=""/>
        <dsp:cNvSpPr/>
      </dsp:nvSpPr>
      <dsp:spPr>
        <a:xfrm rot="5400000">
          <a:off x="-170149" y="2035582"/>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Pair plot </a:t>
          </a:r>
          <a:endParaRPr lang="en-US" sz="1100" kern="1200" dirty="0"/>
        </a:p>
      </dsp:txBody>
      <dsp:txXfrm rot="-5400000">
        <a:off x="1" y="2262449"/>
        <a:ext cx="794031" cy="340299"/>
      </dsp:txXfrm>
    </dsp:sp>
    <dsp:sp modelId="{1B501460-0F9B-4894-99DE-B654B02CD1EC}">
      <dsp:nvSpPr>
        <dsp:cNvPr id="0" name=""/>
        <dsp:cNvSpPr/>
      </dsp:nvSpPr>
      <dsp:spPr>
        <a:xfrm rot="5400000">
          <a:off x="2372301" y="287162"/>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Pair plotting  numeric correlations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Plotting distributions on types of loans</a:t>
          </a:r>
          <a:endParaRPr lang="en-US" sz="1500" kern="1200" dirty="0"/>
        </a:p>
      </dsp:txBody>
      <dsp:txXfrm rot="-5400000">
        <a:off x="794031" y="1901426"/>
        <a:ext cx="3857862" cy="6653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11-11-2019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agadeesh-gajula/Lending-club-case-stu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STUDY</a:t>
            </a:r>
            <a:r>
              <a:rPr lang="en-IN" sz="2800" dirty="0" smtClean="0"/>
              <a:t/>
            </a:r>
            <a:br>
              <a:rPr lang="en-IN" sz="2800" dirty="0" smtClean="0"/>
            </a:br>
            <a:r>
              <a:rPr lang="en-IN" sz="2800" dirty="0" smtClean="0"/>
              <a:t/>
            </a:r>
            <a:br>
              <a:rPr lang="en-IN" sz="2800" dirty="0" smtClean="0"/>
            </a:br>
            <a:r>
              <a:rPr lang="en-IN" sz="2800" dirty="0" smtClean="0"/>
              <a:t>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Gajula Jagadeesh</a:t>
            </a:r>
          </a:p>
          <a:p>
            <a:pPr algn="l"/>
            <a:r>
              <a:rPr lang="en-IN" sz="1800" dirty="0" smtClean="0"/>
              <a:t>            </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sp>
        <p:nvSpPr>
          <p:cNvPr id="8" name="AutoShape 2"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434369"/>
            <a:ext cx="5258689" cy="28434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377" y="1496218"/>
            <a:ext cx="5220597" cy="2719763"/>
          </a:xfrm>
          <a:prstGeom prst="rect">
            <a:avLst/>
          </a:prstGeom>
        </p:spPr>
      </p:pic>
      <p:sp>
        <p:nvSpPr>
          <p:cNvPr id="11" name="TextBox 10"/>
          <p:cNvSpPr txBox="1"/>
          <p:nvPr/>
        </p:nvSpPr>
        <p:spPr>
          <a:xfrm>
            <a:off x="612775" y="4838700"/>
            <a:ext cx="4777975" cy="923330"/>
          </a:xfrm>
          <a:prstGeom prst="rect">
            <a:avLst/>
          </a:prstGeom>
          <a:noFill/>
        </p:spPr>
        <p:txBody>
          <a:bodyPr wrap="none" rtlCol="0">
            <a:spAutoFit/>
          </a:bodyPr>
          <a:lstStyle/>
          <a:p>
            <a:r>
              <a:rPr lang="en-US" dirty="0" smtClean="0"/>
              <a:t>Category earliest_cr_line_year:</a:t>
            </a:r>
          </a:p>
          <a:p>
            <a:r>
              <a:rPr lang="en-US" dirty="0"/>
              <a:t>	</a:t>
            </a:r>
            <a:r>
              <a:rPr lang="en-US" dirty="0" smtClean="0"/>
              <a:t>this is a derived metric </a:t>
            </a:r>
          </a:p>
          <a:p>
            <a:r>
              <a:rPr lang="en-US" dirty="0"/>
              <a:t>	</a:t>
            </a:r>
            <a:r>
              <a:rPr lang="en-US" dirty="0" smtClean="0"/>
              <a:t>2007 and 1994 have highest defaulter count</a:t>
            </a:r>
            <a:endParaRPr lang="en-US" dirty="0"/>
          </a:p>
        </p:txBody>
      </p:sp>
      <p:sp>
        <p:nvSpPr>
          <p:cNvPr id="12" name="TextBox 11"/>
          <p:cNvSpPr txBox="1"/>
          <p:nvPr/>
        </p:nvSpPr>
        <p:spPr>
          <a:xfrm>
            <a:off x="6807200" y="4953000"/>
            <a:ext cx="5388398" cy="1477328"/>
          </a:xfrm>
          <a:prstGeom prst="rect">
            <a:avLst/>
          </a:prstGeom>
          <a:noFill/>
        </p:spPr>
        <p:txBody>
          <a:bodyPr wrap="none" rtlCol="0">
            <a:spAutoFit/>
          </a:bodyPr>
          <a:lstStyle/>
          <a:p>
            <a:r>
              <a:rPr lang="en-US" dirty="0" smtClean="0"/>
              <a:t>Category Pub_rec_bankruptices:</a:t>
            </a:r>
          </a:p>
          <a:p>
            <a:r>
              <a:rPr lang="en-US" dirty="0"/>
              <a:t>	</a:t>
            </a:r>
            <a:r>
              <a:rPr lang="en-US" dirty="0" smtClean="0"/>
              <a:t>here more count is on one record of bankruptcy</a:t>
            </a:r>
          </a:p>
          <a:p>
            <a:r>
              <a:rPr lang="en-US" dirty="0"/>
              <a:t>	</a:t>
            </a:r>
            <a:r>
              <a:rPr lang="en-US" dirty="0" smtClean="0"/>
              <a:t>its doesn’t state any risk in sequence, But not </a:t>
            </a:r>
          </a:p>
          <a:p>
            <a:r>
              <a:rPr lang="en-US" dirty="0"/>
              <a:t>	</a:t>
            </a:r>
            <a:r>
              <a:rPr lang="en-US" dirty="0" smtClean="0"/>
              <a:t>recommended  to approve loan easily with at least</a:t>
            </a:r>
          </a:p>
          <a:p>
            <a:r>
              <a:rPr lang="en-US" dirty="0"/>
              <a:t>	</a:t>
            </a:r>
            <a:r>
              <a:rPr lang="en-US" dirty="0" smtClean="0"/>
              <a:t>one bankruptcy</a:t>
            </a:r>
            <a:endParaRPr lang="en-US" dirty="0"/>
          </a:p>
        </p:txBody>
      </p:sp>
    </p:spTree>
    <p:extLst>
      <p:ext uri="{BB962C8B-B14F-4D97-AF65-F5344CB8AC3E}">
        <p14:creationId xmlns:p14="http://schemas.microsoft.com/office/powerpoint/2010/main" val="1124639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Numerical variables analysis </a:t>
            </a:r>
            <a:endParaRPr lang="en-US" sz="3200" dirty="0"/>
          </a:p>
        </p:txBody>
      </p:sp>
      <p:sp>
        <p:nvSpPr>
          <p:cNvPr id="3" name="Content Placeholder 2"/>
          <p:cNvSpPr>
            <a:spLocks noGrp="1"/>
          </p:cNvSpPr>
          <p:nvPr>
            <p:ph idx="1"/>
          </p:nvPr>
        </p:nvSpPr>
        <p:spPr/>
        <p:txBody>
          <a:bodyPr/>
          <a:lstStyle/>
          <a:p>
            <a:r>
              <a:rPr lang="en-US" dirty="0" smtClean="0"/>
              <a:t>Not all the given variables have significant effect on loan_status. This is calculated by feature importance method with </a:t>
            </a:r>
            <a:r>
              <a:rPr lang="en-US" dirty="0" err="1" smtClean="0"/>
              <a:t>sklearn</a:t>
            </a:r>
            <a:r>
              <a:rPr lang="en-US" dirty="0" smtClean="0"/>
              <a:t> ensemble classifier.</a:t>
            </a:r>
          </a:p>
          <a:p>
            <a:r>
              <a:rPr lang="en-US" dirty="0" smtClean="0"/>
              <a:t>Significant numeric variables have effect on outcome are</a:t>
            </a:r>
          </a:p>
          <a:p>
            <a:endParaRPr lang="en-US" dirty="0"/>
          </a:p>
        </p:txBody>
      </p:sp>
      <p:sp>
        <p:nvSpPr>
          <p:cNvPr id="5" name="Rectangle 2"/>
          <p:cNvSpPr>
            <a:spLocks noChangeArrowheads="1"/>
          </p:cNvSpPr>
          <p:nvPr/>
        </p:nvSpPr>
        <p:spPr bwMode="auto">
          <a:xfrm>
            <a:off x="1479369" y="3336865"/>
            <a:ext cx="706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loan_amnt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installment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total_pymnt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total_pymnt_inv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total_rec_prncp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total_rec_late_fee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recoveries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collection_recovery_fee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 last_pymnt_amnt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25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79" y="1585118"/>
            <a:ext cx="4869721" cy="4927182"/>
          </a:xfrm>
        </p:spPr>
      </p:pic>
      <p:sp>
        <p:nvSpPr>
          <p:cNvPr id="6" name="Title 1"/>
          <p:cNvSpPr>
            <a:spLocks noGrp="1"/>
          </p:cNvSpPr>
          <p:nvPr>
            <p:ph type="title"/>
          </p:nvPr>
        </p:nvSpPr>
        <p:spPr>
          <a:xfrm>
            <a:off x="1136469" y="640080"/>
            <a:ext cx="9313817" cy="856138"/>
          </a:xfrm>
        </p:spPr>
        <p:txBody>
          <a:bodyPr>
            <a:normAutofit/>
          </a:bodyPr>
          <a:lstStyle/>
          <a:p>
            <a:r>
              <a:rPr lang="en-IN" sz="3200" b="1" dirty="0" smtClean="0"/>
              <a:t>Numerical analysis</a:t>
            </a:r>
            <a:endParaRPr lang="en-IN" sz="3200" dirty="0"/>
          </a:p>
        </p:txBody>
      </p:sp>
      <p:sp>
        <p:nvSpPr>
          <p:cNvPr id="4" name="TextBox 3"/>
          <p:cNvSpPr txBox="1"/>
          <p:nvPr/>
        </p:nvSpPr>
        <p:spPr>
          <a:xfrm>
            <a:off x="5541269" y="2044700"/>
            <a:ext cx="6650731" cy="2308324"/>
          </a:xfrm>
          <a:prstGeom prst="rect">
            <a:avLst/>
          </a:prstGeom>
          <a:noFill/>
        </p:spPr>
        <p:txBody>
          <a:bodyPr wrap="none" rtlCol="0">
            <a:spAutoFit/>
          </a:bodyPr>
          <a:lstStyle/>
          <a:p>
            <a:r>
              <a:rPr lang="en-US" dirty="0" smtClean="0"/>
              <a:t>This is correlation heatmap of all numerical variables </a:t>
            </a:r>
          </a:p>
          <a:p>
            <a:pPr marL="285750" indent="-285750">
              <a:buFont typeface="Arial" panose="020B0604020202020204" pitchFamily="34" charset="0"/>
              <a:buChar char="•"/>
            </a:pPr>
            <a:r>
              <a:rPr lang="en-US" dirty="0" smtClean="0"/>
              <a:t>Loan_amnt and installement have good correlation</a:t>
            </a:r>
          </a:p>
          <a:p>
            <a:pPr marL="285750" indent="-285750">
              <a:buFont typeface="Arial" panose="020B0604020202020204" pitchFamily="34" charset="0"/>
              <a:buChar char="•"/>
            </a:pPr>
            <a:r>
              <a:rPr lang="en-US" dirty="0" smtClean="0"/>
              <a:t>Total_payment , total_payment_inv and total_rec_princp have</a:t>
            </a:r>
          </a:p>
          <a:p>
            <a:r>
              <a:rPr lang="en-US" dirty="0"/>
              <a:t>	</a:t>
            </a:r>
            <a:r>
              <a:rPr lang="en-US" dirty="0" smtClean="0"/>
              <a:t>good correlation</a:t>
            </a:r>
          </a:p>
          <a:p>
            <a:pPr marL="285750" indent="-285750">
              <a:buFont typeface="Arial" panose="020B0604020202020204" pitchFamily="34" charset="0"/>
              <a:buChar char="•"/>
            </a:pPr>
            <a:r>
              <a:rPr lang="en-US" dirty="0" smtClean="0"/>
              <a:t>Last ZERO indicates loan_status have a strong negative correlation</a:t>
            </a:r>
          </a:p>
          <a:p>
            <a:r>
              <a:rPr lang="en-US" dirty="0"/>
              <a:t>	</a:t>
            </a:r>
            <a:r>
              <a:rPr lang="en-US" dirty="0" smtClean="0"/>
              <a:t>with recoveries</a:t>
            </a:r>
          </a:p>
          <a:p>
            <a:pPr marL="285750" indent="-285750">
              <a:buFont typeface="Arial" panose="020B0604020202020204" pitchFamily="34" charset="0"/>
              <a:buChar char="•"/>
            </a:pPr>
            <a:r>
              <a:rPr lang="en-US" dirty="0" smtClean="0"/>
              <a:t>Lot other insights can be drawn from this single picture </a:t>
            </a:r>
          </a:p>
          <a:p>
            <a:r>
              <a:rPr lang="en-US" dirty="0" smtClean="0"/>
              <a:t> </a:t>
            </a:r>
            <a:endParaRPr lang="en-US"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319" y="1841500"/>
            <a:ext cx="2161237" cy="4344988"/>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b="1" dirty="0"/>
              <a:t>Numerical analysis</a:t>
            </a:r>
            <a:endParaRPr lang="en-IN" sz="2800" dirty="0"/>
          </a:p>
        </p:txBody>
      </p:sp>
      <p:sp>
        <p:nvSpPr>
          <p:cNvPr id="4" name="TextBox 3"/>
          <p:cNvSpPr txBox="1"/>
          <p:nvPr/>
        </p:nvSpPr>
        <p:spPr>
          <a:xfrm>
            <a:off x="5041900" y="2146300"/>
            <a:ext cx="6048194" cy="1477328"/>
          </a:xfrm>
          <a:prstGeom prst="rect">
            <a:avLst/>
          </a:prstGeom>
          <a:noFill/>
        </p:spPr>
        <p:txBody>
          <a:bodyPr wrap="none" rtlCol="0">
            <a:spAutoFit/>
          </a:bodyPr>
          <a:lstStyle/>
          <a:p>
            <a:r>
              <a:rPr lang="en-US" dirty="0" smtClean="0"/>
              <a:t>This is correlation heatmap loan_amnt with all other variables.</a:t>
            </a:r>
          </a:p>
          <a:p>
            <a:pPr marL="285750" indent="-285750">
              <a:buFont typeface="Arial" panose="020B0604020202020204" pitchFamily="34" charset="0"/>
              <a:buChar char="•"/>
            </a:pPr>
            <a:r>
              <a:rPr lang="en-US" dirty="0" smtClean="0"/>
              <a:t>Lot of variables have approx. zero and negative correlation </a:t>
            </a:r>
          </a:p>
          <a:p>
            <a:pPr marL="285750" indent="-285750">
              <a:buFont typeface="Arial" panose="020B0604020202020204" pitchFamily="34" charset="0"/>
              <a:buChar char="•"/>
            </a:pPr>
            <a:r>
              <a:rPr lang="en-US" dirty="0" smtClean="0"/>
              <a:t>Only few variable share positive correlation.</a:t>
            </a:r>
          </a:p>
          <a:p>
            <a:pPr marL="285750" indent="-285750">
              <a:buFont typeface="Arial" panose="020B0604020202020204" pitchFamily="34" charset="0"/>
              <a:buChar char="•"/>
            </a:pPr>
            <a:r>
              <a:rPr lang="en-US" dirty="0" smtClean="0"/>
              <a:t>You can see heatmap and conclude the which variables </a:t>
            </a:r>
          </a:p>
          <a:p>
            <a:r>
              <a:rPr lang="en-US" dirty="0"/>
              <a:t> </a:t>
            </a:r>
            <a:r>
              <a:rPr lang="en-US" dirty="0" smtClean="0"/>
              <a:t>	could lay intuition for outcome</a:t>
            </a:r>
          </a:p>
        </p:txBody>
      </p:sp>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Pair plot between all significant </a:t>
            </a:r>
          </a:p>
          <a:p>
            <a:pPr marL="0" indent="0">
              <a:buNone/>
            </a:pPr>
            <a:r>
              <a:rPr lang="en-IN" sz="1800" dirty="0" smtClean="0"/>
              <a:t>Numeric variables</a:t>
            </a:r>
          </a:p>
          <a:p>
            <a:r>
              <a:rPr lang="en-IN" sz="1800" dirty="0" smtClean="0"/>
              <a:t>You can see correlation in plots</a:t>
            </a:r>
          </a:p>
          <a:p>
            <a:r>
              <a:rPr lang="en-IN" sz="1800" dirty="0" smtClean="0"/>
              <a:t>We actually trained a classifier</a:t>
            </a:r>
          </a:p>
          <a:p>
            <a:pPr marL="0" indent="0">
              <a:buNone/>
            </a:pPr>
            <a:r>
              <a:rPr lang="en-IN" sz="1800" dirty="0" smtClean="0"/>
              <a:t>model only on numerical data</a:t>
            </a:r>
          </a:p>
          <a:p>
            <a:pPr marL="0" indent="0">
              <a:buNone/>
            </a:pPr>
            <a:r>
              <a:rPr lang="en-IN" sz="1800" dirty="0" smtClean="0"/>
              <a:t>built with </a:t>
            </a:r>
            <a:r>
              <a:rPr lang="en-IN" sz="1800" dirty="0" err="1" smtClean="0"/>
              <a:t>keras</a:t>
            </a:r>
            <a:r>
              <a:rPr lang="en-IN" sz="1800" dirty="0" smtClean="0"/>
              <a:t> and got </a:t>
            </a:r>
            <a:r>
              <a:rPr lang="en-IN" sz="1800" dirty="0" err="1" smtClean="0"/>
              <a:t>upto</a:t>
            </a:r>
            <a:r>
              <a:rPr lang="en-IN" sz="1800" dirty="0" smtClean="0"/>
              <a:t> 95+</a:t>
            </a:r>
          </a:p>
          <a:p>
            <a:pPr marL="0" indent="0">
              <a:buNone/>
            </a:pPr>
            <a:r>
              <a:rPr lang="en-IN" sz="1800" dirty="0" smtClean="0"/>
              <a:t> accuracy.</a:t>
            </a:r>
          </a:p>
          <a:p>
            <a:pPr marL="0" indent="0">
              <a:buNone/>
            </a:pPr>
            <a:r>
              <a:rPr lang="en-IN" sz="1800" dirty="0" err="1" smtClean="0">
                <a:hlinkClick r:id="rId2"/>
              </a:rPr>
              <a:t>Github</a:t>
            </a:r>
            <a:r>
              <a:rPr lang="en-IN" sz="1800" dirty="0" smtClean="0">
                <a:hlinkClick r:id="rId2"/>
              </a:rPr>
              <a:t> link</a:t>
            </a: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plot </a:t>
            </a:r>
            <a:endParaRPr lang="en-IN" sz="2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2429" y="268828"/>
            <a:ext cx="6568572" cy="6284371"/>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Lending club </a:t>
            </a:r>
            <a:r>
              <a:rPr lang="en-IN" sz="2000" dirty="0" smtClean="0"/>
              <a:t>data is real world data. Every insight help lender for better outcome and its really intuitive for learners. Numerical was bit confusing because distribution is not even. Categorical data was little easier. </a:t>
            </a:r>
            <a:endParaRPr lang="en-IN" sz="2000" dirty="0" smtClean="0"/>
          </a:p>
          <a:p>
            <a:pPr marL="0" indent="0">
              <a:buNone/>
            </a:pPr>
            <a:r>
              <a:rPr lang="en-IN" sz="2000" dirty="0" smtClean="0"/>
              <a:t>This Case study is really a great experience and exposure to real world datasets. we</a:t>
            </a:r>
            <a:r>
              <a:rPr lang="en-IN" sz="2000" dirty="0" smtClean="0"/>
              <a:t> got to learn about risk analysis for the first time. Exploratory data analysis have no end we can each into each variable and draw new insights. We are just limited with time and resources. We don’t need that much of depth in every aspect, </a:t>
            </a:r>
            <a:r>
              <a:rPr lang="en-IN" sz="2000" dirty="0"/>
              <a:t>think it will go in logistic fashion and flat out at some </a:t>
            </a:r>
            <a:r>
              <a:rPr lang="en-IN" sz="2000" dirty="0" smtClean="0"/>
              <a:t>point. Since too much preparation won’t work. we wanted to do further analysis with derived metrics. We got to learn some profound things and sanity ways of exploring into datasets. I really thankful for group mate. He was guiding me with better suggestions and same in case of student mentor. Its really a great hands on experience. Thank you </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a:t>
            </a:r>
            <a:endParaRPr lang="en-IN" sz="2800"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This is case study on lending club which is a online portal where people apply for loan and borrow money. Lending club is for two kind of people. Lenders and borrows. </a:t>
            </a:r>
            <a:r>
              <a:rPr lang="en-IN" sz="2000" dirty="0" smtClean="0"/>
              <a:t>We are on lenders side. We are provided with data and we need to conduct </a:t>
            </a:r>
            <a:r>
              <a:rPr lang="en-IN" sz="2000" b="1" dirty="0" smtClean="0">
                <a:solidFill>
                  <a:schemeClr val="accent2"/>
                </a:solidFill>
              </a:rPr>
              <a:t>Exploratory data analysis</a:t>
            </a:r>
            <a:r>
              <a:rPr lang="en-IN" sz="2000" b="1" dirty="0" smtClean="0"/>
              <a:t> </a:t>
            </a:r>
            <a:r>
              <a:rPr lang="en-IN" sz="2000" dirty="0" smtClean="0"/>
              <a:t>on data.</a:t>
            </a:r>
            <a:r>
              <a:rPr lang="en-IN" sz="2000" dirty="0" smtClean="0"/>
              <a:t> Data contains more than 100 variables but, We are concerned about </a:t>
            </a:r>
            <a:r>
              <a:rPr lang="en-IN" sz="2000" b="1" dirty="0" smtClean="0">
                <a:solidFill>
                  <a:schemeClr val="accent2"/>
                </a:solidFill>
              </a:rPr>
              <a:t>loan_status</a:t>
            </a:r>
            <a:r>
              <a:rPr lang="en-IN" sz="2000" dirty="0" smtClean="0"/>
              <a:t> the target variable which contains 3 categories of loan status. </a:t>
            </a:r>
            <a:r>
              <a:rPr lang="en-IN" sz="2000" dirty="0" smtClean="0"/>
              <a:t>Fully paid, current and charged off. We need to tell the most effecting variables in an application and hints of loan application will be defaulted. So that lenders or investors will be aware of the coming events. </a:t>
            </a:r>
          </a:p>
          <a:p>
            <a:pPr marL="0" indent="0">
              <a:buNone/>
            </a:pPr>
            <a:r>
              <a:rPr lang="en-IN" sz="2000" dirty="0" smtClean="0"/>
              <a:t>Loan approvals will be based on analysis conducted. So every hint and variable matters. This </a:t>
            </a:r>
            <a:r>
              <a:rPr lang="en-IN" sz="2000" dirty="0" smtClean="0"/>
              <a:t>EDA eases application process even before it is shown to lender. Applications will be filtered in minutes and loan status will be predicted in real time. </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dirty="0"/>
              <a:t>Lending Club Case </a:t>
            </a:r>
            <a:r>
              <a:rPr lang="en-IN" dirty="0" smtClean="0"/>
              <a:t>Study (EDA)</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90355482"/>
              </p:ext>
            </p:extLst>
          </p:nvPr>
        </p:nvGraphicFramePr>
        <p:xfrm>
          <a:off x="404813" y="856138"/>
          <a:ext cx="11169650" cy="53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332411" y="0"/>
            <a:ext cx="9313817" cy="856138"/>
          </a:xfrm>
        </p:spPr>
        <p:txBody>
          <a:bodyPr/>
          <a:lstStyle/>
          <a:p>
            <a:r>
              <a:rPr lang="en-IN" b="1" dirty="0"/>
              <a:t> </a:t>
            </a:r>
            <a:r>
              <a:rPr lang="en-IN" dirty="0" smtClean="0"/>
              <a:t>Steps involved </a:t>
            </a:r>
            <a:endParaRPr lang="en-IN" sz="2800" dirty="0"/>
          </a:p>
        </p:txBody>
      </p:sp>
      <p:graphicFrame>
        <p:nvGraphicFramePr>
          <p:cNvPr id="4" name="Diagram 3"/>
          <p:cNvGraphicFramePr/>
          <p:nvPr>
            <p:extLst>
              <p:ext uri="{D42A27DB-BD31-4B8C-83A1-F6EECF244321}">
                <p14:modId xmlns:p14="http://schemas.microsoft.com/office/powerpoint/2010/main" val="2780559598"/>
              </p:ext>
            </p:extLst>
          </p:nvPr>
        </p:nvGraphicFramePr>
        <p:xfrm>
          <a:off x="1472111" y="1600201"/>
          <a:ext cx="3760289" cy="284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2961149702"/>
              </p:ext>
            </p:extLst>
          </p:nvPr>
        </p:nvGraphicFramePr>
        <p:xfrm>
          <a:off x="1472111" y="4247040"/>
          <a:ext cx="4115889" cy="28082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5867400" y="6273800"/>
            <a:ext cx="121919"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89319" y="1244600"/>
            <a:ext cx="93981" cy="513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016623" y="1220707"/>
            <a:ext cx="377191"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p:cNvGraphicFramePr/>
          <p:nvPr>
            <p:extLst>
              <p:ext uri="{D42A27DB-BD31-4B8C-83A1-F6EECF244321}">
                <p14:modId xmlns:p14="http://schemas.microsoft.com/office/powerpoint/2010/main" val="1498181646"/>
              </p:ext>
            </p:extLst>
          </p:nvPr>
        </p:nvGraphicFramePr>
        <p:xfrm>
          <a:off x="6547621" y="679926"/>
          <a:ext cx="3713979" cy="325379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p:cNvGraphicFramePr/>
          <p:nvPr>
            <p:extLst>
              <p:ext uri="{D42A27DB-BD31-4B8C-83A1-F6EECF244321}">
                <p14:modId xmlns:p14="http://schemas.microsoft.com/office/powerpoint/2010/main" val="3072866955"/>
              </p:ext>
            </p:extLst>
          </p:nvPr>
        </p:nvGraphicFramePr>
        <p:xfrm>
          <a:off x="6547621" y="3759200"/>
          <a:ext cx="4687887" cy="300143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Observations from data</a:t>
            </a:r>
            <a:endParaRPr lang="en-IN" sz="2800" dirty="0"/>
          </a:p>
        </p:txBody>
      </p:sp>
      <p:sp>
        <p:nvSpPr>
          <p:cNvPr id="3" name="Content Placeholder 2"/>
          <p:cNvSpPr>
            <a:spLocks noGrp="1"/>
          </p:cNvSpPr>
          <p:nvPr>
            <p:ph idx="1"/>
          </p:nvPr>
        </p:nvSpPr>
        <p:spPr/>
        <p:txBody>
          <a:bodyPr>
            <a:normAutofit fontScale="92500" lnSpcReduction="10000"/>
          </a:bodyPr>
          <a:lstStyle/>
          <a:p>
            <a:pPr marL="0" indent="0">
              <a:buNone/>
            </a:pPr>
            <a:r>
              <a:rPr lang="en-IN" sz="1600" b="1" dirty="0"/>
              <a:t> </a:t>
            </a:r>
            <a:r>
              <a:rPr lang="en-IN" sz="1600" dirty="0"/>
              <a:t>Data </a:t>
            </a:r>
            <a:r>
              <a:rPr lang="en-IN" sz="1600" dirty="0" smtClean="0"/>
              <a:t>understanding:</a:t>
            </a:r>
          </a:p>
          <a:p>
            <a:pPr marL="0" indent="0">
              <a:buNone/>
            </a:pPr>
            <a:r>
              <a:rPr lang="en-IN" sz="1600" dirty="0"/>
              <a:t>	</a:t>
            </a:r>
            <a:r>
              <a:rPr lang="en-IN" sz="1600" dirty="0" smtClean="0"/>
              <a:t>Dataset contain 111 columns and approx. 39k rows</a:t>
            </a:r>
          </a:p>
          <a:p>
            <a:pPr marL="0" indent="0">
              <a:buNone/>
            </a:pPr>
            <a:r>
              <a:rPr lang="en-IN" sz="1600" dirty="0"/>
              <a:t>	</a:t>
            </a:r>
            <a:r>
              <a:rPr lang="en-IN" sz="1600" dirty="0" smtClean="0"/>
              <a:t>More than 50 columns were complete null values</a:t>
            </a:r>
          </a:p>
          <a:p>
            <a:pPr marL="0" indent="0">
              <a:buNone/>
            </a:pPr>
            <a:r>
              <a:rPr lang="en-IN" sz="1600" dirty="0" smtClean="0"/>
              <a:t>	About 14% of loans were defaulted </a:t>
            </a:r>
          </a:p>
          <a:p>
            <a:pPr marL="0" indent="0">
              <a:buNone/>
            </a:pPr>
            <a:r>
              <a:rPr lang="en-IN" sz="1600" dirty="0"/>
              <a:t>	</a:t>
            </a:r>
            <a:r>
              <a:rPr lang="en-IN" sz="1600" dirty="0" smtClean="0"/>
              <a:t>Few </a:t>
            </a:r>
            <a:r>
              <a:rPr lang="en-IN" sz="1600" dirty="0"/>
              <a:t>n</a:t>
            </a:r>
            <a:r>
              <a:rPr lang="en-IN" sz="1600" dirty="0" smtClean="0"/>
              <a:t>umerical columns  distributions where skewed </a:t>
            </a:r>
          </a:p>
          <a:p>
            <a:pPr marL="0" indent="0">
              <a:buNone/>
            </a:pPr>
            <a:r>
              <a:rPr lang="en-IN" sz="1600" dirty="0" smtClean="0"/>
              <a:t>Basic cleaning:</a:t>
            </a:r>
          </a:p>
          <a:p>
            <a:pPr marL="0" indent="0">
              <a:buNone/>
            </a:pPr>
            <a:r>
              <a:rPr lang="en-IN" sz="1600" dirty="0"/>
              <a:t>	</a:t>
            </a:r>
            <a:r>
              <a:rPr lang="en-IN" sz="1600" dirty="0" smtClean="0"/>
              <a:t>57 wer</a:t>
            </a:r>
            <a:r>
              <a:rPr lang="en-IN" sz="1600" dirty="0" smtClean="0"/>
              <a:t>e left after dropping all null columns</a:t>
            </a:r>
          </a:p>
          <a:p>
            <a:pPr marL="0" indent="0">
              <a:buNone/>
            </a:pPr>
            <a:r>
              <a:rPr lang="en-IN" sz="1600" dirty="0"/>
              <a:t>	</a:t>
            </a:r>
            <a:r>
              <a:rPr lang="en-IN" sz="1600" dirty="0" smtClean="0"/>
              <a:t>6 columns were having </a:t>
            </a:r>
            <a:r>
              <a:rPr lang="en-IN" sz="1600" dirty="0" smtClean="0"/>
              <a:t>only </a:t>
            </a:r>
            <a:r>
              <a:rPr lang="en-IN" sz="1600" dirty="0" smtClean="0"/>
              <a:t>one unique value so dropped since it can’t help us </a:t>
            </a:r>
          </a:p>
          <a:p>
            <a:pPr marL="0" indent="0">
              <a:buNone/>
            </a:pPr>
            <a:r>
              <a:rPr lang="en-IN" sz="1600" dirty="0"/>
              <a:t>	</a:t>
            </a:r>
            <a:r>
              <a:rPr lang="en-IN" sz="1600" dirty="0" smtClean="0"/>
              <a:t>3 columns were found with more than 50% of missing values</a:t>
            </a:r>
          </a:p>
          <a:p>
            <a:pPr marL="0" indent="0">
              <a:buNone/>
            </a:pPr>
            <a:r>
              <a:rPr lang="en-IN" sz="1600" dirty="0"/>
              <a:t>	</a:t>
            </a:r>
            <a:r>
              <a:rPr lang="en-IN" sz="1600" dirty="0" smtClean="0"/>
              <a:t>maximum values missing in any given row is 6</a:t>
            </a:r>
          </a:p>
          <a:p>
            <a:pPr marL="0" indent="0">
              <a:buNone/>
            </a:pPr>
            <a:r>
              <a:rPr lang="en-IN" sz="1600" dirty="0" smtClean="0"/>
              <a:t>Advanced Cleaning:</a:t>
            </a:r>
          </a:p>
          <a:p>
            <a:pPr marL="0" indent="0">
              <a:buNone/>
            </a:pPr>
            <a:r>
              <a:rPr lang="en-IN" sz="1600" dirty="0"/>
              <a:t>	</a:t>
            </a:r>
            <a:r>
              <a:rPr lang="en-IN" sz="1600" dirty="0" smtClean="0"/>
              <a:t>Need to drop irrelevant columns like id, member_id, since they are purely random</a:t>
            </a:r>
          </a:p>
          <a:p>
            <a:pPr marL="0" indent="0">
              <a:buNone/>
            </a:pPr>
            <a:r>
              <a:rPr lang="en-IN" sz="1600" dirty="0"/>
              <a:t>	</a:t>
            </a:r>
            <a:r>
              <a:rPr lang="en-IN" sz="1600" dirty="0" smtClean="0"/>
              <a:t>Since dataset is large enough and we can confidently drop few rows with missing values</a:t>
            </a:r>
          </a:p>
          <a:p>
            <a:pPr marL="0" indent="0">
              <a:buNone/>
            </a:pPr>
            <a:r>
              <a:rPr lang="en-IN" sz="1600" dirty="0"/>
              <a:t>	</a:t>
            </a:r>
            <a:r>
              <a:rPr lang="en-IN" sz="1600" dirty="0" smtClean="0"/>
              <a:t>Separating numerical and categorical data is easy way</a:t>
            </a:r>
          </a:p>
          <a:p>
            <a:pPr marL="0" indent="0">
              <a:buNone/>
            </a:pPr>
            <a:endParaRPr lang="en-IN" sz="16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 from data</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Separation </a:t>
            </a:r>
            <a:r>
              <a:rPr lang="en-IN" sz="1400" dirty="0" smtClean="0"/>
              <a:t>of numerical and categorical data:</a:t>
            </a:r>
          </a:p>
          <a:p>
            <a:pPr marL="0" indent="0">
              <a:buNone/>
            </a:pPr>
            <a:r>
              <a:rPr lang="en-IN" sz="1400" dirty="0"/>
              <a:t>	</a:t>
            </a:r>
            <a:r>
              <a:rPr lang="en-IN" sz="1400" dirty="0" smtClean="0"/>
              <a:t>23 columns have pure numerical data</a:t>
            </a:r>
          </a:p>
          <a:p>
            <a:pPr marL="0" indent="0">
              <a:buNone/>
            </a:pPr>
            <a:r>
              <a:rPr lang="en-IN" sz="1400" dirty="0"/>
              <a:t>	</a:t>
            </a:r>
            <a:r>
              <a:rPr lang="en-IN" sz="1400" dirty="0" smtClean="0"/>
              <a:t>13 were categorical (datatype object may contain datetime and percentage values)</a:t>
            </a:r>
          </a:p>
          <a:p>
            <a:pPr marL="0" indent="0">
              <a:buNone/>
            </a:pPr>
            <a:r>
              <a:rPr lang="en-IN" sz="1400" dirty="0"/>
              <a:t>	</a:t>
            </a:r>
            <a:r>
              <a:rPr lang="en-IN" sz="1400" dirty="0" smtClean="0"/>
              <a:t>loan_amnt, funded_amnt and funded_amnt_inv distributions were identical </a:t>
            </a:r>
          </a:p>
          <a:p>
            <a:pPr marL="0" indent="0">
              <a:buNone/>
            </a:pPr>
            <a:r>
              <a:rPr lang="en-IN" sz="1400" dirty="0"/>
              <a:t>	</a:t>
            </a:r>
            <a:r>
              <a:rPr lang="en-IN" sz="1400" dirty="0" smtClean="0"/>
              <a:t>4 columns contained datetime </a:t>
            </a:r>
          </a:p>
          <a:p>
            <a:pPr marL="0" indent="0">
              <a:buNone/>
            </a:pPr>
            <a:r>
              <a:rPr lang="en-IN" sz="1400" dirty="0" smtClean="0"/>
              <a:t>Univariate analysis:</a:t>
            </a:r>
          </a:p>
          <a:p>
            <a:pPr marL="0" indent="0">
              <a:buNone/>
            </a:pPr>
            <a:r>
              <a:rPr lang="en-IN" sz="1400" dirty="0"/>
              <a:t>	</a:t>
            </a:r>
            <a:r>
              <a:rPr lang="en-IN" sz="1400" dirty="0"/>
              <a:t>M</a:t>
            </a:r>
            <a:r>
              <a:rPr lang="en-IN" sz="1400" dirty="0" smtClean="0"/>
              <a:t>ore numerical column distributions were skewed</a:t>
            </a:r>
          </a:p>
          <a:p>
            <a:pPr marL="0" indent="0">
              <a:buNone/>
            </a:pPr>
            <a:r>
              <a:rPr lang="en-IN" sz="1400" dirty="0"/>
              <a:t>	</a:t>
            </a:r>
            <a:r>
              <a:rPr lang="en-IN" sz="1400" dirty="0" smtClean="0"/>
              <a:t>8 columns were very crucial </a:t>
            </a:r>
            <a:r>
              <a:rPr lang="en-IN" sz="1400" dirty="0" smtClean="0"/>
              <a:t> </a:t>
            </a:r>
          </a:p>
          <a:p>
            <a:pPr marL="0" indent="0">
              <a:buNone/>
            </a:pPr>
            <a:r>
              <a:rPr lang="en-IN" sz="1400" dirty="0" smtClean="0"/>
              <a:t>Bivariate analysis:</a:t>
            </a:r>
          </a:p>
          <a:p>
            <a:pPr marL="0" indent="0">
              <a:buNone/>
            </a:pPr>
            <a:r>
              <a:rPr lang="en-IN" sz="1400" dirty="0"/>
              <a:t>	D</a:t>
            </a:r>
            <a:r>
              <a:rPr lang="en-IN" sz="1400" dirty="0" smtClean="0"/>
              <a:t>ata is grouped based </a:t>
            </a:r>
          </a:p>
          <a:p>
            <a:pPr marL="0" indent="0">
              <a:buNone/>
            </a:pPr>
            <a:r>
              <a:rPr lang="en-IN" sz="1400" dirty="0"/>
              <a:t>	</a:t>
            </a:r>
            <a:r>
              <a:rPr lang="en-IN" sz="1400" dirty="0" smtClean="0"/>
              <a:t>Risk factors are discussed </a:t>
            </a:r>
            <a:r>
              <a:rPr lang="en-IN" sz="1400" dirty="0" smtClean="0"/>
              <a:t>further in PPT</a:t>
            </a:r>
          </a:p>
          <a:p>
            <a:pPr marL="0" indent="0">
              <a:buNone/>
            </a:pPr>
            <a:r>
              <a:rPr lang="en-IN" sz="1400" dirty="0" smtClean="0"/>
              <a:t>Numerical Analysis:</a:t>
            </a:r>
          </a:p>
          <a:p>
            <a:pPr marL="0" indent="0">
              <a:buNone/>
            </a:pPr>
            <a:r>
              <a:rPr lang="en-IN" sz="1400" dirty="0"/>
              <a:t>	</a:t>
            </a:r>
            <a:r>
              <a:rPr lang="en-IN" sz="1400" dirty="0" smtClean="0"/>
              <a:t>lot of numerical variables were found insignificant</a:t>
            </a:r>
            <a:endParaRPr lang="en-IN"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1279824"/>
            <a:ext cx="4366764" cy="2911175"/>
          </a:xfrm>
        </p:spPr>
      </p:pic>
      <p:sp>
        <p:nvSpPr>
          <p:cNvPr id="5" name="TextBox 4"/>
          <p:cNvSpPr txBox="1"/>
          <p:nvPr/>
        </p:nvSpPr>
        <p:spPr>
          <a:xfrm>
            <a:off x="294820" y="4602024"/>
            <a:ext cx="5498557" cy="646331"/>
          </a:xfrm>
          <a:prstGeom prst="rect">
            <a:avLst/>
          </a:prstGeom>
          <a:noFill/>
        </p:spPr>
        <p:txBody>
          <a:bodyPr wrap="none" rtlCol="0">
            <a:spAutoFit/>
          </a:bodyPr>
          <a:lstStyle/>
          <a:p>
            <a:r>
              <a:rPr lang="en-US" dirty="0" smtClean="0"/>
              <a:t>Variable grade:</a:t>
            </a:r>
          </a:p>
          <a:p>
            <a:r>
              <a:rPr lang="en-US" dirty="0"/>
              <a:t>	</a:t>
            </a:r>
            <a:r>
              <a:rPr lang="en-US" dirty="0" smtClean="0"/>
              <a:t>G grade have highest defaulters followed by F grade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39" y="1279824"/>
            <a:ext cx="4591616" cy="3123708"/>
          </a:xfrm>
          <a:prstGeom prst="rect">
            <a:avLst/>
          </a:prstGeom>
        </p:spPr>
      </p:pic>
      <p:sp>
        <p:nvSpPr>
          <p:cNvPr id="7" name="TextBox 6"/>
          <p:cNvSpPr txBox="1"/>
          <p:nvPr/>
        </p:nvSpPr>
        <p:spPr>
          <a:xfrm>
            <a:off x="7103194" y="4690931"/>
            <a:ext cx="3442161" cy="923330"/>
          </a:xfrm>
          <a:prstGeom prst="rect">
            <a:avLst/>
          </a:prstGeom>
          <a:noFill/>
        </p:spPr>
        <p:txBody>
          <a:bodyPr wrap="none" rtlCol="0">
            <a:spAutoFit/>
          </a:bodyPr>
          <a:lstStyle/>
          <a:p>
            <a:r>
              <a:rPr lang="en-US" dirty="0" smtClean="0"/>
              <a:t>Variable sub_grade:</a:t>
            </a:r>
          </a:p>
          <a:p>
            <a:r>
              <a:rPr lang="en-US" dirty="0"/>
              <a:t>	</a:t>
            </a:r>
            <a:r>
              <a:rPr lang="en-US" dirty="0" smtClean="0"/>
              <a:t>F5 have highest defaulter rate</a:t>
            </a:r>
          </a:p>
          <a:p>
            <a:r>
              <a:rPr lang="en-US" dirty="0"/>
              <a:t>	</a:t>
            </a:r>
            <a:r>
              <a:rPr lang="en-US" dirty="0" smtClean="0"/>
              <a:t>sequence risk is given above</a:t>
            </a:r>
            <a:endParaRPr lang="en-US"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6" y="1496218"/>
            <a:ext cx="4006848" cy="26947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761" y="1496218"/>
            <a:ext cx="4426525" cy="3478780"/>
          </a:xfrm>
          <a:prstGeom prst="rect">
            <a:avLst/>
          </a:prstGeom>
        </p:spPr>
      </p:pic>
      <p:sp>
        <p:nvSpPr>
          <p:cNvPr id="10" name="TextBox 9"/>
          <p:cNvSpPr txBox="1"/>
          <p:nvPr/>
        </p:nvSpPr>
        <p:spPr>
          <a:xfrm>
            <a:off x="977900" y="5156200"/>
            <a:ext cx="3846630" cy="923330"/>
          </a:xfrm>
          <a:prstGeom prst="rect">
            <a:avLst/>
          </a:prstGeom>
          <a:noFill/>
        </p:spPr>
        <p:txBody>
          <a:bodyPr wrap="none" rtlCol="0">
            <a:spAutoFit/>
          </a:bodyPr>
          <a:lstStyle/>
          <a:p>
            <a:r>
              <a:rPr lang="en-US" dirty="0" smtClean="0"/>
              <a:t>Category emp_length:</a:t>
            </a:r>
          </a:p>
          <a:p>
            <a:r>
              <a:rPr lang="en-US" dirty="0"/>
              <a:t>	</a:t>
            </a:r>
            <a:r>
              <a:rPr lang="en-US" dirty="0" smtClean="0"/>
              <a:t>emp_length &gt; 8 and &lt; 4 is risky</a:t>
            </a:r>
          </a:p>
          <a:p>
            <a:r>
              <a:rPr lang="en-US" dirty="0"/>
              <a:t>	</a:t>
            </a:r>
            <a:r>
              <a:rPr lang="en-US" dirty="0" smtClean="0"/>
              <a:t>8 and 1 year have more defaulters</a:t>
            </a:r>
            <a:endParaRPr lang="en-US" dirty="0"/>
          </a:p>
        </p:txBody>
      </p:sp>
      <p:sp>
        <p:nvSpPr>
          <p:cNvPr id="11" name="TextBox 10"/>
          <p:cNvSpPr txBox="1"/>
          <p:nvPr/>
        </p:nvSpPr>
        <p:spPr>
          <a:xfrm>
            <a:off x="6197600" y="5257800"/>
            <a:ext cx="5474576" cy="923330"/>
          </a:xfrm>
          <a:prstGeom prst="rect">
            <a:avLst/>
          </a:prstGeom>
          <a:noFill/>
        </p:spPr>
        <p:txBody>
          <a:bodyPr wrap="none" rtlCol="0">
            <a:spAutoFit/>
          </a:bodyPr>
          <a:lstStyle/>
          <a:p>
            <a:r>
              <a:rPr lang="en-US" dirty="0" smtClean="0"/>
              <a:t>Category home_ownership:</a:t>
            </a:r>
          </a:p>
          <a:p>
            <a:r>
              <a:rPr lang="en-US" dirty="0"/>
              <a:t>	</a:t>
            </a:r>
            <a:r>
              <a:rPr lang="en-US" dirty="0" smtClean="0"/>
              <a:t>Other category is more risky </a:t>
            </a:r>
          </a:p>
          <a:p>
            <a:r>
              <a:rPr lang="en-US" dirty="0"/>
              <a:t>	</a:t>
            </a:r>
            <a:r>
              <a:rPr lang="en-US" dirty="0" smtClean="0"/>
              <a:t>rent and own have same level risk so not a problem</a:t>
            </a:r>
            <a:endParaRPr lang="en-US" dirty="0"/>
          </a:p>
        </p:txBody>
      </p:sp>
    </p:spTree>
    <p:extLst>
      <p:ext uri="{BB962C8B-B14F-4D97-AF65-F5344CB8AC3E}">
        <p14:creationId xmlns:p14="http://schemas.microsoft.com/office/powerpoint/2010/main" val="1687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36" y="1269999"/>
            <a:ext cx="3479636" cy="29532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535" y="1269999"/>
            <a:ext cx="3531165" cy="2535195"/>
          </a:xfrm>
          <a:prstGeom prst="rect">
            <a:avLst/>
          </a:prstGeom>
        </p:spPr>
      </p:pic>
      <p:sp>
        <p:nvSpPr>
          <p:cNvPr id="5" name="TextBox 4"/>
          <p:cNvSpPr txBox="1"/>
          <p:nvPr/>
        </p:nvSpPr>
        <p:spPr>
          <a:xfrm>
            <a:off x="342900" y="4816794"/>
            <a:ext cx="5155001" cy="646331"/>
          </a:xfrm>
          <a:prstGeom prst="rect">
            <a:avLst/>
          </a:prstGeom>
          <a:noFill/>
        </p:spPr>
        <p:txBody>
          <a:bodyPr wrap="none" rtlCol="0">
            <a:spAutoFit/>
          </a:bodyPr>
          <a:lstStyle/>
          <a:p>
            <a:r>
              <a:rPr lang="en-US" dirty="0" smtClean="0"/>
              <a:t>Category verification status:</a:t>
            </a:r>
          </a:p>
          <a:p>
            <a:r>
              <a:rPr lang="en-US" dirty="0" smtClean="0"/>
              <a:t>	Verification status don’t have much significance </a:t>
            </a:r>
            <a:endParaRPr lang="en-US" dirty="0"/>
          </a:p>
        </p:txBody>
      </p:sp>
      <p:sp>
        <p:nvSpPr>
          <p:cNvPr id="6" name="TextBox 5"/>
          <p:cNvSpPr txBox="1"/>
          <p:nvPr/>
        </p:nvSpPr>
        <p:spPr>
          <a:xfrm>
            <a:off x="6133535" y="4816794"/>
            <a:ext cx="5807937" cy="1200329"/>
          </a:xfrm>
          <a:prstGeom prst="rect">
            <a:avLst/>
          </a:prstGeom>
          <a:noFill/>
        </p:spPr>
        <p:txBody>
          <a:bodyPr wrap="none" rtlCol="0">
            <a:spAutoFit/>
          </a:bodyPr>
          <a:lstStyle/>
          <a:p>
            <a:r>
              <a:rPr lang="en-US" dirty="0" smtClean="0"/>
              <a:t>Category issue_d_year:</a:t>
            </a:r>
          </a:p>
          <a:p>
            <a:r>
              <a:rPr lang="en-US" dirty="0"/>
              <a:t>	</a:t>
            </a:r>
            <a:r>
              <a:rPr lang="en-US" dirty="0" smtClean="0"/>
              <a:t>-this is derived from issue_d column</a:t>
            </a:r>
          </a:p>
          <a:p>
            <a:r>
              <a:rPr lang="en-US" dirty="0"/>
              <a:t>	</a:t>
            </a:r>
            <a:r>
              <a:rPr lang="en-US" dirty="0" smtClean="0"/>
              <a:t>-2011 have highest defaulter count.</a:t>
            </a:r>
          </a:p>
          <a:p>
            <a:r>
              <a:rPr lang="en-US" dirty="0"/>
              <a:t>	</a:t>
            </a:r>
            <a:r>
              <a:rPr lang="en-US" dirty="0" smtClean="0"/>
              <a:t>-defaulters </a:t>
            </a:r>
            <a:r>
              <a:rPr lang="en-US" dirty="0"/>
              <a:t>were </a:t>
            </a:r>
            <a:r>
              <a:rPr lang="en-US" dirty="0" smtClean="0"/>
              <a:t>steadily increasing from 2007 to 2011 </a:t>
            </a:r>
            <a:endParaRPr lang="en-US" dirty="0"/>
          </a:p>
        </p:txBody>
      </p:sp>
    </p:spTree>
    <p:extLst>
      <p:ext uri="{BB962C8B-B14F-4D97-AF65-F5344CB8AC3E}">
        <p14:creationId xmlns:p14="http://schemas.microsoft.com/office/powerpoint/2010/main" val="2406583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35" y="1496218"/>
            <a:ext cx="3870095" cy="34930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789" y="1496218"/>
            <a:ext cx="5162731" cy="2689617"/>
          </a:xfrm>
          <a:prstGeom prst="rect">
            <a:avLst/>
          </a:prstGeom>
        </p:spPr>
      </p:pic>
      <p:sp>
        <p:nvSpPr>
          <p:cNvPr id="6" name="TextBox 5"/>
          <p:cNvSpPr txBox="1"/>
          <p:nvPr/>
        </p:nvSpPr>
        <p:spPr>
          <a:xfrm>
            <a:off x="101600" y="5199034"/>
            <a:ext cx="6324039" cy="646331"/>
          </a:xfrm>
          <a:prstGeom prst="rect">
            <a:avLst/>
          </a:prstGeom>
          <a:noFill/>
        </p:spPr>
        <p:txBody>
          <a:bodyPr wrap="none" rtlCol="0">
            <a:spAutoFit/>
          </a:bodyPr>
          <a:lstStyle/>
          <a:p>
            <a:r>
              <a:rPr lang="en-US" dirty="0" smtClean="0"/>
              <a:t>Category purpose:</a:t>
            </a:r>
          </a:p>
          <a:p>
            <a:r>
              <a:rPr lang="en-US" dirty="0"/>
              <a:t>	</a:t>
            </a:r>
            <a:r>
              <a:rPr lang="en-US" dirty="0" smtClean="0"/>
              <a:t>small business have highest defaulting risk followed by other</a:t>
            </a:r>
            <a:endParaRPr lang="en-US" dirty="0"/>
          </a:p>
        </p:txBody>
      </p:sp>
      <p:sp>
        <p:nvSpPr>
          <p:cNvPr id="7" name="TextBox 6"/>
          <p:cNvSpPr txBox="1"/>
          <p:nvPr/>
        </p:nvSpPr>
        <p:spPr>
          <a:xfrm>
            <a:off x="6184900" y="4718807"/>
            <a:ext cx="5689122" cy="923330"/>
          </a:xfrm>
          <a:prstGeom prst="rect">
            <a:avLst/>
          </a:prstGeom>
          <a:noFill/>
        </p:spPr>
        <p:txBody>
          <a:bodyPr wrap="none" rtlCol="0">
            <a:spAutoFit/>
          </a:bodyPr>
          <a:lstStyle/>
          <a:p>
            <a:r>
              <a:rPr lang="en-US" dirty="0" smtClean="0"/>
              <a:t>Category purpose:</a:t>
            </a:r>
          </a:p>
          <a:p>
            <a:r>
              <a:rPr lang="en-US" dirty="0"/>
              <a:t>	</a:t>
            </a:r>
            <a:r>
              <a:rPr lang="en-US" dirty="0" smtClean="0"/>
              <a:t>Top 10 states with high defaulter rate is plotted above</a:t>
            </a:r>
          </a:p>
          <a:p>
            <a:r>
              <a:rPr lang="en-US" dirty="0"/>
              <a:t>	</a:t>
            </a:r>
            <a:r>
              <a:rPr lang="en-US" dirty="0" smtClean="0"/>
              <a:t>Top states were PA and AK</a:t>
            </a:r>
            <a:endParaRPr lang="en-US" dirty="0"/>
          </a:p>
        </p:txBody>
      </p:sp>
      <p:sp>
        <p:nvSpPr>
          <p:cNvPr id="8" name="AutoShape 2"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1877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TotalTime>
  <Words>706</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Times New Roman</vt:lpstr>
      <vt:lpstr>Office Theme</vt:lpstr>
      <vt:lpstr>LENDING CLUB CASE STUDY  SUBMISSION </vt:lpstr>
      <vt:lpstr> Lending Club Case Study (EDA)</vt:lpstr>
      <vt:lpstr> Steps involved </vt:lpstr>
      <vt:lpstr>Observations from data</vt:lpstr>
      <vt:lpstr>Observations from data</vt:lpstr>
      <vt:lpstr>Categorical analysis and hints</vt:lpstr>
      <vt:lpstr>Categorical analysis and hints</vt:lpstr>
      <vt:lpstr>Categorical analysis and hints</vt:lpstr>
      <vt:lpstr>Categorical analysis and hints</vt:lpstr>
      <vt:lpstr>Categorical analysis and hints</vt:lpstr>
      <vt:lpstr>Numerical variables analysis </vt:lpstr>
      <vt:lpstr>Numerical analysis</vt:lpstr>
      <vt:lpstr> Numerical analysis</vt:lpstr>
      <vt:lpstr> plot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VickyViper</cp:lastModifiedBy>
  <cp:revision>45</cp:revision>
  <dcterms:created xsi:type="dcterms:W3CDTF">2016-06-09T08:16:28Z</dcterms:created>
  <dcterms:modified xsi:type="dcterms:W3CDTF">2019-11-11T16:30:51Z</dcterms:modified>
</cp:coreProperties>
</file>