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25477-7B0B-4794-8247-124832488C26}"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6554FF39-9D6F-4A27-AFBA-68D0C41D8C1B}">
      <dgm:prSet phldrT="[Text]"/>
      <dgm:spPr/>
      <dgm:t>
        <a:bodyPr/>
        <a:lstStyle/>
        <a:p>
          <a:r>
            <a:rPr lang="en-US" dirty="0" smtClean="0"/>
            <a:t>companies</a:t>
          </a:r>
          <a:endParaRPr lang="en-US" dirty="0"/>
        </a:p>
      </dgm:t>
    </dgm:pt>
    <dgm:pt modelId="{B21864D4-F7BE-4EEC-A80F-A8B9633D7E98}" type="parTrans" cxnId="{78373F04-F3D4-4CCF-AD9D-C8B1157BF58B}">
      <dgm:prSet/>
      <dgm:spPr/>
      <dgm:t>
        <a:bodyPr/>
        <a:lstStyle/>
        <a:p>
          <a:endParaRPr lang="en-US"/>
        </a:p>
      </dgm:t>
    </dgm:pt>
    <dgm:pt modelId="{183F71F6-DAC8-4689-8006-CDF5AFF37ABB}" type="sibTrans" cxnId="{78373F04-F3D4-4CCF-AD9D-C8B1157BF58B}">
      <dgm:prSet/>
      <dgm:spPr/>
      <dgm:t>
        <a:bodyPr/>
        <a:lstStyle/>
        <a:p>
          <a:endParaRPr lang="en-US"/>
        </a:p>
      </dgm:t>
    </dgm:pt>
    <dgm:pt modelId="{66729DF4-FC97-482F-934A-A6F58714991B}">
      <dgm:prSet phldrT="[Text]"/>
      <dgm:spPr/>
      <dgm:t>
        <a:bodyPr/>
        <a:lstStyle/>
        <a:p>
          <a:r>
            <a:rPr lang="en-US" dirty="0" smtClean="0"/>
            <a:t>mapping</a:t>
          </a:r>
          <a:endParaRPr lang="en-US" dirty="0"/>
        </a:p>
      </dgm:t>
    </dgm:pt>
    <dgm:pt modelId="{E2ED8C15-C0B2-4A94-8A2F-ACCFB08E1975}" type="parTrans" cxnId="{39ACCB34-35AA-4F8D-8301-E9A12A163AB7}">
      <dgm:prSet/>
      <dgm:spPr/>
      <dgm:t>
        <a:bodyPr/>
        <a:lstStyle/>
        <a:p>
          <a:endParaRPr lang="en-US"/>
        </a:p>
      </dgm:t>
    </dgm:pt>
    <dgm:pt modelId="{34ACA37A-D53D-433C-9F48-6FE10DDB7044}" type="sibTrans" cxnId="{39ACCB34-35AA-4F8D-8301-E9A12A163AB7}">
      <dgm:prSet/>
      <dgm:spPr/>
      <dgm:t>
        <a:bodyPr/>
        <a:lstStyle/>
        <a:p>
          <a:endParaRPr lang="en-US"/>
        </a:p>
      </dgm:t>
    </dgm:pt>
    <dgm:pt modelId="{251794CE-55A4-4253-BDF2-F3B38F9AA6DB}">
      <dgm:prSet phldrT="[Text]"/>
      <dgm:spPr/>
      <dgm:t>
        <a:bodyPr/>
        <a:lstStyle/>
        <a:p>
          <a:r>
            <a:rPr lang="en-US" dirty="0" smtClean="0"/>
            <a:t>Rounds 2</a:t>
          </a:r>
          <a:endParaRPr lang="en-US" dirty="0"/>
        </a:p>
      </dgm:t>
    </dgm:pt>
    <dgm:pt modelId="{1FC0742E-712F-41B5-A900-B9C2C6E6E144}" type="parTrans" cxnId="{63C17DFC-6760-41F3-80EC-6D5D2B149DF9}">
      <dgm:prSet/>
      <dgm:spPr/>
      <dgm:t>
        <a:bodyPr/>
        <a:lstStyle/>
        <a:p>
          <a:endParaRPr lang="en-US"/>
        </a:p>
      </dgm:t>
    </dgm:pt>
    <dgm:pt modelId="{00D0DF1B-4137-4F36-BA09-21F68C68F285}" type="sibTrans" cxnId="{63C17DFC-6760-41F3-80EC-6D5D2B149DF9}">
      <dgm:prSet/>
      <dgm:spPr/>
      <dgm:t>
        <a:bodyPr/>
        <a:lstStyle/>
        <a:p>
          <a:endParaRPr lang="en-US"/>
        </a:p>
      </dgm:t>
    </dgm:pt>
    <dgm:pt modelId="{70F21667-C74D-4B41-AB28-1E42BD1A890F}">
      <dgm:prSet phldrT="[Text]"/>
      <dgm:spPr/>
      <dgm:t>
        <a:bodyPr/>
        <a:lstStyle/>
        <a:p>
          <a:r>
            <a:rPr lang="en-US" dirty="0" smtClean="0"/>
            <a:t>data</a:t>
          </a:r>
          <a:endParaRPr lang="en-US" dirty="0"/>
        </a:p>
      </dgm:t>
    </dgm:pt>
    <dgm:pt modelId="{B6CA2599-549F-4B8B-9ABC-A32FEEAC4285}" type="parTrans" cxnId="{562DF675-1FF8-4C7A-80BC-7695B84D38BC}">
      <dgm:prSet/>
      <dgm:spPr/>
      <dgm:t>
        <a:bodyPr/>
        <a:lstStyle/>
        <a:p>
          <a:endParaRPr lang="en-US"/>
        </a:p>
      </dgm:t>
    </dgm:pt>
    <dgm:pt modelId="{0E91E788-77EB-480F-AE96-CCC053574DF6}" type="sibTrans" cxnId="{562DF675-1FF8-4C7A-80BC-7695B84D38BC}">
      <dgm:prSet/>
      <dgm:spPr/>
      <dgm:t>
        <a:bodyPr/>
        <a:lstStyle/>
        <a:p>
          <a:endParaRPr lang="en-US"/>
        </a:p>
      </dgm:t>
    </dgm:pt>
    <dgm:pt modelId="{6DF65A46-5274-4F1D-96FA-7B872983BBE9}" type="pres">
      <dgm:prSet presAssocID="{3CD25477-7B0B-4794-8247-124832488C26}" presName="Name0" presStyleCnt="0">
        <dgm:presLayoutVars>
          <dgm:chMax val="4"/>
          <dgm:resizeHandles val="exact"/>
        </dgm:presLayoutVars>
      </dgm:prSet>
      <dgm:spPr/>
    </dgm:pt>
    <dgm:pt modelId="{70FC536E-BB25-47ED-A4DA-A10514E65A3A}" type="pres">
      <dgm:prSet presAssocID="{3CD25477-7B0B-4794-8247-124832488C26}" presName="ellipse" presStyleLbl="trBgShp" presStyleIdx="0" presStyleCnt="1"/>
      <dgm:spPr/>
    </dgm:pt>
    <dgm:pt modelId="{6DF1B1A6-AF15-4315-9546-B10D186C4105}" type="pres">
      <dgm:prSet presAssocID="{3CD25477-7B0B-4794-8247-124832488C26}" presName="arrow1" presStyleLbl="fgShp" presStyleIdx="0" presStyleCnt="1"/>
      <dgm:spPr/>
    </dgm:pt>
    <dgm:pt modelId="{E27CBDB4-DA14-46B2-97DB-A9301C142304}" type="pres">
      <dgm:prSet presAssocID="{3CD25477-7B0B-4794-8247-124832488C26}" presName="rectangle" presStyleLbl="revTx" presStyleIdx="0" presStyleCnt="1">
        <dgm:presLayoutVars>
          <dgm:bulletEnabled val="1"/>
        </dgm:presLayoutVars>
      </dgm:prSet>
      <dgm:spPr/>
    </dgm:pt>
    <dgm:pt modelId="{00DEC3D0-9531-4F4B-9598-16444D7F1620}" type="pres">
      <dgm:prSet presAssocID="{66729DF4-FC97-482F-934A-A6F58714991B}" presName="item1" presStyleLbl="node1" presStyleIdx="0" presStyleCnt="3">
        <dgm:presLayoutVars>
          <dgm:bulletEnabled val="1"/>
        </dgm:presLayoutVars>
      </dgm:prSet>
      <dgm:spPr/>
      <dgm:t>
        <a:bodyPr/>
        <a:lstStyle/>
        <a:p>
          <a:endParaRPr lang="en-US"/>
        </a:p>
      </dgm:t>
    </dgm:pt>
    <dgm:pt modelId="{250519D1-69EC-45AA-9357-202112E698DB}" type="pres">
      <dgm:prSet presAssocID="{251794CE-55A4-4253-BDF2-F3B38F9AA6DB}" presName="item2" presStyleLbl="node1" presStyleIdx="1" presStyleCnt="3" custLinFactNeighborX="8315" custLinFactNeighborY="-12371">
        <dgm:presLayoutVars>
          <dgm:bulletEnabled val="1"/>
        </dgm:presLayoutVars>
      </dgm:prSet>
      <dgm:spPr/>
    </dgm:pt>
    <dgm:pt modelId="{F12EEB67-4C51-4652-BA2B-8B05E0E1EBA7}" type="pres">
      <dgm:prSet presAssocID="{70F21667-C74D-4B41-AB28-1E42BD1A890F}" presName="item3" presStyleLbl="node1" presStyleIdx="2" presStyleCnt="3" custLinFactNeighborX="8314" custLinFactNeighborY="375">
        <dgm:presLayoutVars>
          <dgm:bulletEnabled val="1"/>
        </dgm:presLayoutVars>
      </dgm:prSet>
      <dgm:spPr/>
    </dgm:pt>
    <dgm:pt modelId="{8392A85B-4003-48A7-A0F0-7DC3FF5A6BAD}" type="pres">
      <dgm:prSet presAssocID="{3CD25477-7B0B-4794-8247-124832488C26}" presName="funnel" presStyleLbl="trAlignAcc1" presStyleIdx="0" presStyleCnt="1" custLinFactNeighborX="1003" custLinFactNeighborY="-3399"/>
      <dgm:spPr/>
    </dgm:pt>
  </dgm:ptLst>
  <dgm:cxnLst>
    <dgm:cxn modelId="{1234B726-FE6B-491C-8982-E6AAB0A8A16F}" type="presOf" srcId="{70F21667-C74D-4B41-AB28-1E42BD1A890F}" destId="{E27CBDB4-DA14-46B2-97DB-A9301C142304}" srcOrd="0" destOrd="0" presId="urn:microsoft.com/office/officeart/2005/8/layout/funnel1"/>
    <dgm:cxn modelId="{F1D97161-5AB5-479E-93CA-42842E2B75EC}" type="presOf" srcId="{251794CE-55A4-4253-BDF2-F3B38F9AA6DB}" destId="{00DEC3D0-9531-4F4B-9598-16444D7F1620}" srcOrd="0" destOrd="0" presId="urn:microsoft.com/office/officeart/2005/8/layout/funnel1"/>
    <dgm:cxn modelId="{901CF5AD-6BC6-4D13-A30E-09265E1F3EF2}" type="presOf" srcId="{3CD25477-7B0B-4794-8247-124832488C26}" destId="{6DF65A46-5274-4F1D-96FA-7B872983BBE9}" srcOrd="0" destOrd="0" presId="urn:microsoft.com/office/officeart/2005/8/layout/funnel1"/>
    <dgm:cxn modelId="{39ACCB34-35AA-4F8D-8301-E9A12A163AB7}" srcId="{3CD25477-7B0B-4794-8247-124832488C26}" destId="{66729DF4-FC97-482F-934A-A6F58714991B}" srcOrd="1" destOrd="0" parTransId="{E2ED8C15-C0B2-4A94-8A2F-ACCFB08E1975}" sibTransId="{34ACA37A-D53D-433C-9F48-6FE10DDB7044}"/>
    <dgm:cxn modelId="{78373F04-F3D4-4CCF-AD9D-C8B1157BF58B}" srcId="{3CD25477-7B0B-4794-8247-124832488C26}" destId="{6554FF39-9D6F-4A27-AFBA-68D0C41D8C1B}" srcOrd="0" destOrd="0" parTransId="{B21864D4-F7BE-4EEC-A80F-A8B9633D7E98}" sibTransId="{183F71F6-DAC8-4689-8006-CDF5AFF37ABB}"/>
    <dgm:cxn modelId="{4B08DD1D-08EC-44A5-A33A-F356EFE5FC64}" type="presOf" srcId="{6554FF39-9D6F-4A27-AFBA-68D0C41D8C1B}" destId="{F12EEB67-4C51-4652-BA2B-8B05E0E1EBA7}" srcOrd="0" destOrd="0" presId="urn:microsoft.com/office/officeart/2005/8/layout/funnel1"/>
    <dgm:cxn modelId="{562DF675-1FF8-4C7A-80BC-7695B84D38BC}" srcId="{3CD25477-7B0B-4794-8247-124832488C26}" destId="{70F21667-C74D-4B41-AB28-1E42BD1A890F}" srcOrd="3" destOrd="0" parTransId="{B6CA2599-549F-4B8B-9ABC-A32FEEAC4285}" sibTransId="{0E91E788-77EB-480F-AE96-CCC053574DF6}"/>
    <dgm:cxn modelId="{B110FE31-4755-49D4-9031-F15A9BC9FEF1}" type="presOf" srcId="{66729DF4-FC97-482F-934A-A6F58714991B}" destId="{250519D1-69EC-45AA-9357-202112E698DB}" srcOrd="0" destOrd="0" presId="urn:microsoft.com/office/officeart/2005/8/layout/funnel1"/>
    <dgm:cxn modelId="{63C17DFC-6760-41F3-80EC-6D5D2B149DF9}" srcId="{3CD25477-7B0B-4794-8247-124832488C26}" destId="{251794CE-55A4-4253-BDF2-F3B38F9AA6DB}" srcOrd="2" destOrd="0" parTransId="{1FC0742E-712F-41B5-A900-B9C2C6E6E144}" sibTransId="{00D0DF1B-4137-4F36-BA09-21F68C68F285}"/>
    <dgm:cxn modelId="{ED1FED03-F6D8-4B9B-A122-E40E25055BCD}" type="presParOf" srcId="{6DF65A46-5274-4F1D-96FA-7B872983BBE9}" destId="{70FC536E-BB25-47ED-A4DA-A10514E65A3A}" srcOrd="0" destOrd="0" presId="urn:microsoft.com/office/officeart/2005/8/layout/funnel1"/>
    <dgm:cxn modelId="{8D99A32E-C39E-40C9-A3B5-70042F6DB761}" type="presParOf" srcId="{6DF65A46-5274-4F1D-96FA-7B872983BBE9}" destId="{6DF1B1A6-AF15-4315-9546-B10D186C4105}" srcOrd="1" destOrd="0" presId="urn:microsoft.com/office/officeart/2005/8/layout/funnel1"/>
    <dgm:cxn modelId="{49F0ACCF-F3EF-4506-A072-80F043372671}" type="presParOf" srcId="{6DF65A46-5274-4F1D-96FA-7B872983BBE9}" destId="{E27CBDB4-DA14-46B2-97DB-A9301C142304}" srcOrd="2" destOrd="0" presId="urn:microsoft.com/office/officeart/2005/8/layout/funnel1"/>
    <dgm:cxn modelId="{CA7DA08B-908A-40AE-B0B8-BF08110D852E}" type="presParOf" srcId="{6DF65A46-5274-4F1D-96FA-7B872983BBE9}" destId="{00DEC3D0-9531-4F4B-9598-16444D7F1620}" srcOrd="3" destOrd="0" presId="urn:microsoft.com/office/officeart/2005/8/layout/funnel1"/>
    <dgm:cxn modelId="{D4E6FE6F-2C74-498E-B115-A01809B75755}" type="presParOf" srcId="{6DF65A46-5274-4F1D-96FA-7B872983BBE9}" destId="{250519D1-69EC-45AA-9357-202112E698DB}" srcOrd="4" destOrd="0" presId="urn:microsoft.com/office/officeart/2005/8/layout/funnel1"/>
    <dgm:cxn modelId="{4F5D6885-9D26-4331-B4CC-034782772DFA}" type="presParOf" srcId="{6DF65A46-5274-4F1D-96FA-7B872983BBE9}" destId="{F12EEB67-4C51-4652-BA2B-8B05E0E1EBA7}" srcOrd="5" destOrd="0" presId="urn:microsoft.com/office/officeart/2005/8/layout/funnel1"/>
    <dgm:cxn modelId="{A06D737F-BFA2-40CD-ABFF-87D3DF29F9BE}" type="presParOf" srcId="{6DF65A46-5274-4F1D-96FA-7B872983BBE9}" destId="{8392A85B-4003-48A7-A0F0-7DC3FF5A6BAD}"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FB3742-D428-41DA-8948-B6E70442E53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EF118A3E-6444-49F9-8879-C79DF95C9E01}">
      <dgm:prSet phldrT="[Text]"/>
      <dgm:spPr/>
      <dgm:t>
        <a:bodyPr/>
        <a:lstStyle/>
        <a:p>
          <a:r>
            <a:rPr lang="en-US" dirty="0" smtClean="0"/>
            <a:t>Company.csv</a:t>
          </a:r>
          <a:endParaRPr lang="en-US" dirty="0"/>
        </a:p>
      </dgm:t>
    </dgm:pt>
    <dgm:pt modelId="{ED1E2496-1E11-4448-BA94-E29525B94EA0}" type="parTrans" cxnId="{7EB76B3A-667E-4430-8E3C-3A32E4CD75DB}">
      <dgm:prSet/>
      <dgm:spPr/>
      <dgm:t>
        <a:bodyPr/>
        <a:lstStyle/>
        <a:p>
          <a:endParaRPr lang="en-US"/>
        </a:p>
      </dgm:t>
    </dgm:pt>
    <dgm:pt modelId="{D4AC79E9-64A2-4CCD-B03A-A737EFD959DC}" type="sibTrans" cxnId="{7EB76B3A-667E-4430-8E3C-3A32E4CD75DB}">
      <dgm:prSet/>
      <dgm:spPr/>
      <dgm:t>
        <a:bodyPr/>
        <a:lstStyle/>
        <a:p>
          <a:endParaRPr lang="en-US" dirty="0"/>
        </a:p>
      </dgm:t>
    </dgm:pt>
    <dgm:pt modelId="{6E16AF72-9199-4D37-8C5E-168D9A14407A}">
      <dgm:prSet phldrT="[Text]"/>
      <dgm:spPr/>
      <dgm:t>
        <a:bodyPr/>
        <a:lstStyle/>
        <a:p>
          <a:r>
            <a:rPr lang="en-US" dirty="0" smtClean="0"/>
            <a:t>Companies dataframe</a:t>
          </a:r>
          <a:endParaRPr lang="en-US" dirty="0"/>
        </a:p>
      </dgm:t>
    </dgm:pt>
    <dgm:pt modelId="{F5F6FEF8-E113-42F8-9AC6-0C391885A403}" type="parTrans" cxnId="{2EBAA6DF-A10C-479E-9ECD-A0A6EF07E766}">
      <dgm:prSet/>
      <dgm:spPr/>
      <dgm:t>
        <a:bodyPr/>
        <a:lstStyle/>
        <a:p>
          <a:endParaRPr lang="en-US"/>
        </a:p>
      </dgm:t>
    </dgm:pt>
    <dgm:pt modelId="{B624D9BD-3A0F-4895-9C25-0937FE3DB6E4}" type="sibTrans" cxnId="{2EBAA6DF-A10C-479E-9ECD-A0A6EF07E766}">
      <dgm:prSet/>
      <dgm:spPr/>
      <dgm:t>
        <a:bodyPr/>
        <a:lstStyle/>
        <a:p>
          <a:endParaRPr lang="en-US"/>
        </a:p>
      </dgm:t>
    </dgm:pt>
    <dgm:pt modelId="{89269C77-D8BB-497B-88C7-7CB161DFBA0E}">
      <dgm:prSet phldrT="[Text]"/>
      <dgm:spPr/>
      <dgm:t>
        <a:bodyPr/>
        <a:lstStyle/>
        <a:p>
          <a:r>
            <a:rPr lang="en-US" dirty="0" smtClean="0"/>
            <a:t>Rounds.csv</a:t>
          </a:r>
          <a:endParaRPr lang="en-US" dirty="0"/>
        </a:p>
      </dgm:t>
    </dgm:pt>
    <dgm:pt modelId="{84B5F356-C2D7-465B-B424-4522077D4842}" type="parTrans" cxnId="{E29929E9-6FCB-41AD-A956-1E13E96F30B1}">
      <dgm:prSet/>
      <dgm:spPr/>
      <dgm:t>
        <a:bodyPr/>
        <a:lstStyle/>
        <a:p>
          <a:endParaRPr lang="en-US"/>
        </a:p>
      </dgm:t>
    </dgm:pt>
    <dgm:pt modelId="{79702488-ECEA-4924-B158-377B7A86050F}" type="sibTrans" cxnId="{E29929E9-6FCB-41AD-A956-1E13E96F30B1}">
      <dgm:prSet/>
      <dgm:spPr/>
      <dgm:t>
        <a:bodyPr/>
        <a:lstStyle/>
        <a:p>
          <a:endParaRPr lang="en-US" dirty="0"/>
        </a:p>
      </dgm:t>
    </dgm:pt>
    <dgm:pt modelId="{7440193A-A535-4AD3-B5C2-545F05AB4722}">
      <dgm:prSet phldrT="[Text]"/>
      <dgm:spPr/>
      <dgm:t>
        <a:bodyPr/>
        <a:lstStyle/>
        <a:p>
          <a:r>
            <a:rPr lang="en-US" dirty="0" smtClean="0"/>
            <a:t>Rounds 2 dataframe</a:t>
          </a:r>
          <a:endParaRPr lang="en-US" dirty="0"/>
        </a:p>
      </dgm:t>
    </dgm:pt>
    <dgm:pt modelId="{11F7E1CF-6573-4261-A4EA-E88218F26AAA}" type="parTrans" cxnId="{2F58FE00-BEB9-435A-84D5-0BFE6AEE50E9}">
      <dgm:prSet/>
      <dgm:spPr/>
      <dgm:t>
        <a:bodyPr/>
        <a:lstStyle/>
        <a:p>
          <a:endParaRPr lang="en-US"/>
        </a:p>
      </dgm:t>
    </dgm:pt>
    <dgm:pt modelId="{2313D84D-9DB9-46FE-B971-48BF554DC7D7}" type="sibTrans" cxnId="{2F58FE00-BEB9-435A-84D5-0BFE6AEE50E9}">
      <dgm:prSet/>
      <dgm:spPr/>
      <dgm:t>
        <a:bodyPr/>
        <a:lstStyle/>
        <a:p>
          <a:endParaRPr lang="en-US"/>
        </a:p>
      </dgm:t>
    </dgm:pt>
    <dgm:pt modelId="{635E6159-8E3A-4101-8E50-8933BCEE835C}">
      <dgm:prSet phldrT="[Text]"/>
      <dgm:spPr/>
      <dgm:t>
        <a:bodyPr/>
        <a:lstStyle/>
        <a:p>
          <a:r>
            <a:rPr lang="en-US" dirty="0" smtClean="0"/>
            <a:t>Mapping.csv</a:t>
          </a:r>
          <a:endParaRPr lang="en-US" dirty="0"/>
        </a:p>
      </dgm:t>
    </dgm:pt>
    <dgm:pt modelId="{AC09F3D7-2A2D-4052-BED2-BE27444B8885}" type="parTrans" cxnId="{FF2E6B43-7EF5-48E1-9585-E3E5E2D3BC61}">
      <dgm:prSet/>
      <dgm:spPr/>
      <dgm:t>
        <a:bodyPr/>
        <a:lstStyle/>
        <a:p>
          <a:endParaRPr lang="en-US"/>
        </a:p>
      </dgm:t>
    </dgm:pt>
    <dgm:pt modelId="{12078674-60AA-44B2-B940-2A1C05085EAA}" type="sibTrans" cxnId="{FF2E6B43-7EF5-48E1-9585-E3E5E2D3BC61}">
      <dgm:prSet/>
      <dgm:spPr/>
      <dgm:t>
        <a:bodyPr/>
        <a:lstStyle/>
        <a:p>
          <a:endParaRPr lang="en-US"/>
        </a:p>
      </dgm:t>
    </dgm:pt>
    <dgm:pt modelId="{AC1B702A-1191-4E30-9694-12B79C00CF0C}">
      <dgm:prSet phldrT="[Text]"/>
      <dgm:spPr/>
      <dgm:t>
        <a:bodyPr/>
        <a:lstStyle/>
        <a:p>
          <a:r>
            <a:rPr lang="en-US" dirty="0" smtClean="0"/>
            <a:t>Mapping dataframe</a:t>
          </a:r>
          <a:endParaRPr lang="en-US" dirty="0"/>
        </a:p>
      </dgm:t>
    </dgm:pt>
    <dgm:pt modelId="{0769D656-EA40-4FFF-B400-ACC9114008F3}" type="parTrans" cxnId="{0E00CEB1-6B5A-4C66-8DD6-140CDF7D463B}">
      <dgm:prSet/>
      <dgm:spPr/>
      <dgm:t>
        <a:bodyPr/>
        <a:lstStyle/>
        <a:p>
          <a:endParaRPr lang="en-US"/>
        </a:p>
      </dgm:t>
    </dgm:pt>
    <dgm:pt modelId="{853C3CFD-DBAC-4155-BDE2-2C866B8071FB}" type="sibTrans" cxnId="{0E00CEB1-6B5A-4C66-8DD6-140CDF7D463B}">
      <dgm:prSet/>
      <dgm:spPr/>
      <dgm:t>
        <a:bodyPr/>
        <a:lstStyle/>
        <a:p>
          <a:endParaRPr lang="en-US"/>
        </a:p>
      </dgm:t>
    </dgm:pt>
    <dgm:pt modelId="{0BFF6897-A8EB-4B8F-8187-0EC003A43A84}">
      <dgm:prSet phldrT="[Text]"/>
      <dgm:spPr/>
      <dgm:t>
        <a:bodyPr/>
        <a:lstStyle/>
        <a:p>
          <a:r>
            <a:rPr lang="en-US" dirty="0" smtClean="0"/>
            <a:t>Unique company </a:t>
          </a:r>
          <a:endParaRPr lang="en-US" dirty="0"/>
        </a:p>
      </dgm:t>
    </dgm:pt>
    <dgm:pt modelId="{C2109EDE-FE07-4B4A-93A9-F11D54B18295}" type="parTrans" cxnId="{2EE7145B-29DD-4DDF-8B01-8A405B323B98}">
      <dgm:prSet/>
      <dgm:spPr/>
      <dgm:t>
        <a:bodyPr/>
        <a:lstStyle/>
        <a:p>
          <a:endParaRPr lang="en-US"/>
        </a:p>
      </dgm:t>
    </dgm:pt>
    <dgm:pt modelId="{91FEE169-587E-4A70-B68E-76A8535856B0}" type="sibTrans" cxnId="{2EE7145B-29DD-4DDF-8B01-8A405B323B98}">
      <dgm:prSet/>
      <dgm:spPr/>
      <dgm:t>
        <a:bodyPr/>
        <a:lstStyle/>
        <a:p>
          <a:endParaRPr lang="en-US"/>
        </a:p>
      </dgm:t>
    </dgm:pt>
    <dgm:pt modelId="{8CC49DAE-8BFF-4C5E-A9A7-64C1A6A35AE4}">
      <dgm:prSet phldrT="[Text]"/>
      <dgm:spPr/>
      <dgm:t>
        <a:bodyPr/>
        <a:lstStyle/>
        <a:p>
          <a:r>
            <a:rPr lang="en-US" dirty="0" smtClean="0"/>
            <a:t>Unique company</a:t>
          </a:r>
          <a:endParaRPr lang="en-US" dirty="0"/>
        </a:p>
      </dgm:t>
    </dgm:pt>
    <dgm:pt modelId="{D79F27A4-5718-409C-8D11-B4C2C62D2A89}" type="parTrans" cxnId="{CE2915BE-F202-4B82-880E-08C300131A1E}">
      <dgm:prSet/>
      <dgm:spPr/>
      <dgm:t>
        <a:bodyPr/>
        <a:lstStyle/>
        <a:p>
          <a:endParaRPr lang="en-US"/>
        </a:p>
      </dgm:t>
    </dgm:pt>
    <dgm:pt modelId="{CE21FBD6-715A-4041-8EF6-F855AC50ED6A}" type="sibTrans" cxnId="{CE2915BE-F202-4B82-880E-08C300131A1E}">
      <dgm:prSet/>
      <dgm:spPr/>
      <dgm:t>
        <a:bodyPr/>
        <a:lstStyle/>
        <a:p>
          <a:endParaRPr lang="en-US"/>
        </a:p>
      </dgm:t>
    </dgm:pt>
    <dgm:pt modelId="{4F196ECD-6996-4976-B515-7F09200B32A1}" type="pres">
      <dgm:prSet presAssocID="{C9FB3742-D428-41DA-8948-B6E70442E532}" presName="linearFlow" presStyleCnt="0">
        <dgm:presLayoutVars>
          <dgm:dir/>
          <dgm:animLvl val="lvl"/>
          <dgm:resizeHandles val="exact"/>
        </dgm:presLayoutVars>
      </dgm:prSet>
      <dgm:spPr/>
    </dgm:pt>
    <dgm:pt modelId="{1AE0086A-7C1B-48DC-AEE3-57A729910DF1}" type="pres">
      <dgm:prSet presAssocID="{EF118A3E-6444-49F9-8879-C79DF95C9E01}" presName="composite" presStyleCnt="0"/>
      <dgm:spPr/>
    </dgm:pt>
    <dgm:pt modelId="{2936184B-D2F4-4928-8E88-B5793E50A34D}" type="pres">
      <dgm:prSet presAssocID="{EF118A3E-6444-49F9-8879-C79DF95C9E01}" presName="parTx" presStyleLbl="node1" presStyleIdx="0" presStyleCnt="3">
        <dgm:presLayoutVars>
          <dgm:chMax val="0"/>
          <dgm:chPref val="0"/>
          <dgm:bulletEnabled val="1"/>
        </dgm:presLayoutVars>
      </dgm:prSet>
      <dgm:spPr/>
      <dgm:t>
        <a:bodyPr/>
        <a:lstStyle/>
        <a:p>
          <a:endParaRPr lang="en-US"/>
        </a:p>
      </dgm:t>
    </dgm:pt>
    <dgm:pt modelId="{06867E5E-5AC3-45B0-84CB-732F9E289230}" type="pres">
      <dgm:prSet presAssocID="{EF118A3E-6444-49F9-8879-C79DF95C9E01}" presName="parSh" presStyleLbl="node1" presStyleIdx="0" presStyleCnt="3"/>
      <dgm:spPr/>
      <dgm:t>
        <a:bodyPr/>
        <a:lstStyle/>
        <a:p>
          <a:endParaRPr lang="en-US"/>
        </a:p>
      </dgm:t>
    </dgm:pt>
    <dgm:pt modelId="{A84911AD-A661-4B92-BFFC-C8ECD18DBDF2}" type="pres">
      <dgm:prSet presAssocID="{EF118A3E-6444-49F9-8879-C79DF95C9E01}" presName="desTx" presStyleLbl="fgAcc1" presStyleIdx="0" presStyleCnt="3">
        <dgm:presLayoutVars>
          <dgm:bulletEnabled val="1"/>
        </dgm:presLayoutVars>
      </dgm:prSet>
      <dgm:spPr/>
      <dgm:t>
        <a:bodyPr/>
        <a:lstStyle/>
        <a:p>
          <a:endParaRPr lang="en-US"/>
        </a:p>
      </dgm:t>
    </dgm:pt>
    <dgm:pt modelId="{7F67BCC4-E130-4754-AAF1-6765B713395B}" type="pres">
      <dgm:prSet presAssocID="{D4AC79E9-64A2-4CCD-B03A-A737EFD959DC}" presName="sibTrans" presStyleLbl="sibTrans2D1" presStyleIdx="0" presStyleCnt="2" custAng="16200000" custFlipVert="1" custScaleX="127755" custScaleY="97837" custLinFactX="-62392" custLinFactY="200000" custLinFactNeighborX="-100000" custLinFactNeighborY="257464"/>
      <dgm:spPr/>
    </dgm:pt>
    <dgm:pt modelId="{17A3B12B-3EF8-4CAC-83E5-89E2D7D31E95}" type="pres">
      <dgm:prSet presAssocID="{D4AC79E9-64A2-4CCD-B03A-A737EFD959DC}" presName="connTx" presStyleLbl="sibTrans2D1" presStyleIdx="0" presStyleCnt="2"/>
      <dgm:spPr/>
    </dgm:pt>
    <dgm:pt modelId="{03A06F60-5B43-46FE-AC10-B731AA3F16C4}" type="pres">
      <dgm:prSet presAssocID="{89269C77-D8BB-497B-88C7-7CB161DFBA0E}" presName="composite" presStyleCnt="0"/>
      <dgm:spPr/>
    </dgm:pt>
    <dgm:pt modelId="{8AE3BFA3-58B4-4835-8DE8-2E0A3FA53AC1}" type="pres">
      <dgm:prSet presAssocID="{89269C77-D8BB-497B-88C7-7CB161DFBA0E}" presName="parTx" presStyleLbl="node1" presStyleIdx="0" presStyleCnt="3">
        <dgm:presLayoutVars>
          <dgm:chMax val="0"/>
          <dgm:chPref val="0"/>
          <dgm:bulletEnabled val="1"/>
        </dgm:presLayoutVars>
      </dgm:prSet>
      <dgm:spPr/>
      <dgm:t>
        <a:bodyPr/>
        <a:lstStyle/>
        <a:p>
          <a:endParaRPr lang="en-US"/>
        </a:p>
      </dgm:t>
    </dgm:pt>
    <dgm:pt modelId="{17FDB8D3-41AF-4F07-8072-5398C9438606}" type="pres">
      <dgm:prSet presAssocID="{89269C77-D8BB-497B-88C7-7CB161DFBA0E}" presName="parSh" presStyleLbl="node1" presStyleIdx="1" presStyleCnt="3"/>
      <dgm:spPr/>
      <dgm:t>
        <a:bodyPr/>
        <a:lstStyle/>
        <a:p>
          <a:endParaRPr lang="en-US"/>
        </a:p>
      </dgm:t>
    </dgm:pt>
    <dgm:pt modelId="{FB7DED34-DE57-498B-9A76-0D784E00ADE4}" type="pres">
      <dgm:prSet presAssocID="{89269C77-D8BB-497B-88C7-7CB161DFBA0E}" presName="desTx" presStyleLbl="fgAcc1" presStyleIdx="1" presStyleCnt="3">
        <dgm:presLayoutVars>
          <dgm:bulletEnabled val="1"/>
        </dgm:presLayoutVars>
      </dgm:prSet>
      <dgm:spPr/>
      <dgm:t>
        <a:bodyPr/>
        <a:lstStyle/>
        <a:p>
          <a:endParaRPr lang="en-US"/>
        </a:p>
      </dgm:t>
    </dgm:pt>
    <dgm:pt modelId="{5DE95038-070C-46EF-863A-382EA8D30E62}" type="pres">
      <dgm:prSet presAssocID="{79702488-ECEA-4924-B158-377B7A86050F}" presName="sibTrans" presStyleLbl="sibTrans2D1" presStyleIdx="1" presStyleCnt="2" custAng="5113318" custScaleX="122526" custScaleY="99336" custLinFactX="-100000" custLinFactY="200000" custLinFactNeighborX="-113490" custLinFactNeighborY="284051"/>
      <dgm:spPr/>
    </dgm:pt>
    <dgm:pt modelId="{CA36D7C3-BF8B-4B7D-82C3-4E12A978F79F}" type="pres">
      <dgm:prSet presAssocID="{79702488-ECEA-4924-B158-377B7A86050F}" presName="connTx" presStyleLbl="sibTrans2D1" presStyleIdx="1" presStyleCnt="2"/>
      <dgm:spPr/>
    </dgm:pt>
    <dgm:pt modelId="{D5DD8999-7DA3-4E84-9555-C45276BFFC33}" type="pres">
      <dgm:prSet presAssocID="{635E6159-8E3A-4101-8E50-8933BCEE835C}" presName="composite" presStyleCnt="0"/>
      <dgm:spPr/>
    </dgm:pt>
    <dgm:pt modelId="{687E1468-CADA-4326-8679-9F48E973F68C}" type="pres">
      <dgm:prSet presAssocID="{635E6159-8E3A-4101-8E50-8933BCEE835C}" presName="parTx" presStyleLbl="node1" presStyleIdx="1" presStyleCnt="3">
        <dgm:presLayoutVars>
          <dgm:chMax val="0"/>
          <dgm:chPref val="0"/>
          <dgm:bulletEnabled val="1"/>
        </dgm:presLayoutVars>
      </dgm:prSet>
      <dgm:spPr/>
    </dgm:pt>
    <dgm:pt modelId="{AE8754C8-9868-44D6-953A-D07281A2AE6A}" type="pres">
      <dgm:prSet presAssocID="{635E6159-8E3A-4101-8E50-8933BCEE835C}" presName="parSh" presStyleLbl="node1" presStyleIdx="2" presStyleCnt="3"/>
      <dgm:spPr/>
    </dgm:pt>
    <dgm:pt modelId="{76016595-5708-4641-B512-E6559BD337E7}" type="pres">
      <dgm:prSet presAssocID="{635E6159-8E3A-4101-8E50-8933BCEE835C}" presName="desTx" presStyleLbl="fgAcc1" presStyleIdx="2" presStyleCnt="3">
        <dgm:presLayoutVars>
          <dgm:bulletEnabled val="1"/>
        </dgm:presLayoutVars>
      </dgm:prSet>
      <dgm:spPr/>
    </dgm:pt>
  </dgm:ptLst>
  <dgm:cxnLst>
    <dgm:cxn modelId="{2EE7145B-29DD-4DDF-8B01-8A405B323B98}" srcId="{EF118A3E-6444-49F9-8879-C79DF95C9E01}" destId="{0BFF6897-A8EB-4B8F-8187-0EC003A43A84}" srcOrd="1" destOrd="0" parTransId="{C2109EDE-FE07-4B4A-93A9-F11D54B18295}" sibTransId="{91FEE169-587E-4A70-B68E-76A8535856B0}"/>
    <dgm:cxn modelId="{69783FC0-2F90-4FD1-9BBF-AF7B36DC8E16}" type="presOf" srcId="{635E6159-8E3A-4101-8E50-8933BCEE835C}" destId="{687E1468-CADA-4326-8679-9F48E973F68C}" srcOrd="0" destOrd="0" presId="urn:microsoft.com/office/officeart/2005/8/layout/process3"/>
    <dgm:cxn modelId="{2EBAA6DF-A10C-479E-9ECD-A0A6EF07E766}" srcId="{EF118A3E-6444-49F9-8879-C79DF95C9E01}" destId="{6E16AF72-9199-4D37-8C5E-168D9A14407A}" srcOrd="0" destOrd="0" parTransId="{F5F6FEF8-E113-42F8-9AC6-0C391885A403}" sibTransId="{B624D9BD-3A0F-4895-9C25-0937FE3DB6E4}"/>
    <dgm:cxn modelId="{6CDBC229-855F-4A58-AC63-2B884D412E06}" type="presOf" srcId="{D4AC79E9-64A2-4CCD-B03A-A737EFD959DC}" destId="{7F67BCC4-E130-4754-AAF1-6765B713395B}" srcOrd="0" destOrd="0" presId="urn:microsoft.com/office/officeart/2005/8/layout/process3"/>
    <dgm:cxn modelId="{F40D8A24-0520-4585-BD9D-5C32816C8FC1}" type="presOf" srcId="{89269C77-D8BB-497B-88C7-7CB161DFBA0E}" destId="{17FDB8D3-41AF-4F07-8072-5398C9438606}" srcOrd="1" destOrd="0" presId="urn:microsoft.com/office/officeart/2005/8/layout/process3"/>
    <dgm:cxn modelId="{FF2E6B43-7EF5-48E1-9585-E3E5E2D3BC61}" srcId="{C9FB3742-D428-41DA-8948-B6E70442E532}" destId="{635E6159-8E3A-4101-8E50-8933BCEE835C}" srcOrd="2" destOrd="0" parTransId="{AC09F3D7-2A2D-4052-BED2-BE27444B8885}" sibTransId="{12078674-60AA-44B2-B940-2A1C05085EAA}"/>
    <dgm:cxn modelId="{90519214-D068-425C-96E4-BA0874163764}" type="presOf" srcId="{635E6159-8E3A-4101-8E50-8933BCEE835C}" destId="{AE8754C8-9868-44D6-953A-D07281A2AE6A}" srcOrd="1" destOrd="0" presId="urn:microsoft.com/office/officeart/2005/8/layout/process3"/>
    <dgm:cxn modelId="{7AFEFE92-4D3D-41EC-BED9-7A272F7F70E2}" type="presOf" srcId="{8CC49DAE-8BFF-4C5E-A9A7-64C1A6A35AE4}" destId="{FB7DED34-DE57-498B-9A76-0D784E00ADE4}" srcOrd="0" destOrd="1" presId="urn:microsoft.com/office/officeart/2005/8/layout/process3"/>
    <dgm:cxn modelId="{DFAE8E94-7424-4CC0-9F26-2FCB642B940F}" type="presOf" srcId="{6E16AF72-9199-4D37-8C5E-168D9A14407A}" destId="{A84911AD-A661-4B92-BFFC-C8ECD18DBDF2}" srcOrd="0" destOrd="0" presId="urn:microsoft.com/office/officeart/2005/8/layout/process3"/>
    <dgm:cxn modelId="{09333A34-6C85-416A-A793-D273DA246BC0}" type="presOf" srcId="{7440193A-A535-4AD3-B5C2-545F05AB4722}" destId="{FB7DED34-DE57-498B-9A76-0D784E00ADE4}" srcOrd="0" destOrd="0" presId="urn:microsoft.com/office/officeart/2005/8/layout/process3"/>
    <dgm:cxn modelId="{1DEF7F1D-7E52-43C1-9B84-C8989FA9D374}" type="presOf" srcId="{D4AC79E9-64A2-4CCD-B03A-A737EFD959DC}" destId="{17A3B12B-3EF8-4CAC-83E5-89E2D7D31E95}" srcOrd="1" destOrd="0" presId="urn:microsoft.com/office/officeart/2005/8/layout/process3"/>
    <dgm:cxn modelId="{2F58FE00-BEB9-435A-84D5-0BFE6AEE50E9}" srcId="{89269C77-D8BB-497B-88C7-7CB161DFBA0E}" destId="{7440193A-A535-4AD3-B5C2-545F05AB4722}" srcOrd="0" destOrd="0" parTransId="{11F7E1CF-6573-4261-A4EA-E88218F26AAA}" sibTransId="{2313D84D-9DB9-46FE-B971-48BF554DC7D7}"/>
    <dgm:cxn modelId="{D6210FDA-DEEA-47D7-B4E3-2BB612147F9A}" type="presOf" srcId="{89269C77-D8BB-497B-88C7-7CB161DFBA0E}" destId="{8AE3BFA3-58B4-4835-8DE8-2E0A3FA53AC1}" srcOrd="0" destOrd="0" presId="urn:microsoft.com/office/officeart/2005/8/layout/process3"/>
    <dgm:cxn modelId="{EB3CF431-DF58-4514-A56F-74B104364669}" type="presOf" srcId="{C9FB3742-D428-41DA-8948-B6E70442E532}" destId="{4F196ECD-6996-4976-B515-7F09200B32A1}" srcOrd="0" destOrd="0" presId="urn:microsoft.com/office/officeart/2005/8/layout/process3"/>
    <dgm:cxn modelId="{0199AD73-58BC-4D94-9DFB-06BAA11CA826}" type="presOf" srcId="{0BFF6897-A8EB-4B8F-8187-0EC003A43A84}" destId="{A84911AD-A661-4B92-BFFC-C8ECD18DBDF2}" srcOrd="0" destOrd="1" presId="urn:microsoft.com/office/officeart/2005/8/layout/process3"/>
    <dgm:cxn modelId="{E29929E9-6FCB-41AD-A956-1E13E96F30B1}" srcId="{C9FB3742-D428-41DA-8948-B6E70442E532}" destId="{89269C77-D8BB-497B-88C7-7CB161DFBA0E}" srcOrd="1" destOrd="0" parTransId="{84B5F356-C2D7-465B-B424-4522077D4842}" sibTransId="{79702488-ECEA-4924-B158-377B7A86050F}"/>
    <dgm:cxn modelId="{9CDCA278-3AFB-4F57-8646-245AF42757B0}" type="presOf" srcId="{79702488-ECEA-4924-B158-377B7A86050F}" destId="{CA36D7C3-BF8B-4B7D-82C3-4E12A978F79F}" srcOrd="1" destOrd="0" presId="urn:microsoft.com/office/officeart/2005/8/layout/process3"/>
    <dgm:cxn modelId="{50B7C8FE-0871-4BE4-B39D-409B31D929B3}" type="presOf" srcId="{EF118A3E-6444-49F9-8879-C79DF95C9E01}" destId="{06867E5E-5AC3-45B0-84CB-732F9E289230}" srcOrd="1" destOrd="0" presId="urn:microsoft.com/office/officeart/2005/8/layout/process3"/>
    <dgm:cxn modelId="{6AA19F27-B3CE-454B-B8DD-047F0E493F4A}" type="presOf" srcId="{79702488-ECEA-4924-B158-377B7A86050F}" destId="{5DE95038-070C-46EF-863A-382EA8D30E62}" srcOrd="0" destOrd="0" presId="urn:microsoft.com/office/officeart/2005/8/layout/process3"/>
    <dgm:cxn modelId="{6DC47E9F-317F-4CAC-94E7-2891E30A19CE}" type="presOf" srcId="{EF118A3E-6444-49F9-8879-C79DF95C9E01}" destId="{2936184B-D2F4-4928-8E88-B5793E50A34D}" srcOrd="0" destOrd="0" presId="urn:microsoft.com/office/officeart/2005/8/layout/process3"/>
    <dgm:cxn modelId="{0E00CEB1-6B5A-4C66-8DD6-140CDF7D463B}" srcId="{635E6159-8E3A-4101-8E50-8933BCEE835C}" destId="{AC1B702A-1191-4E30-9694-12B79C00CF0C}" srcOrd="0" destOrd="0" parTransId="{0769D656-EA40-4FFF-B400-ACC9114008F3}" sibTransId="{853C3CFD-DBAC-4155-BDE2-2C866B8071FB}"/>
    <dgm:cxn modelId="{CE2915BE-F202-4B82-880E-08C300131A1E}" srcId="{89269C77-D8BB-497B-88C7-7CB161DFBA0E}" destId="{8CC49DAE-8BFF-4C5E-A9A7-64C1A6A35AE4}" srcOrd="1" destOrd="0" parTransId="{D79F27A4-5718-409C-8D11-B4C2C62D2A89}" sibTransId="{CE21FBD6-715A-4041-8EF6-F855AC50ED6A}"/>
    <dgm:cxn modelId="{5259D8AA-DBA7-49FF-8AB3-33CBA08C10B1}" type="presOf" srcId="{AC1B702A-1191-4E30-9694-12B79C00CF0C}" destId="{76016595-5708-4641-B512-E6559BD337E7}" srcOrd="0" destOrd="0" presId="urn:microsoft.com/office/officeart/2005/8/layout/process3"/>
    <dgm:cxn modelId="{7EB76B3A-667E-4430-8E3C-3A32E4CD75DB}" srcId="{C9FB3742-D428-41DA-8948-B6E70442E532}" destId="{EF118A3E-6444-49F9-8879-C79DF95C9E01}" srcOrd="0" destOrd="0" parTransId="{ED1E2496-1E11-4448-BA94-E29525B94EA0}" sibTransId="{D4AC79E9-64A2-4CCD-B03A-A737EFD959DC}"/>
    <dgm:cxn modelId="{90C7A015-93CA-4FF3-9D58-71D6E4295B68}" type="presParOf" srcId="{4F196ECD-6996-4976-B515-7F09200B32A1}" destId="{1AE0086A-7C1B-48DC-AEE3-57A729910DF1}" srcOrd="0" destOrd="0" presId="urn:microsoft.com/office/officeart/2005/8/layout/process3"/>
    <dgm:cxn modelId="{520D4A6B-89A8-49C7-9E1D-A5576F0ED57E}" type="presParOf" srcId="{1AE0086A-7C1B-48DC-AEE3-57A729910DF1}" destId="{2936184B-D2F4-4928-8E88-B5793E50A34D}" srcOrd="0" destOrd="0" presId="urn:microsoft.com/office/officeart/2005/8/layout/process3"/>
    <dgm:cxn modelId="{8F1AAB99-8B54-4DFB-A1C3-3EF9B6F8BC6A}" type="presParOf" srcId="{1AE0086A-7C1B-48DC-AEE3-57A729910DF1}" destId="{06867E5E-5AC3-45B0-84CB-732F9E289230}" srcOrd="1" destOrd="0" presId="urn:microsoft.com/office/officeart/2005/8/layout/process3"/>
    <dgm:cxn modelId="{ACA5F4A5-E14A-43F4-9A84-4228A905E35B}" type="presParOf" srcId="{1AE0086A-7C1B-48DC-AEE3-57A729910DF1}" destId="{A84911AD-A661-4B92-BFFC-C8ECD18DBDF2}" srcOrd="2" destOrd="0" presId="urn:microsoft.com/office/officeart/2005/8/layout/process3"/>
    <dgm:cxn modelId="{E32D0431-E094-4997-AF32-396BF87BD7C4}" type="presParOf" srcId="{4F196ECD-6996-4976-B515-7F09200B32A1}" destId="{7F67BCC4-E130-4754-AAF1-6765B713395B}" srcOrd="1" destOrd="0" presId="urn:microsoft.com/office/officeart/2005/8/layout/process3"/>
    <dgm:cxn modelId="{27D7BA24-6090-4486-9D11-7E84C2250C0A}" type="presParOf" srcId="{7F67BCC4-E130-4754-AAF1-6765B713395B}" destId="{17A3B12B-3EF8-4CAC-83E5-89E2D7D31E95}" srcOrd="0" destOrd="0" presId="urn:microsoft.com/office/officeart/2005/8/layout/process3"/>
    <dgm:cxn modelId="{42335264-C0FA-45BE-BDC6-292CF6DFD2AC}" type="presParOf" srcId="{4F196ECD-6996-4976-B515-7F09200B32A1}" destId="{03A06F60-5B43-46FE-AC10-B731AA3F16C4}" srcOrd="2" destOrd="0" presId="urn:microsoft.com/office/officeart/2005/8/layout/process3"/>
    <dgm:cxn modelId="{0E1087D0-E2C4-4725-A523-A7D47DEB79B5}" type="presParOf" srcId="{03A06F60-5B43-46FE-AC10-B731AA3F16C4}" destId="{8AE3BFA3-58B4-4835-8DE8-2E0A3FA53AC1}" srcOrd="0" destOrd="0" presId="urn:microsoft.com/office/officeart/2005/8/layout/process3"/>
    <dgm:cxn modelId="{F70F1DA5-1478-44AF-AFBB-DC105D834FAC}" type="presParOf" srcId="{03A06F60-5B43-46FE-AC10-B731AA3F16C4}" destId="{17FDB8D3-41AF-4F07-8072-5398C9438606}" srcOrd="1" destOrd="0" presId="urn:microsoft.com/office/officeart/2005/8/layout/process3"/>
    <dgm:cxn modelId="{398B48B2-BE21-47A8-B646-0FB637D41C94}" type="presParOf" srcId="{03A06F60-5B43-46FE-AC10-B731AA3F16C4}" destId="{FB7DED34-DE57-498B-9A76-0D784E00ADE4}" srcOrd="2" destOrd="0" presId="urn:microsoft.com/office/officeart/2005/8/layout/process3"/>
    <dgm:cxn modelId="{B4C53C67-14CB-489D-93B9-C8730FD9A3E7}" type="presParOf" srcId="{4F196ECD-6996-4976-B515-7F09200B32A1}" destId="{5DE95038-070C-46EF-863A-382EA8D30E62}" srcOrd="3" destOrd="0" presId="urn:microsoft.com/office/officeart/2005/8/layout/process3"/>
    <dgm:cxn modelId="{065B8D0B-F94B-4AEB-B2D6-F9D846E5A584}" type="presParOf" srcId="{5DE95038-070C-46EF-863A-382EA8D30E62}" destId="{CA36D7C3-BF8B-4B7D-82C3-4E12A978F79F}" srcOrd="0" destOrd="0" presId="urn:microsoft.com/office/officeart/2005/8/layout/process3"/>
    <dgm:cxn modelId="{CD7B50B5-61FF-4ED1-8A5F-8BB01B91AEB6}" type="presParOf" srcId="{4F196ECD-6996-4976-B515-7F09200B32A1}" destId="{D5DD8999-7DA3-4E84-9555-C45276BFFC33}" srcOrd="4" destOrd="0" presId="urn:microsoft.com/office/officeart/2005/8/layout/process3"/>
    <dgm:cxn modelId="{D8042484-8E81-450E-89DD-9B8EAED6FDE2}" type="presParOf" srcId="{D5DD8999-7DA3-4E84-9555-C45276BFFC33}" destId="{687E1468-CADA-4326-8679-9F48E973F68C}" srcOrd="0" destOrd="0" presId="urn:microsoft.com/office/officeart/2005/8/layout/process3"/>
    <dgm:cxn modelId="{CB79C91F-CD62-4694-BD4B-CECF669FB98A}" type="presParOf" srcId="{D5DD8999-7DA3-4E84-9555-C45276BFFC33}" destId="{AE8754C8-9868-44D6-953A-D07281A2AE6A}" srcOrd="1" destOrd="0" presId="urn:microsoft.com/office/officeart/2005/8/layout/process3"/>
    <dgm:cxn modelId="{2C95DAD5-3F56-4B7D-92D2-6157521386D9}" type="presParOf" srcId="{D5DD8999-7DA3-4E84-9555-C45276BFFC33}" destId="{76016595-5708-4641-B512-E6559BD337E7}"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49D6B2-EF27-4B47-859B-0BCBF9D74B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669274-EB8C-461B-AB00-EEC051BCB0F7}">
      <dgm:prSet phldrT="[Text]"/>
      <dgm:spPr/>
      <dgm:t>
        <a:bodyPr/>
        <a:lstStyle/>
        <a:p>
          <a:r>
            <a:rPr lang="en-US" dirty="0" smtClean="0"/>
            <a:t>Dropping null rows</a:t>
          </a:r>
          <a:endParaRPr lang="en-US" dirty="0"/>
        </a:p>
      </dgm:t>
    </dgm:pt>
    <dgm:pt modelId="{C690AA5B-B648-4E8C-8B2D-71C186D2486D}" type="parTrans" cxnId="{F59FABF1-DEB8-49CB-8255-996A0748C405}">
      <dgm:prSet/>
      <dgm:spPr/>
      <dgm:t>
        <a:bodyPr/>
        <a:lstStyle/>
        <a:p>
          <a:endParaRPr lang="en-US"/>
        </a:p>
      </dgm:t>
    </dgm:pt>
    <dgm:pt modelId="{2C8B7507-0CA3-4533-9BDE-DEFA155EF316}" type="sibTrans" cxnId="{F59FABF1-DEB8-49CB-8255-996A0748C405}">
      <dgm:prSet/>
      <dgm:spPr/>
      <dgm:t>
        <a:bodyPr/>
        <a:lstStyle/>
        <a:p>
          <a:endParaRPr lang="en-US"/>
        </a:p>
      </dgm:t>
    </dgm:pt>
    <dgm:pt modelId="{BC59BFA8-293C-44C7-8AB2-51D75EAEF322}">
      <dgm:prSet phldrT="[Text]"/>
      <dgm:spPr/>
      <dgm:t>
        <a:bodyPr/>
        <a:lstStyle/>
        <a:p>
          <a:r>
            <a:rPr lang="en-US" dirty="0" smtClean="0"/>
            <a:t>Finding missing values in each column</a:t>
          </a:r>
          <a:endParaRPr lang="en-US" dirty="0"/>
        </a:p>
      </dgm:t>
    </dgm:pt>
    <dgm:pt modelId="{CD6A813E-DB9F-478A-9E85-E38F0BDF2856}" type="parTrans" cxnId="{90044319-7E3A-4843-AFA9-3DE8E7380792}">
      <dgm:prSet/>
      <dgm:spPr/>
      <dgm:t>
        <a:bodyPr/>
        <a:lstStyle/>
        <a:p>
          <a:endParaRPr lang="en-US"/>
        </a:p>
      </dgm:t>
    </dgm:pt>
    <dgm:pt modelId="{D8BA27FC-8BD5-4112-9A66-A93ED7FACAA1}" type="sibTrans" cxnId="{90044319-7E3A-4843-AFA9-3DE8E7380792}">
      <dgm:prSet/>
      <dgm:spPr/>
      <dgm:t>
        <a:bodyPr/>
        <a:lstStyle/>
        <a:p>
          <a:endParaRPr lang="en-US"/>
        </a:p>
      </dgm:t>
    </dgm:pt>
    <dgm:pt modelId="{10EE0DB4-4A72-4F2C-BC5B-1C058462E795}">
      <dgm:prSet phldrT="[Text]"/>
      <dgm:spPr/>
      <dgm:t>
        <a:bodyPr/>
        <a:lstStyle/>
        <a:p>
          <a:r>
            <a:rPr lang="en-US" dirty="0" smtClean="0"/>
            <a:t>Dropping columns</a:t>
          </a:r>
          <a:endParaRPr lang="en-US" dirty="0"/>
        </a:p>
      </dgm:t>
    </dgm:pt>
    <dgm:pt modelId="{0E71E508-65D7-4FF1-96C2-47B9640F6E8B}" type="parTrans" cxnId="{A156741B-34C0-49BE-81DB-B068153FE47E}">
      <dgm:prSet/>
      <dgm:spPr/>
      <dgm:t>
        <a:bodyPr/>
        <a:lstStyle/>
        <a:p>
          <a:endParaRPr lang="en-US"/>
        </a:p>
      </dgm:t>
    </dgm:pt>
    <dgm:pt modelId="{481036DD-FDD7-4441-A021-0491A0A1815B}" type="sibTrans" cxnId="{A156741B-34C0-49BE-81DB-B068153FE47E}">
      <dgm:prSet/>
      <dgm:spPr/>
      <dgm:t>
        <a:bodyPr/>
        <a:lstStyle/>
        <a:p>
          <a:endParaRPr lang="en-US"/>
        </a:p>
      </dgm:t>
    </dgm:pt>
    <dgm:pt modelId="{A148ACC1-A9ED-4F10-B4E8-B2D156B74CE4}">
      <dgm:prSet phldrT="[Text]"/>
      <dgm:spPr/>
      <dgm:t>
        <a:bodyPr/>
        <a:lstStyle/>
        <a:p>
          <a:r>
            <a:rPr lang="en-US" dirty="0" smtClean="0"/>
            <a:t>Find best investment type</a:t>
          </a:r>
          <a:endParaRPr lang="en-US" dirty="0"/>
        </a:p>
      </dgm:t>
    </dgm:pt>
    <dgm:pt modelId="{48DB85FF-6BE3-46AC-B655-45614A73826A}" type="parTrans" cxnId="{6CEB7476-36C8-4CBA-90EE-EE0C4CEFA277}">
      <dgm:prSet/>
      <dgm:spPr/>
      <dgm:t>
        <a:bodyPr/>
        <a:lstStyle/>
        <a:p>
          <a:endParaRPr lang="en-US"/>
        </a:p>
      </dgm:t>
    </dgm:pt>
    <dgm:pt modelId="{894B39E8-E8D5-4DED-872E-FC22384CEB31}" type="sibTrans" cxnId="{6CEB7476-36C8-4CBA-90EE-EE0C4CEFA277}">
      <dgm:prSet/>
      <dgm:spPr/>
      <dgm:t>
        <a:bodyPr/>
        <a:lstStyle/>
        <a:p>
          <a:endParaRPr lang="en-US"/>
        </a:p>
      </dgm:t>
    </dgm:pt>
    <dgm:pt modelId="{0891F50E-4208-4F10-A2E8-2AD1A16D3E59}" type="pres">
      <dgm:prSet presAssocID="{D949D6B2-EF27-4B47-859B-0BCBF9D74BF0}" presName="linear" presStyleCnt="0">
        <dgm:presLayoutVars>
          <dgm:animLvl val="lvl"/>
          <dgm:resizeHandles val="exact"/>
        </dgm:presLayoutVars>
      </dgm:prSet>
      <dgm:spPr/>
    </dgm:pt>
    <dgm:pt modelId="{A5D3DF27-60C6-46E6-B694-FDDFD4D3183A}" type="pres">
      <dgm:prSet presAssocID="{C2669274-EB8C-461B-AB00-EEC051BCB0F7}" presName="parentText" presStyleLbl="node1" presStyleIdx="0" presStyleCnt="2">
        <dgm:presLayoutVars>
          <dgm:chMax val="0"/>
          <dgm:bulletEnabled val="1"/>
        </dgm:presLayoutVars>
      </dgm:prSet>
      <dgm:spPr/>
      <dgm:t>
        <a:bodyPr/>
        <a:lstStyle/>
        <a:p>
          <a:endParaRPr lang="en-US"/>
        </a:p>
      </dgm:t>
    </dgm:pt>
    <dgm:pt modelId="{44B73E65-1B82-4B3C-92F7-63F9297E090B}" type="pres">
      <dgm:prSet presAssocID="{C2669274-EB8C-461B-AB00-EEC051BCB0F7}" presName="childText" presStyleLbl="revTx" presStyleIdx="0" presStyleCnt="2">
        <dgm:presLayoutVars>
          <dgm:bulletEnabled val="1"/>
        </dgm:presLayoutVars>
      </dgm:prSet>
      <dgm:spPr/>
      <dgm:t>
        <a:bodyPr/>
        <a:lstStyle/>
        <a:p>
          <a:endParaRPr lang="en-US"/>
        </a:p>
      </dgm:t>
    </dgm:pt>
    <dgm:pt modelId="{C0017B8C-B469-43F8-80D3-94D9648906AA}" type="pres">
      <dgm:prSet presAssocID="{10EE0DB4-4A72-4F2C-BC5B-1C058462E795}" presName="parentText" presStyleLbl="node1" presStyleIdx="1" presStyleCnt="2">
        <dgm:presLayoutVars>
          <dgm:chMax val="0"/>
          <dgm:bulletEnabled val="1"/>
        </dgm:presLayoutVars>
      </dgm:prSet>
      <dgm:spPr/>
    </dgm:pt>
    <dgm:pt modelId="{621C39A7-B061-4E96-BE90-67C28D9D3CC3}" type="pres">
      <dgm:prSet presAssocID="{10EE0DB4-4A72-4F2C-BC5B-1C058462E795}" presName="childText" presStyleLbl="revTx" presStyleIdx="1" presStyleCnt="2">
        <dgm:presLayoutVars>
          <dgm:bulletEnabled val="1"/>
        </dgm:presLayoutVars>
      </dgm:prSet>
      <dgm:spPr/>
    </dgm:pt>
  </dgm:ptLst>
  <dgm:cxnLst>
    <dgm:cxn modelId="{90044319-7E3A-4843-AFA9-3DE8E7380792}" srcId="{C2669274-EB8C-461B-AB00-EEC051BCB0F7}" destId="{BC59BFA8-293C-44C7-8AB2-51D75EAEF322}" srcOrd="0" destOrd="0" parTransId="{CD6A813E-DB9F-478A-9E85-E38F0BDF2856}" sibTransId="{D8BA27FC-8BD5-4112-9A66-A93ED7FACAA1}"/>
    <dgm:cxn modelId="{A156741B-34C0-49BE-81DB-B068153FE47E}" srcId="{D949D6B2-EF27-4B47-859B-0BCBF9D74BF0}" destId="{10EE0DB4-4A72-4F2C-BC5B-1C058462E795}" srcOrd="1" destOrd="0" parTransId="{0E71E508-65D7-4FF1-96C2-47B9640F6E8B}" sibTransId="{481036DD-FDD7-4441-A021-0491A0A1815B}"/>
    <dgm:cxn modelId="{6CEB7476-36C8-4CBA-90EE-EE0C4CEFA277}" srcId="{10EE0DB4-4A72-4F2C-BC5B-1C058462E795}" destId="{A148ACC1-A9ED-4F10-B4E8-B2D156B74CE4}" srcOrd="0" destOrd="0" parTransId="{48DB85FF-6BE3-46AC-B655-45614A73826A}" sibTransId="{894B39E8-E8D5-4DED-872E-FC22384CEB31}"/>
    <dgm:cxn modelId="{04DE7E34-9665-4BB9-8A96-1E2B00CFE592}" type="presOf" srcId="{A148ACC1-A9ED-4F10-B4E8-B2D156B74CE4}" destId="{621C39A7-B061-4E96-BE90-67C28D9D3CC3}" srcOrd="0" destOrd="0" presId="urn:microsoft.com/office/officeart/2005/8/layout/vList2"/>
    <dgm:cxn modelId="{42E8D072-383B-48D0-88F9-644A5F9B8630}" type="presOf" srcId="{BC59BFA8-293C-44C7-8AB2-51D75EAEF322}" destId="{44B73E65-1B82-4B3C-92F7-63F9297E090B}" srcOrd="0" destOrd="0" presId="urn:microsoft.com/office/officeart/2005/8/layout/vList2"/>
    <dgm:cxn modelId="{4494AED1-3830-4055-B987-E4CA4F0992E5}" type="presOf" srcId="{10EE0DB4-4A72-4F2C-BC5B-1C058462E795}" destId="{C0017B8C-B469-43F8-80D3-94D9648906AA}" srcOrd="0" destOrd="0" presId="urn:microsoft.com/office/officeart/2005/8/layout/vList2"/>
    <dgm:cxn modelId="{F59FABF1-DEB8-49CB-8255-996A0748C405}" srcId="{D949D6B2-EF27-4B47-859B-0BCBF9D74BF0}" destId="{C2669274-EB8C-461B-AB00-EEC051BCB0F7}" srcOrd="0" destOrd="0" parTransId="{C690AA5B-B648-4E8C-8B2D-71C186D2486D}" sibTransId="{2C8B7507-0CA3-4533-9BDE-DEFA155EF316}"/>
    <dgm:cxn modelId="{AEA7796F-F5E0-4256-8E8B-3D11C2C862C2}" type="presOf" srcId="{C2669274-EB8C-461B-AB00-EEC051BCB0F7}" destId="{A5D3DF27-60C6-46E6-B694-FDDFD4D3183A}" srcOrd="0" destOrd="0" presId="urn:microsoft.com/office/officeart/2005/8/layout/vList2"/>
    <dgm:cxn modelId="{925500AD-9CAA-4C02-9A28-6A550CC6BE92}" type="presOf" srcId="{D949D6B2-EF27-4B47-859B-0BCBF9D74BF0}" destId="{0891F50E-4208-4F10-A2E8-2AD1A16D3E59}" srcOrd="0" destOrd="0" presId="urn:microsoft.com/office/officeart/2005/8/layout/vList2"/>
    <dgm:cxn modelId="{B839726E-1BA1-4C2A-9EC8-5C1BEEFFFDBD}" type="presParOf" srcId="{0891F50E-4208-4F10-A2E8-2AD1A16D3E59}" destId="{A5D3DF27-60C6-46E6-B694-FDDFD4D3183A}" srcOrd="0" destOrd="0" presId="urn:microsoft.com/office/officeart/2005/8/layout/vList2"/>
    <dgm:cxn modelId="{400C6DE6-1AF1-4144-B5D3-F89A3071B14C}" type="presParOf" srcId="{0891F50E-4208-4F10-A2E8-2AD1A16D3E59}" destId="{44B73E65-1B82-4B3C-92F7-63F9297E090B}" srcOrd="1" destOrd="0" presId="urn:microsoft.com/office/officeart/2005/8/layout/vList2"/>
    <dgm:cxn modelId="{566FF7E4-0B2F-4212-896B-27F0B5EA93AB}" type="presParOf" srcId="{0891F50E-4208-4F10-A2E8-2AD1A16D3E59}" destId="{C0017B8C-B469-43F8-80D3-94D9648906AA}" srcOrd="2" destOrd="0" presId="urn:microsoft.com/office/officeart/2005/8/layout/vList2"/>
    <dgm:cxn modelId="{F5074502-7924-40A6-A26C-3EF63237D91C}" type="presParOf" srcId="{0891F50E-4208-4F10-A2E8-2AD1A16D3E59}" destId="{621C39A7-B061-4E96-BE90-67C28D9D3CC3}" srcOrd="3"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626297-3A3F-4356-938C-2A2CBA075F6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6BAE4437-2E18-4E53-ADB0-872E224B076B}">
      <dgm:prSet phldrT="[Text]"/>
      <dgm:spPr/>
      <dgm:t>
        <a:bodyPr/>
        <a:lstStyle/>
        <a:p>
          <a:r>
            <a:rPr lang="en-US" dirty="0" smtClean="0"/>
            <a:t>primary</a:t>
          </a:r>
          <a:endParaRPr lang="en-US" dirty="0"/>
        </a:p>
      </dgm:t>
    </dgm:pt>
    <dgm:pt modelId="{9FEE2ED2-F26F-4910-8F84-656C16EBD69A}" type="parTrans" cxnId="{9A4007E2-874E-4768-8863-A92C4A52DC68}">
      <dgm:prSet/>
      <dgm:spPr/>
      <dgm:t>
        <a:bodyPr/>
        <a:lstStyle/>
        <a:p>
          <a:endParaRPr lang="en-US"/>
        </a:p>
      </dgm:t>
    </dgm:pt>
    <dgm:pt modelId="{C63BC8F7-3D25-466C-916D-5D59798A8389}" type="sibTrans" cxnId="{9A4007E2-874E-4768-8863-A92C4A52DC68}">
      <dgm:prSet/>
      <dgm:spPr/>
      <dgm:t>
        <a:bodyPr/>
        <a:lstStyle/>
        <a:p>
          <a:endParaRPr lang="en-US"/>
        </a:p>
      </dgm:t>
    </dgm:pt>
    <dgm:pt modelId="{087621C5-B1E1-4ECF-BD42-E7B623105470}">
      <dgm:prSet phldrT="[Text]"/>
      <dgm:spPr/>
      <dgm:t>
        <a:bodyPr/>
        <a:lstStyle/>
        <a:p>
          <a:r>
            <a:rPr lang="en-US" dirty="0" smtClean="0"/>
            <a:t>observing mapping </a:t>
          </a:r>
          <a:endParaRPr lang="en-US" dirty="0"/>
        </a:p>
      </dgm:t>
    </dgm:pt>
    <dgm:pt modelId="{607874B0-E4F4-4826-AF1B-5DBECAA8BF8C}" type="parTrans" cxnId="{9C4ED927-9528-4B1A-AD7C-D9CDAE783861}">
      <dgm:prSet/>
      <dgm:spPr/>
      <dgm:t>
        <a:bodyPr/>
        <a:lstStyle/>
        <a:p>
          <a:endParaRPr lang="en-US"/>
        </a:p>
      </dgm:t>
    </dgm:pt>
    <dgm:pt modelId="{22D8BEB0-0EF6-4152-AB13-C0FB9BF4E87E}" type="sibTrans" cxnId="{9C4ED927-9528-4B1A-AD7C-D9CDAE783861}">
      <dgm:prSet/>
      <dgm:spPr/>
      <dgm:t>
        <a:bodyPr/>
        <a:lstStyle/>
        <a:p>
          <a:endParaRPr lang="en-US"/>
        </a:p>
      </dgm:t>
    </dgm:pt>
    <dgm:pt modelId="{B67CA63A-7934-4093-9E2A-393B323B0880}">
      <dgm:prSet phldrT="[Text]"/>
      <dgm:spPr/>
      <dgm:t>
        <a:bodyPr/>
        <a:lstStyle/>
        <a:p>
          <a:r>
            <a:rPr lang="en-US" dirty="0" smtClean="0"/>
            <a:t>Cleaning category list</a:t>
          </a:r>
          <a:endParaRPr lang="en-US" dirty="0"/>
        </a:p>
      </dgm:t>
    </dgm:pt>
    <dgm:pt modelId="{144047C3-7CBC-4A33-AF23-7036B8C4C7AB}" type="parTrans" cxnId="{1D80C23A-55C5-4A99-91D8-0FAE92BDECD7}">
      <dgm:prSet/>
      <dgm:spPr/>
      <dgm:t>
        <a:bodyPr/>
        <a:lstStyle/>
        <a:p>
          <a:endParaRPr lang="en-US"/>
        </a:p>
      </dgm:t>
    </dgm:pt>
    <dgm:pt modelId="{E75C0649-B7A3-4FA0-BBC8-6CB65A9500CE}" type="sibTrans" cxnId="{1D80C23A-55C5-4A99-91D8-0FAE92BDECD7}">
      <dgm:prSet/>
      <dgm:spPr/>
      <dgm:t>
        <a:bodyPr/>
        <a:lstStyle/>
        <a:p>
          <a:endParaRPr lang="en-US"/>
        </a:p>
      </dgm:t>
    </dgm:pt>
    <dgm:pt modelId="{1709CFE4-0EB5-4188-98F0-16F80685453D}">
      <dgm:prSet phldrT="[Text]"/>
      <dgm:spPr/>
      <dgm:t>
        <a:bodyPr/>
        <a:lstStyle/>
        <a:p>
          <a:r>
            <a:rPr lang="en-US" dirty="0" smtClean="0"/>
            <a:t>melt</a:t>
          </a:r>
          <a:endParaRPr lang="en-US" dirty="0"/>
        </a:p>
      </dgm:t>
    </dgm:pt>
    <dgm:pt modelId="{9A611C45-940E-4336-9906-A587F4B79892}" type="parTrans" cxnId="{07F6C998-7E84-497A-A365-69C3613F9C9D}">
      <dgm:prSet/>
      <dgm:spPr/>
      <dgm:t>
        <a:bodyPr/>
        <a:lstStyle/>
        <a:p>
          <a:endParaRPr lang="en-US"/>
        </a:p>
      </dgm:t>
    </dgm:pt>
    <dgm:pt modelId="{A6291A9F-D3F0-4DD8-984E-CF57B9FC8F2A}" type="sibTrans" cxnId="{07F6C998-7E84-497A-A365-69C3613F9C9D}">
      <dgm:prSet/>
      <dgm:spPr/>
      <dgm:t>
        <a:bodyPr/>
        <a:lstStyle/>
        <a:p>
          <a:endParaRPr lang="en-US"/>
        </a:p>
      </dgm:t>
    </dgm:pt>
    <dgm:pt modelId="{71CB2145-0809-4AB7-BDDA-67814081AC2D}">
      <dgm:prSet phldrT="[Text]"/>
      <dgm:spPr/>
      <dgm:t>
        <a:bodyPr/>
        <a:lstStyle/>
        <a:p>
          <a:r>
            <a:rPr lang="en-US" dirty="0" smtClean="0"/>
            <a:t>Making long form with melt</a:t>
          </a:r>
          <a:endParaRPr lang="en-US" dirty="0"/>
        </a:p>
      </dgm:t>
    </dgm:pt>
    <dgm:pt modelId="{36CEA52A-73E2-45E3-84B2-8FF7367CBD24}" type="parTrans" cxnId="{18F11346-8A2B-43B5-98C3-2D94E1AD434C}">
      <dgm:prSet/>
      <dgm:spPr/>
      <dgm:t>
        <a:bodyPr/>
        <a:lstStyle/>
        <a:p>
          <a:endParaRPr lang="en-US"/>
        </a:p>
      </dgm:t>
    </dgm:pt>
    <dgm:pt modelId="{EEF1FCDE-5D42-4E65-8A33-05926997DBBA}" type="sibTrans" cxnId="{18F11346-8A2B-43B5-98C3-2D94E1AD434C}">
      <dgm:prSet/>
      <dgm:spPr/>
      <dgm:t>
        <a:bodyPr/>
        <a:lstStyle/>
        <a:p>
          <a:endParaRPr lang="en-US"/>
        </a:p>
      </dgm:t>
    </dgm:pt>
    <dgm:pt modelId="{1DB667F4-72FF-45DB-B1D0-536673CFD4D7}">
      <dgm:prSet phldrT="[Text]"/>
      <dgm:spPr/>
      <dgm:t>
        <a:bodyPr/>
        <a:lstStyle/>
        <a:p>
          <a:r>
            <a:rPr lang="en-US" dirty="0" smtClean="0"/>
            <a:t>Filtering the invalid</a:t>
          </a:r>
          <a:endParaRPr lang="en-US" dirty="0"/>
        </a:p>
      </dgm:t>
    </dgm:pt>
    <dgm:pt modelId="{1601B854-4179-43F3-B3AE-AB92F89B664C}" type="parTrans" cxnId="{CD38F54B-34D4-471C-B507-071B02035D2F}">
      <dgm:prSet/>
      <dgm:spPr/>
      <dgm:t>
        <a:bodyPr/>
        <a:lstStyle/>
        <a:p>
          <a:endParaRPr lang="en-US"/>
        </a:p>
      </dgm:t>
    </dgm:pt>
    <dgm:pt modelId="{87741A82-4E89-47B5-B17C-C9524B90450C}" type="sibTrans" cxnId="{CD38F54B-34D4-471C-B507-071B02035D2F}">
      <dgm:prSet/>
      <dgm:spPr/>
      <dgm:t>
        <a:bodyPr/>
        <a:lstStyle/>
        <a:p>
          <a:endParaRPr lang="en-US"/>
        </a:p>
      </dgm:t>
    </dgm:pt>
    <dgm:pt modelId="{5F4CCD83-CFD0-4D57-A1E1-74D29E490A39}">
      <dgm:prSet phldrT="[Text]"/>
      <dgm:spPr/>
      <dgm:t>
        <a:bodyPr/>
        <a:lstStyle/>
        <a:p>
          <a:r>
            <a:rPr lang="en-US" dirty="0" smtClean="0"/>
            <a:t>drop</a:t>
          </a:r>
          <a:endParaRPr lang="en-US" dirty="0"/>
        </a:p>
      </dgm:t>
    </dgm:pt>
    <dgm:pt modelId="{FB52D730-1676-4659-AECC-EFF5850CA1E2}" type="parTrans" cxnId="{6D55E95A-3E88-4CE9-A0F2-FF3C0AF7936C}">
      <dgm:prSet/>
      <dgm:spPr/>
      <dgm:t>
        <a:bodyPr/>
        <a:lstStyle/>
        <a:p>
          <a:endParaRPr lang="en-US"/>
        </a:p>
      </dgm:t>
    </dgm:pt>
    <dgm:pt modelId="{0CA2DAF5-7DCC-4AC1-BBC9-5AAB761AB6F3}" type="sibTrans" cxnId="{6D55E95A-3E88-4CE9-A0F2-FF3C0AF7936C}">
      <dgm:prSet/>
      <dgm:spPr/>
      <dgm:t>
        <a:bodyPr/>
        <a:lstStyle/>
        <a:p>
          <a:endParaRPr lang="en-US"/>
        </a:p>
      </dgm:t>
    </dgm:pt>
    <dgm:pt modelId="{94B8891C-AC4F-4D82-83FA-18E547DEFEAC}">
      <dgm:prSet phldrT="[Text]"/>
      <dgm:spPr/>
      <dgm:t>
        <a:bodyPr/>
        <a:lstStyle/>
        <a:p>
          <a:r>
            <a:rPr lang="en-US" dirty="0" smtClean="0"/>
            <a:t>Final frame contains category list and main sector</a:t>
          </a:r>
          <a:endParaRPr lang="en-US" dirty="0"/>
        </a:p>
      </dgm:t>
    </dgm:pt>
    <dgm:pt modelId="{BE66714E-8FE7-4410-819B-90497483AEE6}" type="parTrans" cxnId="{A679D0FF-C5DA-4A62-BAC9-1744600DAA3B}">
      <dgm:prSet/>
      <dgm:spPr/>
      <dgm:t>
        <a:bodyPr/>
        <a:lstStyle/>
        <a:p>
          <a:endParaRPr lang="en-US"/>
        </a:p>
      </dgm:t>
    </dgm:pt>
    <dgm:pt modelId="{C468BC8A-D5DE-4D9B-A96C-86C2FAC55C36}" type="sibTrans" cxnId="{A679D0FF-C5DA-4A62-BAC9-1744600DAA3B}">
      <dgm:prSet/>
      <dgm:spPr/>
      <dgm:t>
        <a:bodyPr/>
        <a:lstStyle/>
        <a:p>
          <a:endParaRPr lang="en-US"/>
        </a:p>
      </dgm:t>
    </dgm:pt>
    <dgm:pt modelId="{E7783869-E0F1-4993-8925-15555823E3CB}" type="pres">
      <dgm:prSet presAssocID="{F9626297-3A3F-4356-938C-2A2CBA075F68}" presName="linearFlow" presStyleCnt="0">
        <dgm:presLayoutVars>
          <dgm:dir/>
          <dgm:animLvl val="lvl"/>
          <dgm:resizeHandles val="exact"/>
        </dgm:presLayoutVars>
      </dgm:prSet>
      <dgm:spPr/>
    </dgm:pt>
    <dgm:pt modelId="{A448222F-81BF-403B-8E45-99AF3D813873}" type="pres">
      <dgm:prSet presAssocID="{6BAE4437-2E18-4E53-ADB0-872E224B076B}" presName="composite" presStyleCnt="0"/>
      <dgm:spPr/>
    </dgm:pt>
    <dgm:pt modelId="{4BB829AD-F6AF-444D-801C-DE8CB4AFCB88}" type="pres">
      <dgm:prSet presAssocID="{6BAE4437-2E18-4E53-ADB0-872E224B076B}" presName="parentText" presStyleLbl="alignNode1" presStyleIdx="0" presStyleCnt="3">
        <dgm:presLayoutVars>
          <dgm:chMax val="1"/>
          <dgm:bulletEnabled val="1"/>
        </dgm:presLayoutVars>
      </dgm:prSet>
      <dgm:spPr/>
    </dgm:pt>
    <dgm:pt modelId="{7710947F-1041-40DE-8C77-3D3104ABA127}" type="pres">
      <dgm:prSet presAssocID="{6BAE4437-2E18-4E53-ADB0-872E224B076B}" presName="descendantText" presStyleLbl="alignAcc1" presStyleIdx="0" presStyleCnt="3" custLinFactNeighborX="-187" custLinFactNeighborY="-1012">
        <dgm:presLayoutVars>
          <dgm:bulletEnabled val="1"/>
        </dgm:presLayoutVars>
      </dgm:prSet>
      <dgm:spPr/>
      <dgm:t>
        <a:bodyPr/>
        <a:lstStyle/>
        <a:p>
          <a:endParaRPr lang="en-US"/>
        </a:p>
      </dgm:t>
    </dgm:pt>
    <dgm:pt modelId="{C7B968E9-9B76-4360-A621-CE7B9953A990}" type="pres">
      <dgm:prSet presAssocID="{C63BC8F7-3D25-466C-916D-5D59798A8389}" presName="sp" presStyleCnt="0"/>
      <dgm:spPr/>
    </dgm:pt>
    <dgm:pt modelId="{03FEF77D-F424-4A21-BD79-DC01F296FDDC}" type="pres">
      <dgm:prSet presAssocID="{1709CFE4-0EB5-4188-98F0-16F80685453D}" presName="composite" presStyleCnt="0"/>
      <dgm:spPr/>
    </dgm:pt>
    <dgm:pt modelId="{430C8ACC-078B-41FF-B2D3-D9790A2A48D9}" type="pres">
      <dgm:prSet presAssocID="{1709CFE4-0EB5-4188-98F0-16F80685453D}" presName="parentText" presStyleLbl="alignNode1" presStyleIdx="1" presStyleCnt="3">
        <dgm:presLayoutVars>
          <dgm:chMax val="1"/>
          <dgm:bulletEnabled val="1"/>
        </dgm:presLayoutVars>
      </dgm:prSet>
      <dgm:spPr/>
    </dgm:pt>
    <dgm:pt modelId="{2D723067-4F38-4A41-AFDC-43F8EFA68E93}" type="pres">
      <dgm:prSet presAssocID="{1709CFE4-0EB5-4188-98F0-16F80685453D}" presName="descendantText" presStyleLbl="alignAcc1" presStyleIdx="1" presStyleCnt="3">
        <dgm:presLayoutVars>
          <dgm:bulletEnabled val="1"/>
        </dgm:presLayoutVars>
      </dgm:prSet>
      <dgm:spPr/>
      <dgm:t>
        <a:bodyPr/>
        <a:lstStyle/>
        <a:p>
          <a:endParaRPr lang="en-US"/>
        </a:p>
      </dgm:t>
    </dgm:pt>
    <dgm:pt modelId="{AA987EC2-FF51-4D4D-A621-5748BEFEEBAC}" type="pres">
      <dgm:prSet presAssocID="{A6291A9F-D3F0-4DD8-984E-CF57B9FC8F2A}" presName="sp" presStyleCnt="0"/>
      <dgm:spPr/>
    </dgm:pt>
    <dgm:pt modelId="{10653BDC-8B76-4AE2-9BD0-534415CBE5E2}" type="pres">
      <dgm:prSet presAssocID="{5F4CCD83-CFD0-4D57-A1E1-74D29E490A39}" presName="composite" presStyleCnt="0"/>
      <dgm:spPr/>
    </dgm:pt>
    <dgm:pt modelId="{DB6B2E31-ABAA-4E17-A26B-0976B7F0475E}" type="pres">
      <dgm:prSet presAssocID="{5F4CCD83-CFD0-4D57-A1E1-74D29E490A39}" presName="parentText" presStyleLbl="alignNode1" presStyleIdx="2" presStyleCnt="3">
        <dgm:presLayoutVars>
          <dgm:chMax val="1"/>
          <dgm:bulletEnabled val="1"/>
        </dgm:presLayoutVars>
      </dgm:prSet>
      <dgm:spPr/>
    </dgm:pt>
    <dgm:pt modelId="{48A73E46-2E4D-495F-8635-D8B9F13D92FA}" type="pres">
      <dgm:prSet presAssocID="{5F4CCD83-CFD0-4D57-A1E1-74D29E490A39}" presName="descendantText" presStyleLbl="alignAcc1" presStyleIdx="2" presStyleCnt="3">
        <dgm:presLayoutVars>
          <dgm:bulletEnabled val="1"/>
        </dgm:presLayoutVars>
      </dgm:prSet>
      <dgm:spPr/>
      <dgm:t>
        <a:bodyPr/>
        <a:lstStyle/>
        <a:p>
          <a:endParaRPr lang="en-US"/>
        </a:p>
      </dgm:t>
    </dgm:pt>
  </dgm:ptLst>
  <dgm:cxnLst>
    <dgm:cxn modelId="{85EE658F-ADFE-4B42-8A21-BBB637E5A602}" type="presOf" srcId="{087621C5-B1E1-4ECF-BD42-E7B623105470}" destId="{7710947F-1041-40DE-8C77-3D3104ABA127}" srcOrd="0" destOrd="0" presId="urn:microsoft.com/office/officeart/2005/8/layout/chevron2"/>
    <dgm:cxn modelId="{9C4ED927-9528-4B1A-AD7C-D9CDAE783861}" srcId="{6BAE4437-2E18-4E53-ADB0-872E224B076B}" destId="{087621C5-B1E1-4ECF-BD42-E7B623105470}" srcOrd="0" destOrd="0" parTransId="{607874B0-E4F4-4826-AF1B-5DBECAA8BF8C}" sibTransId="{22D8BEB0-0EF6-4152-AB13-C0FB9BF4E87E}"/>
    <dgm:cxn modelId="{9A4007E2-874E-4768-8863-A92C4A52DC68}" srcId="{F9626297-3A3F-4356-938C-2A2CBA075F68}" destId="{6BAE4437-2E18-4E53-ADB0-872E224B076B}" srcOrd="0" destOrd="0" parTransId="{9FEE2ED2-F26F-4910-8F84-656C16EBD69A}" sibTransId="{C63BC8F7-3D25-466C-916D-5D59798A8389}"/>
    <dgm:cxn modelId="{881FEFA5-78A6-4C32-BC44-71AE60F29194}" type="presOf" srcId="{1709CFE4-0EB5-4188-98F0-16F80685453D}" destId="{430C8ACC-078B-41FF-B2D3-D9790A2A48D9}" srcOrd="0" destOrd="0" presId="urn:microsoft.com/office/officeart/2005/8/layout/chevron2"/>
    <dgm:cxn modelId="{CD38F54B-34D4-471C-B507-071B02035D2F}" srcId="{1709CFE4-0EB5-4188-98F0-16F80685453D}" destId="{1DB667F4-72FF-45DB-B1D0-536673CFD4D7}" srcOrd="1" destOrd="0" parTransId="{1601B854-4179-43F3-B3AE-AB92F89B664C}" sibTransId="{87741A82-4E89-47B5-B17C-C9524B90450C}"/>
    <dgm:cxn modelId="{0E10D742-4070-431C-A36A-A3FF1100DC97}" type="presOf" srcId="{94B8891C-AC4F-4D82-83FA-18E547DEFEAC}" destId="{48A73E46-2E4D-495F-8635-D8B9F13D92FA}" srcOrd="0" destOrd="0" presId="urn:microsoft.com/office/officeart/2005/8/layout/chevron2"/>
    <dgm:cxn modelId="{4991C6CD-8D3C-464F-BDC2-1D3895C91DB7}" type="presOf" srcId="{F9626297-3A3F-4356-938C-2A2CBA075F68}" destId="{E7783869-E0F1-4993-8925-15555823E3CB}" srcOrd="0" destOrd="0" presId="urn:microsoft.com/office/officeart/2005/8/layout/chevron2"/>
    <dgm:cxn modelId="{991C6E16-5509-4A74-82D0-835D2D3CC544}" type="presOf" srcId="{6BAE4437-2E18-4E53-ADB0-872E224B076B}" destId="{4BB829AD-F6AF-444D-801C-DE8CB4AFCB88}" srcOrd="0" destOrd="0" presId="urn:microsoft.com/office/officeart/2005/8/layout/chevron2"/>
    <dgm:cxn modelId="{A679D0FF-C5DA-4A62-BAC9-1744600DAA3B}" srcId="{5F4CCD83-CFD0-4D57-A1E1-74D29E490A39}" destId="{94B8891C-AC4F-4D82-83FA-18E547DEFEAC}" srcOrd="0" destOrd="0" parTransId="{BE66714E-8FE7-4410-819B-90497483AEE6}" sibTransId="{C468BC8A-D5DE-4D9B-A96C-86C2FAC55C36}"/>
    <dgm:cxn modelId="{263A7853-F111-4184-B358-E9D431B2D9A5}" type="presOf" srcId="{B67CA63A-7934-4093-9E2A-393B323B0880}" destId="{7710947F-1041-40DE-8C77-3D3104ABA127}" srcOrd="0" destOrd="1" presId="urn:microsoft.com/office/officeart/2005/8/layout/chevron2"/>
    <dgm:cxn modelId="{18F11346-8A2B-43B5-98C3-2D94E1AD434C}" srcId="{1709CFE4-0EB5-4188-98F0-16F80685453D}" destId="{71CB2145-0809-4AB7-BDDA-67814081AC2D}" srcOrd="0" destOrd="0" parTransId="{36CEA52A-73E2-45E3-84B2-8FF7367CBD24}" sibTransId="{EEF1FCDE-5D42-4E65-8A33-05926997DBBA}"/>
    <dgm:cxn modelId="{D906724E-D4E1-45F6-B5A8-7F3B51436008}" type="presOf" srcId="{5F4CCD83-CFD0-4D57-A1E1-74D29E490A39}" destId="{DB6B2E31-ABAA-4E17-A26B-0976B7F0475E}" srcOrd="0" destOrd="0" presId="urn:microsoft.com/office/officeart/2005/8/layout/chevron2"/>
    <dgm:cxn modelId="{9B4341E7-7996-4EA8-8F62-172321974B75}" type="presOf" srcId="{1DB667F4-72FF-45DB-B1D0-536673CFD4D7}" destId="{2D723067-4F38-4A41-AFDC-43F8EFA68E93}" srcOrd="0" destOrd="1" presId="urn:microsoft.com/office/officeart/2005/8/layout/chevron2"/>
    <dgm:cxn modelId="{07F6C998-7E84-497A-A365-69C3613F9C9D}" srcId="{F9626297-3A3F-4356-938C-2A2CBA075F68}" destId="{1709CFE4-0EB5-4188-98F0-16F80685453D}" srcOrd="1" destOrd="0" parTransId="{9A611C45-940E-4336-9906-A587F4B79892}" sibTransId="{A6291A9F-D3F0-4DD8-984E-CF57B9FC8F2A}"/>
    <dgm:cxn modelId="{6A0D3852-665B-443A-AA53-D43860056E2A}" type="presOf" srcId="{71CB2145-0809-4AB7-BDDA-67814081AC2D}" destId="{2D723067-4F38-4A41-AFDC-43F8EFA68E93}" srcOrd="0" destOrd="0" presId="urn:microsoft.com/office/officeart/2005/8/layout/chevron2"/>
    <dgm:cxn modelId="{1D80C23A-55C5-4A99-91D8-0FAE92BDECD7}" srcId="{6BAE4437-2E18-4E53-ADB0-872E224B076B}" destId="{B67CA63A-7934-4093-9E2A-393B323B0880}" srcOrd="1" destOrd="0" parTransId="{144047C3-7CBC-4A33-AF23-7036B8C4C7AB}" sibTransId="{E75C0649-B7A3-4FA0-BBC8-6CB65A9500CE}"/>
    <dgm:cxn modelId="{6D55E95A-3E88-4CE9-A0F2-FF3C0AF7936C}" srcId="{F9626297-3A3F-4356-938C-2A2CBA075F68}" destId="{5F4CCD83-CFD0-4D57-A1E1-74D29E490A39}" srcOrd="2" destOrd="0" parTransId="{FB52D730-1676-4659-AECC-EFF5850CA1E2}" sibTransId="{0CA2DAF5-7DCC-4AC1-BBC9-5AAB761AB6F3}"/>
    <dgm:cxn modelId="{10EB8DE4-5A96-4FC9-9658-A7770D4AD091}" type="presParOf" srcId="{E7783869-E0F1-4993-8925-15555823E3CB}" destId="{A448222F-81BF-403B-8E45-99AF3D813873}" srcOrd="0" destOrd="0" presId="urn:microsoft.com/office/officeart/2005/8/layout/chevron2"/>
    <dgm:cxn modelId="{7EE44759-B3A1-4862-9C13-F8C34C3AAFF0}" type="presParOf" srcId="{A448222F-81BF-403B-8E45-99AF3D813873}" destId="{4BB829AD-F6AF-444D-801C-DE8CB4AFCB88}" srcOrd="0" destOrd="0" presId="urn:microsoft.com/office/officeart/2005/8/layout/chevron2"/>
    <dgm:cxn modelId="{B106396F-4737-491E-860E-2ED5570818CC}" type="presParOf" srcId="{A448222F-81BF-403B-8E45-99AF3D813873}" destId="{7710947F-1041-40DE-8C77-3D3104ABA127}" srcOrd="1" destOrd="0" presId="urn:microsoft.com/office/officeart/2005/8/layout/chevron2"/>
    <dgm:cxn modelId="{919D054B-ACBB-455F-94D1-A0185BF3F204}" type="presParOf" srcId="{E7783869-E0F1-4993-8925-15555823E3CB}" destId="{C7B968E9-9B76-4360-A621-CE7B9953A990}" srcOrd="1" destOrd="0" presId="urn:microsoft.com/office/officeart/2005/8/layout/chevron2"/>
    <dgm:cxn modelId="{056799D9-BBF3-488B-BB96-D6BFFA21DD79}" type="presParOf" srcId="{E7783869-E0F1-4993-8925-15555823E3CB}" destId="{03FEF77D-F424-4A21-BD79-DC01F296FDDC}" srcOrd="2" destOrd="0" presId="urn:microsoft.com/office/officeart/2005/8/layout/chevron2"/>
    <dgm:cxn modelId="{0CD89F44-9A68-4F70-A770-134DAE8DEAF1}" type="presParOf" srcId="{03FEF77D-F424-4A21-BD79-DC01F296FDDC}" destId="{430C8ACC-078B-41FF-B2D3-D9790A2A48D9}" srcOrd="0" destOrd="0" presId="urn:microsoft.com/office/officeart/2005/8/layout/chevron2"/>
    <dgm:cxn modelId="{8D9B4469-3EC0-402D-A4B1-A714B4C8F955}" type="presParOf" srcId="{03FEF77D-F424-4A21-BD79-DC01F296FDDC}" destId="{2D723067-4F38-4A41-AFDC-43F8EFA68E93}" srcOrd="1" destOrd="0" presId="urn:microsoft.com/office/officeart/2005/8/layout/chevron2"/>
    <dgm:cxn modelId="{A6FE27D3-FF47-4D16-A862-341D87F81C87}" type="presParOf" srcId="{E7783869-E0F1-4993-8925-15555823E3CB}" destId="{AA987EC2-FF51-4D4D-A621-5748BEFEEBAC}" srcOrd="3" destOrd="0" presId="urn:microsoft.com/office/officeart/2005/8/layout/chevron2"/>
    <dgm:cxn modelId="{8A35556C-F493-4340-8D83-AD681BD38D07}" type="presParOf" srcId="{E7783869-E0F1-4993-8925-15555823E3CB}" destId="{10653BDC-8B76-4AE2-9BD0-534415CBE5E2}" srcOrd="4" destOrd="0" presId="urn:microsoft.com/office/officeart/2005/8/layout/chevron2"/>
    <dgm:cxn modelId="{627E51A3-1604-4CE7-8307-639773ED69FF}" type="presParOf" srcId="{10653BDC-8B76-4AE2-9BD0-534415CBE5E2}" destId="{DB6B2E31-ABAA-4E17-A26B-0976B7F0475E}" srcOrd="0" destOrd="0" presId="urn:microsoft.com/office/officeart/2005/8/layout/chevron2"/>
    <dgm:cxn modelId="{17F8954D-A277-4CA7-9E2A-ACA59BDCA573}" type="presParOf" srcId="{10653BDC-8B76-4AE2-9BD0-534415CBE5E2}" destId="{48A73E46-2E4D-495F-8635-D8B9F13D92FA}" srcOrd="1" destOrd="0" presId="urn:microsoft.com/office/officeart/2005/8/layout/chevr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7E3B59-3607-44AC-B37A-2EF779BF59D2}" type="doc">
      <dgm:prSet loTypeId="urn:microsoft.com/office/officeart/2005/8/layout/pyramid1" loCatId="pyramid" qsTypeId="urn:microsoft.com/office/officeart/2005/8/quickstyle/simple1" qsCatId="simple" csTypeId="urn:microsoft.com/office/officeart/2005/8/colors/accent1_2" csCatId="accent1" phldr="1"/>
      <dgm:spPr/>
    </dgm:pt>
    <dgm:pt modelId="{C41A233F-D73E-4A77-8973-075A5BCE47A4}">
      <dgm:prSet phldrT="[Text]"/>
      <dgm:spPr/>
      <dgm:t>
        <a:bodyPr/>
        <a:lstStyle/>
        <a:p>
          <a:r>
            <a:rPr lang="en-US" dirty="0" smtClean="0"/>
            <a:t>Wikipedia</a:t>
          </a:r>
          <a:endParaRPr lang="en-US" dirty="0"/>
        </a:p>
      </dgm:t>
    </dgm:pt>
    <dgm:pt modelId="{1E60D675-51DC-40D8-B03B-0D9D36C6E124}" type="parTrans" cxnId="{AE6D0F6A-82B1-4924-AA13-A7613C053694}">
      <dgm:prSet/>
      <dgm:spPr/>
      <dgm:t>
        <a:bodyPr/>
        <a:lstStyle/>
        <a:p>
          <a:endParaRPr lang="en-US"/>
        </a:p>
      </dgm:t>
    </dgm:pt>
    <dgm:pt modelId="{3CBAB26A-166A-4DA1-BFC1-FC8F0414B9D6}" type="sibTrans" cxnId="{AE6D0F6A-82B1-4924-AA13-A7613C053694}">
      <dgm:prSet/>
      <dgm:spPr/>
      <dgm:t>
        <a:bodyPr/>
        <a:lstStyle/>
        <a:p>
          <a:endParaRPr lang="en-US"/>
        </a:p>
      </dgm:t>
    </dgm:pt>
    <dgm:pt modelId="{19D5FBED-C9ED-4757-8ABF-039A107CEA32}">
      <dgm:prSet phldrT="[Text]"/>
      <dgm:spPr/>
      <dgm:t>
        <a:bodyPr/>
        <a:lstStyle/>
        <a:p>
          <a:r>
            <a:rPr lang="en-US" dirty="0" smtClean="0"/>
            <a:t>Pandas to extract country data</a:t>
          </a:r>
          <a:endParaRPr lang="en-US" dirty="0"/>
        </a:p>
      </dgm:t>
    </dgm:pt>
    <dgm:pt modelId="{C8087937-9AC7-404E-B712-873529C0CB87}" type="parTrans" cxnId="{52FE6C33-A7CD-4A9B-B559-37EAE73BD1C6}">
      <dgm:prSet/>
      <dgm:spPr/>
      <dgm:t>
        <a:bodyPr/>
        <a:lstStyle/>
        <a:p>
          <a:endParaRPr lang="en-US"/>
        </a:p>
      </dgm:t>
    </dgm:pt>
    <dgm:pt modelId="{44BBFD4E-4A0C-4721-A7B7-D57FB7DAED5C}" type="sibTrans" cxnId="{52FE6C33-A7CD-4A9B-B559-37EAE73BD1C6}">
      <dgm:prSet/>
      <dgm:spPr/>
      <dgm:t>
        <a:bodyPr/>
        <a:lstStyle/>
        <a:p>
          <a:endParaRPr lang="en-US"/>
        </a:p>
      </dgm:t>
    </dgm:pt>
    <dgm:pt modelId="{7C941C94-C15C-4DE8-9304-7746DB001A27}">
      <dgm:prSet phldrT="[Text]"/>
      <dgm:spPr/>
      <dgm:t>
        <a:bodyPr/>
        <a:lstStyle/>
        <a:p>
          <a:r>
            <a:rPr lang="en-US" dirty="0" smtClean="0"/>
            <a:t>Process and list English speaking countries</a:t>
          </a:r>
          <a:endParaRPr lang="en-US" dirty="0"/>
        </a:p>
      </dgm:t>
    </dgm:pt>
    <dgm:pt modelId="{B9951569-3CF7-4B4B-B055-B4C3CD6FE4D2}" type="parTrans" cxnId="{EBEABD6F-CC3D-4435-87E8-B8C3BCFA8E5A}">
      <dgm:prSet/>
      <dgm:spPr/>
      <dgm:t>
        <a:bodyPr/>
        <a:lstStyle/>
        <a:p>
          <a:endParaRPr lang="en-US"/>
        </a:p>
      </dgm:t>
    </dgm:pt>
    <dgm:pt modelId="{928A153D-ED1D-46C9-A6EC-1EC0260F235C}" type="sibTrans" cxnId="{EBEABD6F-CC3D-4435-87E8-B8C3BCFA8E5A}">
      <dgm:prSet/>
      <dgm:spPr/>
      <dgm:t>
        <a:bodyPr/>
        <a:lstStyle/>
        <a:p>
          <a:endParaRPr lang="en-US"/>
        </a:p>
      </dgm:t>
    </dgm:pt>
    <dgm:pt modelId="{E3C03C43-06A8-4ADC-B57B-E9D839F47E90}" type="pres">
      <dgm:prSet presAssocID="{8C7E3B59-3607-44AC-B37A-2EF779BF59D2}" presName="Name0" presStyleCnt="0">
        <dgm:presLayoutVars>
          <dgm:dir/>
          <dgm:animLvl val="lvl"/>
          <dgm:resizeHandles val="exact"/>
        </dgm:presLayoutVars>
      </dgm:prSet>
      <dgm:spPr/>
    </dgm:pt>
    <dgm:pt modelId="{A3D349D2-E4DA-4290-A569-8DADC63E9187}" type="pres">
      <dgm:prSet presAssocID="{C41A233F-D73E-4A77-8973-075A5BCE47A4}" presName="Name8" presStyleCnt="0"/>
      <dgm:spPr/>
    </dgm:pt>
    <dgm:pt modelId="{10F3498A-EF53-4448-84F3-4E4CEDE886EA}" type="pres">
      <dgm:prSet presAssocID="{C41A233F-D73E-4A77-8973-075A5BCE47A4}" presName="level" presStyleLbl="node1" presStyleIdx="0" presStyleCnt="3">
        <dgm:presLayoutVars>
          <dgm:chMax val="1"/>
          <dgm:bulletEnabled val="1"/>
        </dgm:presLayoutVars>
      </dgm:prSet>
      <dgm:spPr/>
      <dgm:t>
        <a:bodyPr/>
        <a:lstStyle/>
        <a:p>
          <a:endParaRPr lang="en-US"/>
        </a:p>
      </dgm:t>
    </dgm:pt>
    <dgm:pt modelId="{772F0BE0-83CD-4794-AA8E-3BEF67B68966}" type="pres">
      <dgm:prSet presAssocID="{C41A233F-D73E-4A77-8973-075A5BCE47A4}" presName="levelTx" presStyleLbl="revTx" presStyleIdx="0" presStyleCnt="0">
        <dgm:presLayoutVars>
          <dgm:chMax val="1"/>
          <dgm:bulletEnabled val="1"/>
        </dgm:presLayoutVars>
      </dgm:prSet>
      <dgm:spPr/>
      <dgm:t>
        <a:bodyPr/>
        <a:lstStyle/>
        <a:p>
          <a:endParaRPr lang="en-US"/>
        </a:p>
      </dgm:t>
    </dgm:pt>
    <dgm:pt modelId="{3FF1D64B-E595-457F-BB9F-868F140D3CBE}" type="pres">
      <dgm:prSet presAssocID="{19D5FBED-C9ED-4757-8ABF-039A107CEA32}" presName="Name8" presStyleCnt="0"/>
      <dgm:spPr/>
    </dgm:pt>
    <dgm:pt modelId="{A81183A3-BB6F-4DCF-97F8-72638CAE34AC}" type="pres">
      <dgm:prSet presAssocID="{19D5FBED-C9ED-4757-8ABF-039A107CEA32}" presName="level" presStyleLbl="node1" presStyleIdx="1" presStyleCnt="3">
        <dgm:presLayoutVars>
          <dgm:chMax val="1"/>
          <dgm:bulletEnabled val="1"/>
        </dgm:presLayoutVars>
      </dgm:prSet>
      <dgm:spPr/>
    </dgm:pt>
    <dgm:pt modelId="{C18144B2-6EF7-4B6B-80BE-14CC9F710F9A}" type="pres">
      <dgm:prSet presAssocID="{19D5FBED-C9ED-4757-8ABF-039A107CEA32}" presName="levelTx" presStyleLbl="revTx" presStyleIdx="0" presStyleCnt="0">
        <dgm:presLayoutVars>
          <dgm:chMax val="1"/>
          <dgm:bulletEnabled val="1"/>
        </dgm:presLayoutVars>
      </dgm:prSet>
      <dgm:spPr/>
    </dgm:pt>
    <dgm:pt modelId="{115B4FA4-97F8-468C-838E-FD1416936DE6}" type="pres">
      <dgm:prSet presAssocID="{7C941C94-C15C-4DE8-9304-7746DB001A27}" presName="Name8" presStyleCnt="0"/>
      <dgm:spPr/>
    </dgm:pt>
    <dgm:pt modelId="{9B7816D6-085A-4E92-9A12-177812495191}" type="pres">
      <dgm:prSet presAssocID="{7C941C94-C15C-4DE8-9304-7746DB001A27}" presName="level" presStyleLbl="node1" presStyleIdx="2" presStyleCnt="3">
        <dgm:presLayoutVars>
          <dgm:chMax val="1"/>
          <dgm:bulletEnabled val="1"/>
        </dgm:presLayoutVars>
      </dgm:prSet>
      <dgm:spPr/>
      <dgm:t>
        <a:bodyPr/>
        <a:lstStyle/>
        <a:p>
          <a:endParaRPr lang="en-US"/>
        </a:p>
      </dgm:t>
    </dgm:pt>
    <dgm:pt modelId="{3878ABCD-2646-4FD2-A453-5680FDB19278}" type="pres">
      <dgm:prSet presAssocID="{7C941C94-C15C-4DE8-9304-7746DB001A27}" presName="levelTx" presStyleLbl="revTx" presStyleIdx="0" presStyleCnt="0">
        <dgm:presLayoutVars>
          <dgm:chMax val="1"/>
          <dgm:bulletEnabled val="1"/>
        </dgm:presLayoutVars>
      </dgm:prSet>
      <dgm:spPr/>
      <dgm:t>
        <a:bodyPr/>
        <a:lstStyle/>
        <a:p>
          <a:endParaRPr lang="en-US"/>
        </a:p>
      </dgm:t>
    </dgm:pt>
  </dgm:ptLst>
  <dgm:cxnLst>
    <dgm:cxn modelId="{827C35A2-D5C1-42D7-8D6F-7F512EFE17CE}" type="presOf" srcId="{C41A233F-D73E-4A77-8973-075A5BCE47A4}" destId="{772F0BE0-83CD-4794-AA8E-3BEF67B68966}" srcOrd="1" destOrd="0" presId="urn:microsoft.com/office/officeart/2005/8/layout/pyramid1"/>
    <dgm:cxn modelId="{13A0A581-C091-4C3E-AD0A-4E050FFF3B2F}" type="presOf" srcId="{C41A233F-D73E-4A77-8973-075A5BCE47A4}" destId="{10F3498A-EF53-4448-84F3-4E4CEDE886EA}" srcOrd="0" destOrd="0" presId="urn:microsoft.com/office/officeart/2005/8/layout/pyramid1"/>
    <dgm:cxn modelId="{AE6D0F6A-82B1-4924-AA13-A7613C053694}" srcId="{8C7E3B59-3607-44AC-B37A-2EF779BF59D2}" destId="{C41A233F-D73E-4A77-8973-075A5BCE47A4}" srcOrd="0" destOrd="0" parTransId="{1E60D675-51DC-40D8-B03B-0D9D36C6E124}" sibTransId="{3CBAB26A-166A-4DA1-BFC1-FC8F0414B9D6}"/>
    <dgm:cxn modelId="{EBEABD6F-CC3D-4435-87E8-B8C3BCFA8E5A}" srcId="{8C7E3B59-3607-44AC-B37A-2EF779BF59D2}" destId="{7C941C94-C15C-4DE8-9304-7746DB001A27}" srcOrd="2" destOrd="0" parTransId="{B9951569-3CF7-4B4B-B055-B4C3CD6FE4D2}" sibTransId="{928A153D-ED1D-46C9-A6EC-1EC0260F235C}"/>
    <dgm:cxn modelId="{79C743A3-1BA7-4A52-AEFD-6E8FB12B11C9}" type="presOf" srcId="{19D5FBED-C9ED-4757-8ABF-039A107CEA32}" destId="{C18144B2-6EF7-4B6B-80BE-14CC9F710F9A}" srcOrd="1" destOrd="0" presId="urn:microsoft.com/office/officeart/2005/8/layout/pyramid1"/>
    <dgm:cxn modelId="{5967884F-8B3D-4D8C-974E-2B8EA8F67163}" type="presOf" srcId="{8C7E3B59-3607-44AC-B37A-2EF779BF59D2}" destId="{E3C03C43-06A8-4ADC-B57B-E9D839F47E90}" srcOrd="0" destOrd="0" presId="urn:microsoft.com/office/officeart/2005/8/layout/pyramid1"/>
    <dgm:cxn modelId="{58AC823A-BA39-43E1-A7F9-86155C1BD79C}" type="presOf" srcId="{7C941C94-C15C-4DE8-9304-7746DB001A27}" destId="{9B7816D6-085A-4E92-9A12-177812495191}" srcOrd="0" destOrd="0" presId="urn:microsoft.com/office/officeart/2005/8/layout/pyramid1"/>
    <dgm:cxn modelId="{3F99F8CB-01D0-4699-8252-8CD2348F2191}" type="presOf" srcId="{19D5FBED-C9ED-4757-8ABF-039A107CEA32}" destId="{A81183A3-BB6F-4DCF-97F8-72638CAE34AC}" srcOrd="0" destOrd="0" presId="urn:microsoft.com/office/officeart/2005/8/layout/pyramid1"/>
    <dgm:cxn modelId="{52FE6C33-A7CD-4A9B-B559-37EAE73BD1C6}" srcId="{8C7E3B59-3607-44AC-B37A-2EF779BF59D2}" destId="{19D5FBED-C9ED-4757-8ABF-039A107CEA32}" srcOrd="1" destOrd="0" parTransId="{C8087937-9AC7-404E-B712-873529C0CB87}" sibTransId="{44BBFD4E-4A0C-4721-A7B7-D57FB7DAED5C}"/>
    <dgm:cxn modelId="{3C5DBDA5-2C81-40C4-B2EE-C9A22B5DDBED}" type="presOf" srcId="{7C941C94-C15C-4DE8-9304-7746DB001A27}" destId="{3878ABCD-2646-4FD2-A453-5680FDB19278}" srcOrd="1" destOrd="0" presId="urn:microsoft.com/office/officeart/2005/8/layout/pyramid1"/>
    <dgm:cxn modelId="{E4FE4CC3-440E-4865-A1B7-C0221394EA8A}" type="presParOf" srcId="{E3C03C43-06A8-4ADC-B57B-E9D839F47E90}" destId="{A3D349D2-E4DA-4290-A569-8DADC63E9187}" srcOrd="0" destOrd="0" presId="urn:microsoft.com/office/officeart/2005/8/layout/pyramid1"/>
    <dgm:cxn modelId="{91C8A080-27B7-41DF-9922-8C3983905CEA}" type="presParOf" srcId="{A3D349D2-E4DA-4290-A569-8DADC63E9187}" destId="{10F3498A-EF53-4448-84F3-4E4CEDE886EA}" srcOrd="0" destOrd="0" presId="urn:microsoft.com/office/officeart/2005/8/layout/pyramid1"/>
    <dgm:cxn modelId="{492EBADB-8436-4C47-B259-947AEA884E6B}" type="presParOf" srcId="{A3D349D2-E4DA-4290-A569-8DADC63E9187}" destId="{772F0BE0-83CD-4794-AA8E-3BEF67B68966}" srcOrd="1" destOrd="0" presId="urn:microsoft.com/office/officeart/2005/8/layout/pyramid1"/>
    <dgm:cxn modelId="{4DF9F60E-E87F-481E-BAD5-883F43AF8862}" type="presParOf" srcId="{E3C03C43-06A8-4ADC-B57B-E9D839F47E90}" destId="{3FF1D64B-E595-457F-BB9F-868F140D3CBE}" srcOrd="1" destOrd="0" presId="urn:microsoft.com/office/officeart/2005/8/layout/pyramid1"/>
    <dgm:cxn modelId="{1EC91AD5-B0ED-4FA8-9289-30842BAF1988}" type="presParOf" srcId="{3FF1D64B-E595-457F-BB9F-868F140D3CBE}" destId="{A81183A3-BB6F-4DCF-97F8-72638CAE34AC}" srcOrd="0" destOrd="0" presId="urn:microsoft.com/office/officeart/2005/8/layout/pyramid1"/>
    <dgm:cxn modelId="{A1FE98B6-BAAE-4A37-BBC6-17B1DD33354D}" type="presParOf" srcId="{3FF1D64B-E595-457F-BB9F-868F140D3CBE}" destId="{C18144B2-6EF7-4B6B-80BE-14CC9F710F9A}" srcOrd="1" destOrd="0" presId="urn:microsoft.com/office/officeart/2005/8/layout/pyramid1"/>
    <dgm:cxn modelId="{0DCE481A-FCEA-4EB3-8D44-5C31E6F065D1}" type="presParOf" srcId="{E3C03C43-06A8-4ADC-B57B-E9D839F47E90}" destId="{115B4FA4-97F8-468C-838E-FD1416936DE6}" srcOrd="2" destOrd="0" presId="urn:microsoft.com/office/officeart/2005/8/layout/pyramid1"/>
    <dgm:cxn modelId="{3B5307F6-7F71-499B-8129-750B88A474AA}" type="presParOf" srcId="{115B4FA4-97F8-468C-838E-FD1416936DE6}" destId="{9B7816D6-085A-4E92-9A12-177812495191}" srcOrd="0" destOrd="0" presId="urn:microsoft.com/office/officeart/2005/8/layout/pyramid1"/>
    <dgm:cxn modelId="{41533284-BC3B-4CDB-989D-C2A71E1E7387}" type="presParOf" srcId="{115B4FA4-97F8-468C-838E-FD1416936DE6}" destId="{3878ABCD-2646-4FD2-A453-5680FDB19278}" srcOrd="1" destOrd="0" presId="urn:microsoft.com/office/officeart/2005/8/layout/pyramid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723664-09A7-4154-8CE3-2A4A3BB7DC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6AF1C0C4-663E-4142-A497-5C9D850B1A92}">
      <dgm:prSet phldrT="[Text]"/>
      <dgm:spPr/>
      <dgm:t>
        <a:bodyPr/>
        <a:lstStyle/>
        <a:p>
          <a:r>
            <a:rPr lang="en-US" dirty="0" smtClean="0"/>
            <a:t>filter</a:t>
          </a:r>
          <a:endParaRPr lang="en-US" dirty="0"/>
        </a:p>
      </dgm:t>
    </dgm:pt>
    <dgm:pt modelId="{C915CAE2-41BB-4982-985D-C3EF82AAA799}" type="parTrans" cxnId="{B3FC033E-3CC8-428B-9A11-80C6E7642566}">
      <dgm:prSet/>
      <dgm:spPr/>
      <dgm:t>
        <a:bodyPr/>
        <a:lstStyle/>
        <a:p>
          <a:endParaRPr lang="en-US"/>
        </a:p>
      </dgm:t>
    </dgm:pt>
    <dgm:pt modelId="{86084EAC-CF07-42C6-81E9-BE8078665A70}" type="sibTrans" cxnId="{B3FC033E-3CC8-428B-9A11-80C6E7642566}">
      <dgm:prSet/>
      <dgm:spPr/>
      <dgm:t>
        <a:bodyPr/>
        <a:lstStyle/>
        <a:p>
          <a:endParaRPr lang="en-US"/>
        </a:p>
      </dgm:t>
    </dgm:pt>
    <dgm:pt modelId="{BF4F31EE-DDB9-47AF-9777-627B029CC682}">
      <dgm:prSet phldrT="[Text]"/>
      <dgm:spPr/>
      <dgm:t>
        <a:bodyPr/>
        <a:lstStyle/>
        <a:p>
          <a:r>
            <a:rPr lang="en-US" dirty="0" smtClean="0"/>
            <a:t>In suitable investment type</a:t>
          </a:r>
          <a:endParaRPr lang="en-US" dirty="0"/>
        </a:p>
      </dgm:t>
    </dgm:pt>
    <dgm:pt modelId="{F148B639-3C66-427F-8F62-58FFC6074544}" type="parTrans" cxnId="{6A9C50C9-EC36-4D4E-886A-52E4A3F44632}">
      <dgm:prSet/>
      <dgm:spPr/>
      <dgm:t>
        <a:bodyPr/>
        <a:lstStyle/>
        <a:p>
          <a:endParaRPr lang="en-US"/>
        </a:p>
      </dgm:t>
    </dgm:pt>
    <dgm:pt modelId="{CEAD7FDD-16BC-4172-BAD7-4D6BF9AD3962}" type="sibTrans" cxnId="{6A9C50C9-EC36-4D4E-886A-52E4A3F44632}">
      <dgm:prSet/>
      <dgm:spPr/>
      <dgm:t>
        <a:bodyPr/>
        <a:lstStyle/>
        <a:p>
          <a:endParaRPr lang="en-US"/>
        </a:p>
      </dgm:t>
    </dgm:pt>
    <dgm:pt modelId="{3CAAE291-DAA4-41C6-B4EB-0337422F91D5}">
      <dgm:prSet phldrT="[Text]"/>
      <dgm:spPr/>
      <dgm:t>
        <a:bodyPr/>
        <a:lstStyle/>
        <a:p>
          <a:r>
            <a:rPr lang="en-US" dirty="0" smtClean="0"/>
            <a:t>top3</a:t>
          </a:r>
          <a:endParaRPr lang="en-US" dirty="0"/>
        </a:p>
      </dgm:t>
    </dgm:pt>
    <dgm:pt modelId="{9B60DBFB-C6F0-44A1-88BE-7CB8ABEBF570}" type="parTrans" cxnId="{358A17FA-EA0A-47C2-8474-BE96FB3AAC7A}">
      <dgm:prSet/>
      <dgm:spPr/>
      <dgm:t>
        <a:bodyPr/>
        <a:lstStyle/>
        <a:p>
          <a:endParaRPr lang="en-US"/>
        </a:p>
      </dgm:t>
    </dgm:pt>
    <dgm:pt modelId="{78C8024D-A2F1-4DB0-8AE8-7908EE000677}" type="sibTrans" cxnId="{358A17FA-EA0A-47C2-8474-BE96FB3AAC7A}">
      <dgm:prSet/>
      <dgm:spPr/>
      <dgm:t>
        <a:bodyPr/>
        <a:lstStyle/>
        <a:p>
          <a:endParaRPr lang="en-US"/>
        </a:p>
      </dgm:t>
    </dgm:pt>
    <dgm:pt modelId="{0C5E3566-2EA3-4DFB-BFE3-7F1D35BE6544}">
      <dgm:prSet phldrT="[Text]"/>
      <dgm:spPr/>
      <dgm:t>
        <a:bodyPr/>
        <a:lstStyle/>
        <a:p>
          <a:r>
            <a:rPr lang="en-US" dirty="0" smtClean="0"/>
            <a:t>Creating dataframe with name top3</a:t>
          </a:r>
          <a:endParaRPr lang="en-US" dirty="0"/>
        </a:p>
      </dgm:t>
    </dgm:pt>
    <dgm:pt modelId="{17F5FD7A-EDBA-403C-ADB4-7BE54D10ECD2}" type="parTrans" cxnId="{AB4F3786-D29A-4A4D-A3C1-CE57D1D50D3A}">
      <dgm:prSet/>
      <dgm:spPr/>
      <dgm:t>
        <a:bodyPr/>
        <a:lstStyle/>
        <a:p>
          <a:endParaRPr lang="en-US"/>
        </a:p>
      </dgm:t>
    </dgm:pt>
    <dgm:pt modelId="{7F9AD0FF-54CF-48B0-B006-B9B4EC209098}" type="sibTrans" cxnId="{AB4F3786-D29A-4A4D-A3C1-CE57D1D50D3A}">
      <dgm:prSet/>
      <dgm:spPr/>
      <dgm:t>
        <a:bodyPr/>
        <a:lstStyle/>
        <a:p>
          <a:endParaRPr lang="en-US"/>
        </a:p>
      </dgm:t>
    </dgm:pt>
    <dgm:pt modelId="{CB744473-0AA1-4104-9EDA-A785EBCEC403}">
      <dgm:prSet phldrT="[Text]"/>
      <dgm:spPr/>
      <dgm:t>
        <a:bodyPr/>
        <a:lstStyle/>
        <a:p>
          <a:r>
            <a:rPr lang="en-US" dirty="0" smtClean="0"/>
            <a:t>analyze</a:t>
          </a:r>
          <a:endParaRPr lang="en-US" dirty="0"/>
        </a:p>
      </dgm:t>
    </dgm:pt>
    <dgm:pt modelId="{113A2BE8-7155-4431-849B-21BBF8DC506A}" type="parTrans" cxnId="{21EB5531-ED66-4493-8A01-FD068797AC5B}">
      <dgm:prSet/>
      <dgm:spPr/>
      <dgm:t>
        <a:bodyPr/>
        <a:lstStyle/>
        <a:p>
          <a:endParaRPr lang="en-US"/>
        </a:p>
      </dgm:t>
    </dgm:pt>
    <dgm:pt modelId="{5F6E2E06-CC2B-40E0-AD16-420B7795A548}" type="sibTrans" cxnId="{21EB5531-ED66-4493-8A01-FD068797AC5B}">
      <dgm:prSet/>
      <dgm:spPr/>
      <dgm:t>
        <a:bodyPr/>
        <a:lstStyle/>
        <a:p>
          <a:endParaRPr lang="en-US"/>
        </a:p>
      </dgm:t>
    </dgm:pt>
    <dgm:pt modelId="{1840F73E-8D2C-4C6C-A17E-43DD7CAC430A}">
      <dgm:prSet phldrT="[Text]"/>
      <dgm:spPr/>
      <dgm:t>
        <a:bodyPr/>
        <a:lstStyle/>
        <a:p>
          <a:r>
            <a:rPr lang="en-US" dirty="0" smtClean="0"/>
            <a:t>Analyzing counts</a:t>
          </a:r>
          <a:endParaRPr lang="en-US" dirty="0"/>
        </a:p>
      </dgm:t>
    </dgm:pt>
    <dgm:pt modelId="{CF941011-C3D4-4058-8F24-9CF8FADEBBA6}" type="parTrans" cxnId="{F51AB56A-3453-4C5D-9C1C-45953AEC3A5D}">
      <dgm:prSet/>
      <dgm:spPr/>
      <dgm:t>
        <a:bodyPr/>
        <a:lstStyle/>
        <a:p>
          <a:endParaRPr lang="en-US"/>
        </a:p>
      </dgm:t>
    </dgm:pt>
    <dgm:pt modelId="{91276845-9965-4AE9-A586-898FB27AE689}" type="sibTrans" cxnId="{F51AB56A-3453-4C5D-9C1C-45953AEC3A5D}">
      <dgm:prSet/>
      <dgm:spPr/>
      <dgm:t>
        <a:bodyPr/>
        <a:lstStyle/>
        <a:p>
          <a:endParaRPr lang="en-US"/>
        </a:p>
      </dgm:t>
    </dgm:pt>
    <dgm:pt modelId="{8AEB14B0-18A4-4969-AF8C-99057978F282}">
      <dgm:prSet phldrT="[Text]"/>
      <dgm:spPr/>
      <dgm:t>
        <a:bodyPr/>
        <a:lstStyle/>
        <a:p>
          <a:r>
            <a:rPr lang="en-US" dirty="0" smtClean="0"/>
            <a:t>Analyzing amount raised</a:t>
          </a:r>
          <a:endParaRPr lang="en-US" dirty="0"/>
        </a:p>
      </dgm:t>
    </dgm:pt>
    <dgm:pt modelId="{EE4ECC73-FA26-4947-924E-C856A3EE5753}" type="parTrans" cxnId="{6D0A770F-302E-4593-AADC-9875EF397C08}">
      <dgm:prSet/>
      <dgm:spPr/>
      <dgm:t>
        <a:bodyPr/>
        <a:lstStyle/>
        <a:p>
          <a:endParaRPr lang="en-US"/>
        </a:p>
      </dgm:t>
    </dgm:pt>
    <dgm:pt modelId="{A3AA99FB-50A3-4650-A9E2-5128E9E5969A}" type="sibTrans" cxnId="{6D0A770F-302E-4593-AADC-9875EF397C08}">
      <dgm:prSet/>
      <dgm:spPr/>
      <dgm:t>
        <a:bodyPr/>
        <a:lstStyle/>
        <a:p>
          <a:endParaRPr lang="en-US"/>
        </a:p>
      </dgm:t>
    </dgm:pt>
    <dgm:pt modelId="{15BF7C43-DD40-465E-BE27-A4FA7F1AB7C7}">
      <dgm:prSet phldrT="[Text]"/>
      <dgm:spPr/>
      <dgm:t>
        <a:bodyPr/>
        <a:lstStyle/>
        <a:p>
          <a:r>
            <a:rPr lang="en-US" dirty="0" smtClean="0"/>
            <a:t>Top 3 countries </a:t>
          </a:r>
          <a:endParaRPr lang="en-US" dirty="0"/>
        </a:p>
      </dgm:t>
    </dgm:pt>
    <dgm:pt modelId="{7AE716B6-59EF-4526-9501-B5355D8CC486}" type="parTrans" cxnId="{B4E19F1C-1A11-4E45-85CA-9F1DCECA1063}">
      <dgm:prSet/>
      <dgm:spPr/>
      <dgm:t>
        <a:bodyPr/>
        <a:lstStyle/>
        <a:p>
          <a:endParaRPr lang="en-US"/>
        </a:p>
      </dgm:t>
    </dgm:pt>
    <dgm:pt modelId="{5441655C-6708-43BB-AEFB-FD19CDF69638}" type="sibTrans" cxnId="{B4E19F1C-1A11-4E45-85CA-9F1DCECA1063}">
      <dgm:prSet/>
      <dgm:spPr/>
      <dgm:t>
        <a:bodyPr/>
        <a:lstStyle/>
        <a:p>
          <a:endParaRPr lang="en-US"/>
        </a:p>
      </dgm:t>
    </dgm:pt>
    <dgm:pt modelId="{657B9491-00E0-4CED-90CD-5A6DFE379611}">
      <dgm:prSet phldrT="[Text]"/>
      <dgm:spPr/>
      <dgm:t>
        <a:bodyPr/>
        <a:lstStyle/>
        <a:p>
          <a:r>
            <a:rPr lang="en-US" dirty="0" smtClean="0"/>
            <a:t>Filtering the investment range</a:t>
          </a:r>
          <a:endParaRPr lang="en-US" dirty="0"/>
        </a:p>
      </dgm:t>
    </dgm:pt>
    <dgm:pt modelId="{19BD338C-9AEF-4ECB-923D-1D05DC4B66FE}" type="parTrans" cxnId="{04AB7ED1-F14C-4230-80EA-395225014614}">
      <dgm:prSet/>
      <dgm:spPr/>
      <dgm:t>
        <a:bodyPr/>
        <a:lstStyle/>
        <a:p>
          <a:endParaRPr lang="en-US"/>
        </a:p>
      </dgm:t>
    </dgm:pt>
    <dgm:pt modelId="{85CF262A-3894-42F6-9322-E579BA67E79F}" type="sibTrans" cxnId="{04AB7ED1-F14C-4230-80EA-395225014614}">
      <dgm:prSet/>
      <dgm:spPr/>
      <dgm:t>
        <a:bodyPr/>
        <a:lstStyle/>
        <a:p>
          <a:endParaRPr lang="en-US"/>
        </a:p>
      </dgm:t>
    </dgm:pt>
    <dgm:pt modelId="{FDF857A3-698E-4E65-89BE-FDE1B3D97EB2}" type="pres">
      <dgm:prSet presAssocID="{42723664-09A7-4154-8CE3-2A4A3BB7DCA4}" presName="linearFlow" presStyleCnt="0">
        <dgm:presLayoutVars>
          <dgm:dir/>
          <dgm:animLvl val="lvl"/>
          <dgm:resizeHandles val="exact"/>
        </dgm:presLayoutVars>
      </dgm:prSet>
      <dgm:spPr/>
    </dgm:pt>
    <dgm:pt modelId="{FCE9AE3C-801F-43C1-B67B-5F9ABC3E922F}" type="pres">
      <dgm:prSet presAssocID="{6AF1C0C4-663E-4142-A497-5C9D850B1A92}" presName="composite" presStyleCnt="0"/>
      <dgm:spPr/>
    </dgm:pt>
    <dgm:pt modelId="{322D4E57-CCA1-40A4-AEEF-60FB43022B1A}" type="pres">
      <dgm:prSet presAssocID="{6AF1C0C4-663E-4142-A497-5C9D850B1A92}" presName="parentText" presStyleLbl="alignNode1" presStyleIdx="0" presStyleCnt="3">
        <dgm:presLayoutVars>
          <dgm:chMax val="1"/>
          <dgm:bulletEnabled val="1"/>
        </dgm:presLayoutVars>
      </dgm:prSet>
      <dgm:spPr/>
      <dgm:t>
        <a:bodyPr/>
        <a:lstStyle/>
        <a:p>
          <a:endParaRPr lang="en-US"/>
        </a:p>
      </dgm:t>
    </dgm:pt>
    <dgm:pt modelId="{2CDC6894-5699-4072-B6F3-E16F376F9549}" type="pres">
      <dgm:prSet presAssocID="{6AF1C0C4-663E-4142-A497-5C9D850B1A92}" presName="descendantText" presStyleLbl="alignAcc1" presStyleIdx="0" presStyleCnt="3">
        <dgm:presLayoutVars>
          <dgm:bulletEnabled val="1"/>
        </dgm:presLayoutVars>
      </dgm:prSet>
      <dgm:spPr/>
      <dgm:t>
        <a:bodyPr/>
        <a:lstStyle/>
        <a:p>
          <a:endParaRPr lang="en-US"/>
        </a:p>
      </dgm:t>
    </dgm:pt>
    <dgm:pt modelId="{4A5BC7E7-7963-4E29-8356-DAFFD6AEF1AE}" type="pres">
      <dgm:prSet presAssocID="{86084EAC-CF07-42C6-81E9-BE8078665A70}" presName="sp" presStyleCnt="0"/>
      <dgm:spPr/>
    </dgm:pt>
    <dgm:pt modelId="{289ED048-5C34-49C7-B352-46EA1B377475}" type="pres">
      <dgm:prSet presAssocID="{3CAAE291-DAA4-41C6-B4EB-0337422F91D5}" presName="composite" presStyleCnt="0"/>
      <dgm:spPr/>
    </dgm:pt>
    <dgm:pt modelId="{D99F3D74-5186-4711-BFEA-2ABB78DE7531}" type="pres">
      <dgm:prSet presAssocID="{3CAAE291-DAA4-41C6-B4EB-0337422F91D5}" presName="parentText" presStyleLbl="alignNode1" presStyleIdx="1" presStyleCnt="3">
        <dgm:presLayoutVars>
          <dgm:chMax val="1"/>
          <dgm:bulletEnabled val="1"/>
        </dgm:presLayoutVars>
      </dgm:prSet>
      <dgm:spPr/>
    </dgm:pt>
    <dgm:pt modelId="{642F6AE4-BCAD-4EEB-AA23-36DECD3785CB}" type="pres">
      <dgm:prSet presAssocID="{3CAAE291-DAA4-41C6-B4EB-0337422F91D5}" presName="descendantText" presStyleLbl="alignAcc1" presStyleIdx="1" presStyleCnt="3" custLinFactNeighborX="102" custLinFactNeighborY="3448">
        <dgm:presLayoutVars>
          <dgm:bulletEnabled val="1"/>
        </dgm:presLayoutVars>
      </dgm:prSet>
      <dgm:spPr/>
      <dgm:t>
        <a:bodyPr/>
        <a:lstStyle/>
        <a:p>
          <a:endParaRPr lang="en-US"/>
        </a:p>
      </dgm:t>
    </dgm:pt>
    <dgm:pt modelId="{4668DE10-1AFB-4172-AF3A-63FDEE3DCF82}" type="pres">
      <dgm:prSet presAssocID="{78C8024D-A2F1-4DB0-8AE8-7908EE000677}" presName="sp" presStyleCnt="0"/>
      <dgm:spPr/>
    </dgm:pt>
    <dgm:pt modelId="{AA96F67B-A95A-41D9-A2F7-9A6DB28C6859}" type="pres">
      <dgm:prSet presAssocID="{CB744473-0AA1-4104-9EDA-A785EBCEC403}" presName="composite" presStyleCnt="0"/>
      <dgm:spPr/>
    </dgm:pt>
    <dgm:pt modelId="{1B5A6041-7449-401C-89D6-061678520F24}" type="pres">
      <dgm:prSet presAssocID="{CB744473-0AA1-4104-9EDA-A785EBCEC403}" presName="parentText" presStyleLbl="alignNode1" presStyleIdx="2" presStyleCnt="3">
        <dgm:presLayoutVars>
          <dgm:chMax val="1"/>
          <dgm:bulletEnabled val="1"/>
        </dgm:presLayoutVars>
      </dgm:prSet>
      <dgm:spPr/>
      <dgm:t>
        <a:bodyPr/>
        <a:lstStyle/>
        <a:p>
          <a:endParaRPr lang="en-US"/>
        </a:p>
      </dgm:t>
    </dgm:pt>
    <dgm:pt modelId="{3702C82F-B0C2-4670-BC14-05E1F0C12E47}" type="pres">
      <dgm:prSet presAssocID="{CB744473-0AA1-4104-9EDA-A785EBCEC403}" presName="descendantText" presStyleLbl="alignAcc1" presStyleIdx="2" presStyleCnt="3">
        <dgm:presLayoutVars>
          <dgm:bulletEnabled val="1"/>
        </dgm:presLayoutVars>
      </dgm:prSet>
      <dgm:spPr/>
      <dgm:t>
        <a:bodyPr/>
        <a:lstStyle/>
        <a:p>
          <a:endParaRPr lang="en-US"/>
        </a:p>
      </dgm:t>
    </dgm:pt>
  </dgm:ptLst>
  <dgm:cxnLst>
    <dgm:cxn modelId="{0CEC43BF-544D-4DA5-BD53-EDC6B7696E56}" type="presOf" srcId="{CB744473-0AA1-4104-9EDA-A785EBCEC403}" destId="{1B5A6041-7449-401C-89D6-061678520F24}" srcOrd="0" destOrd="0" presId="urn:microsoft.com/office/officeart/2005/8/layout/chevron2"/>
    <dgm:cxn modelId="{979D7806-2E2A-46E2-8233-EBECB7EAEA61}" type="presOf" srcId="{8AEB14B0-18A4-4969-AF8C-99057978F282}" destId="{3702C82F-B0C2-4670-BC14-05E1F0C12E47}" srcOrd="0" destOrd="1" presId="urn:microsoft.com/office/officeart/2005/8/layout/chevron2"/>
    <dgm:cxn modelId="{AB4F3786-D29A-4A4D-A3C1-CE57D1D50D3A}" srcId="{3CAAE291-DAA4-41C6-B4EB-0337422F91D5}" destId="{0C5E3566-2EA3-4DFB-BFE3-7F1D35BE6544}" srcOrd="0" destOrd="0" parTransId="{17F5FD7A-EDBA-403C-ADB4-7BE54D10ECD2}" sibTransId="{7F9AD0FF-54CF-48B0-B006-B9B4EC209098}"/>
    <dgm:cxn modelId="{3E36F42A-889D-4F4C-A7B7-CD2C4306BB21}" type="presOf" srcId="{1840F73E-8D2C-4C6C-A17E-43DD7CAC430A}" destId="{3702C82F-B0C2-4670-BC14-05E1F0C12E47}" srcOrd="0" destOrd="0" presId="urn:microsoft.com/office/officeart/2005/8/layout/chevron2"/>
    <dgm:cxn modelId="{04AB7ED1-F14C-4230-80EA-395225014614}" srcId="{3CAAE291-DAA4-41C6-B4EB-0337422F91D5}" destId="{657B9491-00E0-4CED-90CD-5A6DFE379611}" srcOrd="1" destOrd="0" parTransId="{19BD338C-9AEF-4ECB-923D-1D05DC4B66FE}" sibTransId="{85CF262A-3894-42F6-9322-E579BA67E79F}"/>
    <dgm:cxn modelId="{87939C51-8C93-4F6F-B0AD-972AFCD6EBC2}" type="presOf" srcId="{657B9491-00E0-4CED-90CD-5A6DFE379611}" destId="{642F6AE4-BCAD-4EEB-AA23-36DECD3785CB}" srcOrd="0" destOrd="1" presId="urn:microsoft.com/office/officeart/2005/8/layout/chevron2"/>
    <dgm:cxn modelId="{47CBAFFB-4D48-41FA-B8E2-B809EE5CDEBE}" type="presOf" srcId="{0C5E3566-2EA3-4DFB-BFE3-7F1D35BE6544}" destId="{642F6AE4-BCAD-4EEB-AA23-36DECD3785CB}" srcOrd="0" destOrd="0" presId="urn:microsoft.com/office/officeart/2005/8/layout/chevron2"/>
    <dgm:cxn modelId="{B3FC033E-3CC8-428B-9A11-80C6E7642566}" srcId="{42723664-09A7-4154-8CE3-2A4A3BB7DCA4}" destId="{6AF1C0C4-663E-4142-A497-5C9D850B1A92}" srcOrd="0" destOrd="0" parTransId="{C915CAE2-41BB-4982-985D-C3EF82AAA799}" sibTransId="{86084EAC-CF07-42C6-81E9-BE8078665A70}"/>
    <dgm:cxn modelId="{6D0A770F-302E-4593-AADC-9875EF397C08}" srcId="{CB744473-0AA1-4104-9EDA-A785EBCEC403}" destId="{8AEB14B0-18A4-4969-AF8C-99057978F282}" srcOrd="1" destOrd="0" parTransId="{EE4ECC73-FA26-4947-924E-C856A3EE5753}" sibTransId="{A3AA99FB-50A3-4650-A9E2-5128E9E5969A}"/>
    <dgm:cxn modelId="{5A9D45FB-289C-4DBE-A71A-797C161E2F36}" type="presOf" srcId="{15BF7C43-DD40-465E-BE27-A4FA7F1AB7C7}" destId="{2CDC6894-5699-4072-B6F3-E16F376F9549}" srcOrd="0" destOrd="1" presId="urn:microsoft.com/office/officeart/2005/8/layout/chevron2"/>
    <dgm:cxn modelId="{F30CBBE5-07AD-4F72-88E9-5B2CADEA538E}" type="presOf" srcId="{BF4F31EE-DDB9-47AF-9777-627B029CC682}" destId="{2CDC6894-5699-4072-B6F3-E16F376F9549}" srcOrd="0" destOrd="0" presId="urn:microsoft.com/office/officeart/2005/8/layout/chevron2"/>
    <dgm:cxn modelId="{4EB076B9-AA24-47C6-A711-C2F389338B7B}" type="presOf" srcId="{3CAAE291-DAA4-41C6-B4EB-0337422F91D5}" destId="{D99F3D74-5186-4711-BFEA-2ABB78DE7531}" srcOrd="0" destOrd="0" presId="urn:microsoft.com/office/officeart/2005/8/layout/chevron2"/>
    <dgm:cxn modelId="{B4E19F1C-1A11-4E45-85CA-9F1DCECA1063}" srcId="{6AF1C0C4-663E-4142-A497-5C9D850B1A92}" destId="{15BF7C43-DD40-465E-BE27-A4FA7F1AB7C7}" srcOrd="1" destOrd="0" parTransId="{7AE716B6-59EF-4526-9501-B5355D8CC486}" sibTransId="{5441655C-6708-43BB-AEFB-FD19CDF69638}"/>
    <dgm:cxn modelId="{2F503BCC-2BF9-47F5-BFCA-CFE9047D33E3}" type="presOf" srcId="{42723664-09A7-4154-8CE3-2A4A3BB7DCA4}" destId="{FDF857A3-698E-4E65-89BE-FDE1B3D97EB2}" srcOrd="0" destOrd="0" presId="urn:microsoft.com/office/officeart/2005/8/layout/chevron2"/>
    <dgm:cxn modelId="{358A17FA-EA0A-47C2-8474-BE96FB3AAC7A}" srcId="{42723664-09A7-4154-8CE3-2A4A3BB7DCA4}" destId="{3CAAE291-DAA4-41C6-B4EB-0337422F91D5}" srcOrd="1" destOrd="0" parTransId="{9B60DBFB-C6F0-44A1-88BE-7CB8ABEBF570}" sibTransId="{78C8024D-A2F1-4DB0-8AE8-7908EE000677}"/>
    <dgm:cxn modelId="{6A9C50C9-EC36-4D4E-886A-52E4A3F44632}" srcId="{6AF1C0C4-663E-4142-A497-5C9D850B1A92}" destId="{BF4F31EE-DDB9-47AF-9777-627B029CC682}" srcOrd="0" destOrd="0" parTransId="{F148B639-3C66-427F-8F62-58FFC6074544}" sibTransId="{CEAD7FDD-16BC-4172-BAD7-4D6BF9AD3962}"/>
    <dgm:cxn modelId="{73A698F9-4F66-4AF9-8926-4F5C22DF680F}" type="presOf" srcId="{6AF1C0C4-663E-4142-A497-5C9D850B1A92}" destId="{322D4E57-CCA1-40A4-AEEF-60FB43022B1A}" srcOrd="0" destOrd="0" presId="urn:microsoft.com/office/officeart/2005/8/layout/chevron2"/>
    <dgm:cxn modelId="{F51AB56A-3453-4C5D-9C1C-45953AEC3A5D}" srcId="{CB744473-0AA1-4104-9EDA-A785EBCEC403}" destId="{1840F73E-8D2C-4C6C-A17E-43DD7CAC430A}" srcOrd="0" destOrd="0" parTransId="{CF941011-C3D4-4058-8F24-9CF8FADEBBA6}" sibTransId="{91276845-9965-4AE9-A586-898FB27AE689}"/>
    <dgm:cxn modelId="{21EB5531-ED66-4493-8A01-FD068797AC5B}" srcId="{42723664-09A7-4154-8CE3-2A4A3BB7DCA4}" destId="{CB744473-0AA1-4104-9EDA-A785EBCEC403}" srcOrd="2" destOrd="0" parTransId="{113A2BE8-7155-4431-849B-21BBF8DC506A}" sibTransId="{5F6E2E06-CC2B-40E0-AD16-420B7795A548}"/>
    <dgm:cxn modelId="{1768094F-AFF6-4DFC-AAD8-AA086E086AA3}" type="presParOf" srcId="{FDF857A3-698E-4E65-89BE-FDE1B3D97EB2}" destId="{FCE9AE3C-801F-43C1-B67B-5F9ABC3E922F}" srcOrd="0" destOrd="0" presId="urn:microsoft.com/office/officeart/2005/8/layout/chevron2"/>
    <dgm:cxn modelId="{C6657CED-BFC6-4616-BFA7-FB2ABDB28D6B}" type="presParOf" srcId="{FCE9AE3C-801F-43C1-B67B-5F9ABC3E922F}" destId="{322D4E57-CCA1-40A4-AEEF-60FB43022B1A}" srcOrd="0" destOrd="0" presId="urn:microsoft.com/office/officeart/2005/8/layout/chevron2"/>
    <dgm:cxn modelId="{09C3474B-3E71-4114-A3A3-9BD30AF32802}" type="presParOf" srcId="{FCE9AE3C-801F-43C1-B67B-5F9ABC3E922F}" destId="{2CDC6894-5699-4072-B6F3-E16F376F9549}" srcOrd="1" destOrd="0" presId="urn:microsoft.com/office/officeart/2005/8/layout/chevron2"/>
    <dgm:cxn modelId="{84907002-6CFF-4569-8DA7-D74C862ADC9C}" type="presParOf" srcId="{FDF857A3-698E-4E65-89BE-FDE1B3D97EB2}" destId="{4A5BC7E7-7963-4E29-8356-DAFFD6AEF1AE}" srcOrd="1" destOrd="0" presId="urn:microsoft.com/office/officeart/2005/8/layout/chevron2"/>
    <dgm:cxn modelId="{246AA3B4-2BD8-44CF-B8F4-180E57D2F937}" type="presParOf" srcId="{FDF857A3-698E-4E65-89BE-FDE1B3D97EB2}" destId="{289ED048-5C34-49C7-B352-46EA1B377475}" srcOrd="2" destOrd="0" presId="urn:microsoft.com/office/officeart/2005/8/layout/chevron2"/>
    <dgm:cxn modelId="{629CE77A-A751-46E1-9E0C-538851D1EED1}" type="presParOf" srcId="{289ED048-5C34-49C7-B352-46EA1B377475}" destId="{D99F3D74-5186-4711-BFEA-2ABB78DE7531}" srcOrd="0" destOrd="0" presId="urn:microsoft.com/office/officeart/2005/8/layout/chevron2"/>
    <dgm:cxn modelId="{B47DF1F1-C3D4-45B3-9C7E-68EEC53E8E45}" type="presParOf" srcId="{289ED048-5C34-49C7-B352-46EA1B377475}" destId="{642F6AE4-BCAD-4EEB-AA23-36DECD3785CB}" srcOrd="1" destOrd="0" presId="urn:microsoft.com/office/officeart/2005/8/layout/chevron2"/>
    <dgm:cxn modelId="{42FDD046-0249-4AE4-AD7E-C82F729E4ABE}" type="presParOf" srcId="{FDF857A3-698E-4E65-89BE-FDE1B3D97EB2}" destId="{4668DE10-1AFB-4172-AF3A-63FDEE3DCF82}" srcOrd="3" destOrd="0" presId="urn:microsoft.com/office/officeart/2005/8/layout/chevron2"/>
    <dgm:cxn modelId="{1DEA6B3E-5EA9-49C9-89AA-98F6A3298ACA}" type="presParOf" srcId="{FDF857A3-698E-4E65-89BE-FDE1B3D97EB2}" destId="{AA96F67B-A95A-41D9-A2F7-9A6DB28C6859}" srcOrd="4" destOrd="0" presId="urn:microsoft.com/office/officeart/2005/8/layout/chevron2"/>
    <dgm:cxn modelId="{4384D69A-0EC2-4CBC-B0F6-D5FB37458033}" type="presParOf" srcId="{AA96F67B-A95A-41D9-A2F7-9A6DB28C6859}" destId="{1B5A6041-7449-401C-89D6-061678520F24}" srcOrd="0" destOrd="0" presId="urn:microsoft.com/office/officeart/2005/8/layout/chevron2"/>
    <dgm:cxn modelId="{760BE435-15F0-4965-B8F2-3A976FD52955}" type="presParOf" srcId="{AA96F67B-A95A-41D9-A2F7-9A6DB28C6859}" destId="{3702C82F-B0C2-4670-BC14-05E1F0C12E47}" srcOrd="1" destOrd="0" presId="urn:microsoft.com/office/officeart/2005/8/layout/chevron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D723FB-579F-473A-A08C-52C2B750CFE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92539F1-E0C3-447C-9E86-BD534F748764}">
      <dgm:prSet phldrT="[Text]"/>
      <dgm:spPr/>
      <dgm:t>
        <a:bodyPr/>
        <a:lstStyle/>
        <a:p>
          <a:r>
            <a:rPr lang="en-US" dirty="0" smtClean="0"/>
            <a:t>Top3 </a:t>
          </a:r>
          <a:endParaRPr lang="en-US" dirty="0"/>
        </a:p>
      </dgm:t>
    </dgm:pt>
    <dgm:pt modelId="{5FDE7BB8-F999-457C-8745-983618C8DFE5}" type="parTrans" cxnId="{8ECE6E29-7AE2-4B52-8EF8-561DC5A64B8D}">
      <dgm:prSet/>
      <dgm:spPr/>
      <dgm:t>
        <a:bodyPr/>
        <a:lstStyle/>
        <a:p>
          <a:endParaRPr lang="en-US"/>
        </a:p>
      </dgm:t>
    </dgm:pt>
    <dgm:pt modelId="{F29A506F-3D8D-4EAB-A0DA-405C076B4649}" type="sibTrans" cxnId="{8ECE6E29-7AE2-4B52-8EF8-561DC5A64B8D}">
      <dgm:prSet/>
      <dgm:spPr/>
      <dgm:t>
        <a:bodyPr/>
        <a:lstStyle/>
        <a:p>
          <a:endParaRPr lang="en-US"/>
        </a:p>
      </dgm:t>
    </dgm:pt>
    <dgm:pt modelId="{E7D6692E-7D47-475A-A0C6-1BADB3C6B57A}">
      <dgm:prSet phldrT="[Text]"/>
      <dgm:spPr/>
      <dgm:t>
        <a:bodyPr/>
        <a:lstStyle/>
        <a:p>
          <a:r>
            <a:rPr lang="en-US" dirty="0" smtClean="0"/>
            <a:t>Country 1</a:t>
          </a:r>
          <a:endParaRPr lang="en-US" dirty="0"/>
        </a:p>
      </dgm:t>
    </dgm:pt>
    <dgm:pt modelId="{2BD77424-500C-469D-BDE2-183FF7738AAB}" type="parTrans" cxnId="{DB43A0C5-6E21-4211-A072-86866269BF0D}">
      <dgm:prSet/>
      <dgm:spPr/>
      <dgm:t>
        <a:bodyPr/>
        <a:lstStyle/>
        <a:p>
          <a:endParaRPr lang="en-US"/>
        </a:p>
      </dgm:t>
    </dgm:pt>
    <dgm:pt modelId="{5BAAD4AC-71BB-43D0-B196-9EFF099D116A}" type="sibTrans" cxnId="{DB43A0C5-6E21-4211-A072-86866269BF0D}">
      <dgm:prSet/>
      <dgm:spPr/>
      <dgm:t>
        <a:bodyPr/>
        <a:lstStyle/>
        <a:p>
          <a:endParaRPr lang="en-US"/>
        </a:p>
      </dgm:t>
    </dgm:pt>
    <dgm:pt modelId="{427286B7-BDEA-4196-AC97-923F82A77C9A}">
      <dgm:prSet phldrT="[Text]"/>
      <dgm:spPr/>
      <dgm:t>
        <a:bodyPr/>
        <a:lstStyle/>
        <a:p>
          <a:r>
            <a:rPr lang="en-US" dirty="0" smtClean="0"/>
            <a:t>Country 2</a:t>
          </a:r>
          <a:endParaRPr lang="en-US" dirty="0"/>
        </a:p>
      </dgm:t>
    </dgm:pt>
    <dgm:pt modelId="{832D14FA-512A-45C4-8980-65B67449708F}" type="parTrans" cxnId="{EF957C0F-84EE-4B21-987B-A62A8035F86C}">
      <dgm:prSet/>
      <dgm:spPr/>
      <dgm:t>
        <a:bodyPr/>
        <a:lstStyle/>
        <a:p>
          <a:endParaRPr lang="en-US"/>
        </a:p>
      </dgm:t>
    </dgm:pt>
    <dgm:pt modelId="{C513F9EB-C13F-4128-98C4-A0904F4146BD}" type="sibTrans" cxnId="{EF957C0F-84EE-4B21-987B-A62A8035F86C}">
      <dgm:prSet/>
      <dgm:spPr/>
      <dgm:t>
        <a:bodyPr/>
        <a:lstStyle/>
        <a:p>
          <a:endParaRPr lang="en-US"/>
        </a:p>
      </dgm:t>
    </dgm:pt>
    <dgm:pt modelId="{E1D2EB42-B297-4EB7-8EC1-2115A387CA85}">
      <dgm:prSet phldrT="[Text]"/>
      <dgm:spPr/>
      <dgm:t>
        <a:bodyPr/>
        <a:lstStyle/>
        <a:p>
          <a:r>
            <a:rPr lang="en-US" dirty="0" smtClean="0"/>
            <a:t>Country 3</a:t>
          </a:r>
          <a:endParaRPr lang="en-US" dirty="0"/>
        </a:p>
      </dgm:t>
    </dgm:pt>
    <dgm:pt modelId="{58A2CEFA-3BA2-4BE0-8B85-F8BE3E7A8F8E}" type="parTrans" cxnId="{18F4C9C3-9AD1-41FB-83CD-30E3F2E6B00D}">
      <dgm:prSet/>
      <dgm:spPr/>
      <dgm:t>
        <a:bodyPr/>
        <a:lstStyle/>
        <a:p>
          <a:endParaRPr lang="en-US"/>
        </a:p>
      </dgm:t>
    </dgm:pt>
    <dgm:pt modelId="{87C05BF4-8795-407A-821D-C747B3BD2FA2}" type="sibTrans" cxnId="{18F4C9C3-9AD1-41FB-83CD-30E3F2E6B00D}">
      <dgm:prSet/>
      <dgm:spPr/>
      <dgm:t>
        <a:bodyPr/>
        <a:lstStyle/>
        <a:p>
          <a:endParaRPr lang="en-US"/>
        </a:p>
      </dgm:t>
    </dgm:pt>
    <dgm:pt modelId="{74E0B515-38E4-4BCE-AFD6-9C3DA6AD38C6}" type="pres">
      <dgm:prSet presAssocID="{40D723FB-579F-473A-A08C-52C2B750CFE3}" presName="hierChild1" presStyleCnt="0">
        <dgm:presLayoutVars>
          <dgm:orgChart val="1"/>
          <dgm:chPref val="1"/>
          <dgm:dir/>
          <dgm:animOne val="branch"/>
          <dgm:animLvl val="lvl"/>
          <dgm:resizeHandles/>
        </dgm:presLayoutVars>
      </dgm:prSet>
      <dgm:spPr/>
    </dgm:pt>
    <dgm:pt modelId="{111AFEC9-8A61-45BD-B4D6-D1154A0B8926}" type="pres">
      <dgm:prSet presAssocID="{E92539F1-E0C3-447C-9E86-BD534F748764}" presName="hierRoot1" presStyleCnt="0">
        <dgm:presLayoutVars>
          <dgm:hierBranch val="init"/>
        </dgm:presLayoutVars>
      </dgm:prSet>
      <dgm:spPr/>
    </dgm:pt>
    <dgm:pt modelId="{3827ECC2-E5AF-4E4E-9125-EAECDC3DCC29}" type="pres">
      <dgm:prSet presAssocID="{E92539F1-E0C3-447C-9E86-BD534F748764}" presName="rootComposite1" presStyleCnt="0"/>
      <dgm:spPr/>
    </dgm:pt>
    <dgm:pt modelId="{C5580C9E-2711-4C55-9B26-ECCC131C93C4}" type="pres">
      <dgm:prSet presAssocID="{E92539F1-E0C3-447C-9E86-BD534F748764}" presName="rootText1" presStyleLbl="node0" presStyleIdx="0" presStyleCnt="1">
        <dgm:presLayoutVars>
          <dgm:chPref val="3"/>
        </dgm:presLayoutVars>
      </dgm:prSet>
      <dgm:spPr/>
    </dgm:pt>
    <dgm:pt modelId="{6FFD45D0-8669-47CD-84E2-3B38903B45E3}" type="pres">
      <dgm:prSet presAssocID="{E92539F1-E0C3-447C-9E86-BD534F748764}" presName="rootConnector1" presStyleLbl="node1" presStyleIdx="0" presStyleCnt="0"/>
      <dgm:spPr/>
    </dgm:pt>
    <dgm:pt modelId="{A873232B-E454-4C5E-BF5C-D74B4983B85E}" type="pres">
      <dgm:prSet presAssocID="{E92539F1-E0C3-447C-9E86-BD534F748764}" presName="hierChild2" presStyleCnt="0"/>
      <dgm:spPr/>
    </dgm:pt>
    <dgm:pt modelId="{A823A3FA-80B1-4DD7-A1E8-3BEF898BC580}" type="pres">
      <dgm:prSet presAssocID="{2BD77424-500C-469D-BDE2-183FF7738AAB}" presName="Name37" presStyleLbl="parChTrans1D2" presStyleIdx="0" presStyleCnt="3"/>
      <dgm:spPr/>
    </dgm:pt>
    <dgm:pt modelId="{C33CB652-EEEC-4C2E-8E9B-7D9B53F9E5AB}" type="pres">
      <dgm:prSet presAssocID="{E7D6692E-7D47-475A-A0C6-1BADB3C6B57A}" presName="hierRoot2" presStyleCnt="0">
        <dgm:presLayoutVars>
          <dgm:hierBranch val="init"/>
        </dgm:presLayoutVars>
      </dgm:prSet>
      <dgm:spPr/>
    </dgm:pt>
    <dgm:pt modelId="{7B0432CE-9F18-4A10-BCE4-7BE83C335871}" type="pres">
      <dgm:prSet presAssocID="{E7D6692E-7D47-475A-A0C6-1BADB3C6B57A}" presName="rootComposite" presStyleCnt="0"/>
      <dgm:spPr/>
    </dgm:pt>
    <dgm:pt modelId="{4EA28EE9-CA66-4BE3-892B-6F156B4213A1}" type="pres">
      <dgm:prSet presAssocID="{E7D6692E-7D47-475A-A0C6-1BADB3C6B57A}" presName="rootText" presStyleLbl="node2" presStyleIdx="0" presStyleCnt="3">
        <dgm:presLayoutVars>
          <dgm:chPref val="3"/>
        </dgm:presLayoutVars>
      </dgm:prSet>
      <dgm:spPr/>
    </dgm:pt>
    <dgm:pt modelId="{7991A901-F18F-41FF-A6D5-962F95B07E64}" type="pres">
      <dgm:prSet presAssocID="{E7D6692E-7D47-475A-A0C6-1BADB3C6B57A}" presName="rootConnector" presStyleLbl="node2" presStyleIdx="0" presStyleCnt="3"/>
      <dgm:spPr/>
    </dgm:pt>
    <dgm:pt modelId="{E8BA71B3-FE2B-4AC0-8774-7309AB102519}" type="pres">
      <dgm:prSet presAssocID="{E7D6692E-7D47-475A-A0C6-1BADB3C6B57A}" presName="hierChild4" presStyleCnt="0"/>
      <dgm:spPr/>
    </dgm:pt>
    <dgm:pt modelId="{5EF97545-7EEE-4AA3-B2B4-DA9DF23A50F9}" type="pres">
      <dgm:prSet presAssocID="{E7D6692E-7D47-475A-A0C6-1BADB3C6B57A}" presName="hierChild5" presStyleCnt="0"/>
      <dgm:spPr/>
    </dgm:pt>
    <dgm:pt modelId="{5BDF6E6E-BDAE-4843-BAC7-4268F3D55AE4}" type="pres">
      <dgm:prSet presAssocID="{832D14FA-512A-45C4-8980-65B67449708F}" presName="Name37" presStyleLbl="parChTrans1D2" presStyleIdx="1" presStyleCnt="3"/>
      <dgm:spPr/>
    </dgm:pt>
    <dgm:pt modelId="{E1D8BDB1-AA7F-49FC-9650-8909464DB09E}" type="pres">
      <dgm:prSet presAssocID="{427286B7-BDEA-4196-AC97-923F82A77C9A}" presName="hierRoot2" presStyleCnt="0">
        <dgm:presLayoutVars>
          <dgm:hierBranch val="init"/>
        </dgm:presLayoutVars>
      </dgm:prSet>
      <dgm:spPr/>
    </dgm:pt>
    <dgm:pt modelId="{526DAC9D-6224-4DF5-A0D0-E1C5A0C6C48C}" type="pres">
      <dgm:prSet presAssocID="{427286B7-BDEA-4196-AC97-923F82A77C9A}" presName="rootComposite" presStyleCnt="0"/>
      <dgm:spPr/>
    </dgm:pt>
    <dgm:pt modelId="{AB7502CB-127D-4168-99F7-85DDF81BFBB0}" type="pres">
      <dgm:prSet presAssocID="{427286B7-BDEA-4196-AC97-923F82A77C9A}" presName="rootText" presStyleLbl="node2" presStyleIdx="1" presStyleCnt="3">
        <dgm:presLayoutVars>
          <dgm:chPref val="3"/>
        </dgm:presLayoutVars>
      </dgm:prSet>
      <dgm:spPr/>
      <dgm:t>
        <a:bodyPr/>
        <a:lstStyle/>
        <a:p>
          <a:endParaRPr lang="en-US"/>
        </a:p>
      </dgm:t>
    </dgm:pt>
    <dgm:pt modelId="{67095E0B-A7C9-4BB2-B8F5-70211A9C89C8}" type="pres">
      <dgm:prSet presAssocID="{427286B7-BDEA-4196-AC97-923F82A77C9A}" presName="rootConnector" presStyleLbl="node2" presStyleIdx="1" presStyleCnt="3"/>
      <dgm:spPr/>
    </dgm:pt>
    <dgm:pt modelId="{22E66966-BB76-4E69-A61F-5CF5DA8A3652}" type="pres">
      <dgm:prSet presAssocID="{427286B7-BDEA-4196-AC97-923F82A77C9A}" presName="hierChild4" presStyleCnt="0"/>
      <dgm:spPr/>
    </dgm:pt>
    <dgm:pt modelId="{E569A20F-BC56-422C-81A1-0E0A5B6E8D34}" type="pres">
      <dgm:prSet presAssocID="{427286B7-BDEA-4196-AC97-923F82A77C9A}" presName="hierChild5" presStyleCnt="0"/>
      <dgm:spPr/>
    </dgm:pt>
    <dgm:pt modelId="{800CFB70-27DC-4E26-BE02-33037A757364}" type="pres">
      <dgm:prSet presAssocID="{58A2CEFA-3BA2-4BE0-8B85-F8BE3E7A8F8E}" presName="Name37" presStyleLbl="parChTrans1D2" presStyleIdx="2" presStyleCnt="3"/>
      <dgm:spPr/>
    </dgm:pt>
    <dgm:pt modelId="{C401C83E-7E95-405A-A74B-2D5EAA46EAF8}" type="pres">
      <dgm:prSet presAssocID="{E1D2EB42-B297-4EB7-8EC1-2115A387CA85}" presName="hierRoot2" presStyleCnt="0">
        <dgm:presLayoutVars>
          <dgm:hierBranch val="init"/>
        </dgm:presLayoutVars>
      </dgm:prSet>
      <dgm:spPr/>
    </dgm:pt>
    <dgm:pt modelId="{B3D05CA2-3B75-4794-AFA5-D046711C7F20}" type="pres">
      <dgm:prSet presAssocID="{E1D2EB42-B297-4EB7-8EC1-2115A387CA85}" presName="rootComposite" presStyleCnt="0"/>
      <dgm:spPr/>
    </dgm:pt>
    <dgm:pt modelId="{26C823F5-9EDD-49A3-8876-941C46C1DB4F}" type="pres">
      <dgm:prSet presAssocID="{E1D2EB42-B297-4EB7-8EC1-2115A387CA85}" presName="rootText" presStyleLbl="node2" presStyleIdx="2" presStyleCnt="3">
        <dgm:presLayoutVars>
          <dgm:chPref val="3"/>
        </dgm:presLayoutVars>
      </dgm:prSet>
      <dgm:spPr/>
      <dgm:t>
        <a:bodyPr/>
        <a:lstStyle/>
        <a:p>
          <a:endParaRPr lang="en-US"/>
        </a:p>
      </dgm:t>
    </dgm:pt>
    <dgm:pt modelId="{7BD4B113-88C6-4CC2-8B59-3FBBE6B6DB2D}" type="pres">
      <dgm:prSet presAssocID="{E1D2EB42-B297-4EB7-8EC1-2115A387CA85}" presName="rootConnector" presStyleLbl="node2" presStyleIdx="2" presStyleCnt="3"/>
      <dgm:spPr/>
    </dgm:pt>
    <dgm:pt modelId="{BA542355-3F0A-42A8-93D9-C73050C3BE1B}" type="pres">
      <dgm:prSet presAssocID="{E1D2EB42-B297-4EB7-8EC1-2115A387CA85}" presName="hierChild4" presStyleCnt="0"/>
      <dgm:spPr/>
    </dgm:pt>
    <dgm:pt modelId="{640CD0CF-A905-495A-8ABF-1E92B5DE3621}" type="pres">
      <dgm:prSet presAssocID="{E1D2EB42-B297-4EB7-8EC1-2115A387CA85}" presName="hierChild5" presStyleCnt="0"/>
      <dgm:spPr/>
    </dgm:pt>
    <dgm:pt modelId="{AE74347C-AF98-4240-9266-F2031A4A63C1}" type="pres">
      <dgm:prSet presAssocID="{E92539F1-E0C3-447C-9E86-BD534F748764}" presName="hierChild3" presStyleCnt="0"/>
      <dgm:spPr/>
    </dgm:pt>
  </dgm:ptLst>
  <dgm:cxnLst>
    <dgm:cxn modelId="{AB6BBAE2-0402-4FD9-B46D-D361BD8DC184}" type="presOf" srcId="{E7D6692E-7D47-475A-A0C6-1BADB3C6B57A}" destId="{7991A901-F18F-41FF-A6D5-962F95B07E64}" srcOrd="1" destOrd="0" presId="urn:microsoft.com/office/officeart/2005/8/layout/orgChart1"/>
    <dgm:cxn modelId="{196B1F19-193C-4ED1-A355-65D66BBD8A0C}" type="presOf" srcId="{2BD77424-500C-469D-BDE2-183FF7738AAB}" destId="{A823A3FA-80B1-4DD7-A1E8-3BEF898BC580}" srcOrd="0" destOrd="0" presId="urn:microsoft.com/office/officeart/2005/8/layout/orgChart1"/>
    <dgm:cxn modelId="{DB9C885D-C827-4B82-8C35-F02D753B81FA}" type="presOf" srcId="{40D723FB-579F-473A-A08C-52C2B750CFE3}" destId="{74E0B515-38E4-4BCE-AFD6-9C3DA6AD38C6}" srcOrd="0" destOrd="0" presId="urn:microsoft.com/office/officeart/2005/8/layout/orgChart1"/>
    <dgm:cxn modelId="{17641024-3D8C-4D4B-B2EF-1CB22BA79064}" type="presOf" srcId="{E1D2EB42-B297-4EB7-8EC1-2115A387CA85}" destId="{7BD4B113-88C6-4CC2-8B59-3FBBE6B6DB2D}" srcOrd="1" destOrd="0" presId="urn:microsoft.com/office/officeart/2005/8/layout/orgChart1"/>
    <dgm:cxn modelId="{18F4C9C3-9AD1-41FB-83CD-30E3F2E6B00D}" srcId="{E92539F1-E0C3-447C-9E86-BD534F748764}" destId="{E1D2EB42-B297-4EB7-8EC1-2115A387CA85}" srcOrd="2" destOrd="0" parTransId="{58A2CEFA-3BA2-4BE0-8B85-F8BE3E7A8F8E}" sibTransId="{87C05BF4-8795-407A-821D-C747B3BD2FA2}"/>
    <dgm:cxn modelId="{DB43A0C5-6E21-4211-A072-86866269BF0D}" srcId="{E92539F1-E0C3-447C-9E86-BD534F748764}" destId="{E7D6692E-7D47-475A-A0C6-1BADB3C6B57A}" srcOrd="0" destOrd="0" parTransId="{2BD77424-500C-469D-BDE2-183FF7738AAB}" sibTransId="{5BAAD4AC-71BB-43D0-B196-9EFF099D116A}"/>
    <dgm:cxn modelId="{87909920-D710-4231-8E3A-E039C501B3F2}" type="presOf" srcId="{427286B7-BDEA-4196-AC97-923F82A77C9A}" destId="{AB7502CB-127D-4168-99F7-85DDF81BFBB0}" srcOrd="0" destOrd="0" presId="urn:microsoft.com/office/officeart/2005/8/layout/orgChart1"/>
    <dgm:cxn modelId="{B77D7C7B-219A-4B44-8281-C0D0BC7F727E}" type="presOf" srcId="{427286B7-BDEA-4196-AC97-923F82A77C9A}" destId="{67095E0B-A7C9-4BB2-B8F5-70211A9C89C8}" srcOrd="1" destOrd="0" presId="urn:microsoft.com/office/officeart/2005/8/layout/orgChart1"/>
    <dgm:cxn modelId="{DEA4997A-CD0D-4F89-9466-D0D62A7B36C2}" type="presOf" srcId="{E1D2EB42-B297-4EB7-8EC1-2115A387CA85}" destId="{26C823F5-9EDD-49A3-8876-941C46C1DB4F}" srcOrd="0" destOrd="0" presId="urn:microsoft.com/office/officeart/2005/8/layout/orgChart1"/>
    <dgm:cxn modelId="{9085B2BC-988A-47FC-8919-9AF80D5814C8}" type="presOf" srcId="{E92539F1-E0C3-447C-9E86-BD534F748764}" destId="{6FFD45D0-8669-47CD-84E2-3B38903B45E3}" srcOrd="1" destOrd="0" presId="urn:microsoft.com/office/officeart/2005/8/layout/orgChart1"/>
    <dgm:cxn modelId="{A7E9FA03-2265-4059-80A3-66D025C682E9}" type="presOf" srcId="{E7D6692E-7D47-475A-A0C6-1BADB3C6B57A}" destId="{4EA28EE9-CA66-4BE3-892B-6F156B4213A1}" srcOrd="0" destOrd="0" presId="urn:microsoft.com/office/officeart/2005/8/layout/orgChart1"/>
    <dgm:cxn modelId="{70A8514C-E46D-46A4-A0D8-730BB6E32DC8}" type="presOf" srcId="{E92539F1-E0C3-447C-9E86-BD534F748764}" destId="{C5580C9E-2711-4C55-9B26-ECCC131C93C4}" srcOrd="0" destOrd="0" presId="urn:microsoft.com/office/officeart/2005/8/layout/orgChart1"/>
    <dgm:cxn modelId="{A211FF5D-905B-4443-AEA2-F1A764AADB2C}" type="presOf" srcId="{58A2CEFA-3BA2-4BE0-8B85-F8BE3E7A8F8E}" destId="{800CFB70-27DC-4E26-BE02-33037A757364}" srcOrd="0" destOrd="0" presId="urn:microsoft.com/office/officeart/2005/8/layout/orgChart1"/>
    <dgm:cxn modelId="{EF957C0F-84EE-4B21-987B-A62A8035F86C}" srcId="{E92539F1-E0C3-447C-9E86-BD534F748764}" destId="{427286B7-BDEA-4196-AC97-923F82A77C9A}" srcOrd="1" destOrd="0" parTransId="{832D14FA-512A-45C4-8980-65B67449708F}" sibTransId="{C513F9EB-C13F-4128-98C4-A0904F4146BD}"/>
    <dgm:cxn modelId="{98020F26-35BB-494F-99B2-6E5E9CC08B9F}" type="presOf" srcId="{832D14FA-512A-45C4-8980-65B67449708F}" destId="{5BDF6E6E-BDAE-4843-BAC7-4268F3D55AE4}" srcOrd="0" destOrd="0" presId="urn:microsoft.com/office/officeart/2005/8/layout/orgChart1"/>
    <dgm:cxn modelId="{8ECE6E29-7AE2-4B52-8EF8-561DC5A64B8D}" srcId="{40D723FB-579F-473A-A08C-52C2B750CFE3}" destId="{E92539F1-E0C3-447C-9E86-BD534F748764}" srcOrd="0" destOrd="0" parTransId="{5FDE7BB8-F999-457C-8745-983618C8DFE5}" sibTransId="{F29A506F-3D8D-4EAB-A0DA-405C076B4649}"/>
    <dgm:cxn modelId="{2637E145-B2B8-4451-BFE1-8226EE402C8E}" type="presParOf" srcId="{74E0B515-38E4-4BCE-AFD6-9C3DA6AD38C6}" destId="{111AFEC9-8A61-45BD-B4D6-D1154A0B8926}" srcOrd="0" destOrd="0" presId="urn:microsoft.com/office/officeart/2005/8/layout/orgChart1"/>
    <dgm:cxn modelId="{8D145D65-9290-4614-8611-B13B7DB3DD83}" type="presParOf" srcId="{111AFEC9-8A61-45BD-B4D6-D1154A0B8926}" destId="{3827ECC2-E5AF-4E4E-9125-EAECDC3DCC29}" srcOrd="0" destOrd="0" presId="urn:microsoft.com/office/officeart/2005/8/layout/orgChart1"/>
    <dgm:cxn modelId="{297E0D3A-3955-4B1A-8EF3-9A35C4662AD6}" type="presParOf" srcId="{3827ECC2-E5AF-4E4E-9125-EAECDC3DCC29}" destId="{C5580C9E-2711-4C55-9B26-ECCC131C93C4}" srcOrd="0" destOrd="0" presId="urn:microsoft.com/office/officeart/2005/8/layout/orgChart1"/>
    <dgm:cxn modelId="{3A2A1F48-0BA8-49F2-A8CD-EE677676D08D}" type="presParOf" srcId="{3827ECC2-E5AF-4E4E-9125-EAECDC3DCC29}" destId="{6FFD45D0-8669-47CD-84E2-3B38903B45E3}" srcOrd="1" destOrd="0" presId="urn:microsoft.com/office/officeart/2005/8/layout/orgChart1"/>
    <dgm:cxn modelId="{6F299563-D746-46BF-BF73-1789F6F2E7DD}" type="presParOf" srcId="{111AFEC9-8A61-45BD-B4D6-D1154A0B8926}" destId="{A873232B-E454-4C5E-BF5C-D74B4983B85E}" srcOrd="1" destOrd="0" presId="urn:microsoft.com/office/officeart/2005/8/layout/orgChart1"/>
    <dgm:cxn modelId="{51A9CA84-6968-44A6-9408-1DE32C0AD0A1}" type="presParOf" srcId="{A873232B-E454-4C5E-BF5C-D74B4983B85E}" destId="{A823A3FA-80B1-4DD7-A1E8-3BEF898BC580}" srcOrd="0" destOrd="0" presId="urn:microsoft.com/office/officeart/2005/8/layout/orgChart1"/>
    <dgm:cxn modelId="{AE058022-118C-412B-92CA-283DA489E2D3}" type="presParOf" srcId="{A873232B-E454-4C5E-BF5C-D74B4983B85E}" destId="{C33CB652-EEEC-4C2E-8E9B-7D9B53F9E5AB}" srcOrd="1" destOrd="0" presId="urn:microsoft.com/office/officeart/2005/8/layout/orgChart1"/>
    <dgm:cxn modelId="{68EDD834-CA92-4010-9534-3792291F79AE}" type="presParOf" srcId="{C33CB652-EEEC-4C2E-8E9B-7D9B53F9E5AB}" destId="{7B0432CE-9F18-4A10-BCE4-7BE83C335871}" srcOrd="0" destOrd="0" presId="urn:microsoft.com/office/officeart/2005/8/layout/orgChart1"/>
    <dgm:cxn modelId="{B2B26593-3A95-4B45-973D-AE7BC89954D4}" type="presParOf" srcId="{7B0432CE-9F18-4A10-BCE4-7BE83C335871}" destId="{4EA28EE9-CA66-4BE3-892B-6F156B4213A1}" srcOrd="0" destOrd="0" presId="urn:microsoft.com/office/officeart/2005/8/layout/orgChart1"/>
    <dgm:cxn modelId="{71D8F4A9-A74D-4AB6-B838-14D509B6158C}" type="presParOf" srcId="{7B0432CE-9F18-4A10-BCE4-7BE83C335871}" destId="{7991A901-F18F-41FF-A6D5-962F95B07E64}" srcOrd="1" destOrd="0" presId="urn:microsoft.com/office/officeart/2005/8/layout/orgChart1"/>
    <dgm:cxn modelId="{A69685C5-8AB5-4F58-87D1-D6B97B3B9EA4}" type="presParOf" srcId="{C33CB652-EEEC-4C2E-8E9B-7D9B53F9E5AB}" destId="{E8BA71B3-FE2B-4AC0-8774-7309AB102519}" srcOrd="1" destOrd="0" presId="urn:microsoft.com/office/officeart/2005/8/layout/orgChart1"/>
    <dgm:cxn modelId="{F039FAE6-8428-4B25-94C3-345C0A569659}" type="presParOf" srcId="{C33CB652-EEEC-4C2E-8E9B-7D9B53F9E5AB}" destId="{5EF97545-7EEE-4AA3-B2B4-DA9DF23A50F9}" srcOrd="2" destOrd="0" presId="urn:microsoft.com/office/officeart/2005/8/layout/orgChart1"/>
    <dgm:cxn modelId="{D63482B2-4CF0-44F1-9F1B-67483CA9B4B6}" type="presParOf" srcId="{A873232B-E454-4C5E-BF5C-D74B4983B85E}" destId="{5BDF6E6E-BDAE-4843-BAC7-4268F3D55AE4}" srcOrd="2" destOrd="0" presId="urn:microsoft.com/office/officeart/2005/8/layout/orgChart1"/>
    <dgm:cxn modelId="{7CBDEC8A-3DDD-475F-AE4E-716997821C70}" type="presParOf" srcId="{A873232B-E454-4C5E-BF5C-D74B4983B85E}" destId="{E1D8BDB1-AA7F-49FC-9650-8909464DB09E}" srcOrd="3" destOrd="0" presId="urn:microsoft.com/office/officeart/2005/8/layout/orgChart1"/>
    <dgm:cxn modelId="{C26FE255-0A52-44F3-8BF0-2A6D398D2541}" type="presParOf" srcId="{E1D8BDB1-AA7F-49FC-9650-8909464DB09E}" destId="{526DAC9D-6224-4DF5-A0D0-E1C5A0C6C48C}" srcOrd="0" destOrd="0" presId="urn:microsoft.com/office/officeart/2005/8/layout/orgChart1"/>
    <dgm:cxn modelId="{379FF826-E01C-4DED-9BC6-5448912DFA62}" type="presParOf" srcId="{526DAC9D-6224-4DF5-A0D0-E1C5A0C6C48C}" destId="{AB7502CB-127D-4168-99F7-85DDF81BFBB0}" srcOrd="0" destOrd="0" presId="urn:microsoft.com/office/officeart/2005/8/layout/orgChart1"/>
    <dgm:cxn modelId="{B09B9C6C-1D8E-44C3-AED5-FEE562C66C41}" type="presParOf" srcId="{526DAC9D-6224-4DF5-A0D0-E1C5A0C6C48C}" destId="{67095E0B-A7C9-4BB2-B8F5-70211A9C89C8}" srcOrd="1" destOrd="0" presId="urn:microsoft.com/office/officeart/2005/8/layout/orgChart1"/>
    <dgm:cxn modelId="{2E54672B-12C7-4E68-A109-F99401BD39D8}" type="presParOf" srcId="{E1D8BDB1-AA7F-49FC-9650-8909464DB09E}" destId="{22E66966-BB76-4E69-A61F-5CF5DA8A3652}" srcOrd="1" destOrd="0" presId="urn:microsoft.com/office/officeart/2005/8/layout/orgChart1"/>
    <dgm:cxn modelId="{3478931D-A306-4E91-86C3-92E29831FF0B}" type="presParOf" srcId="{E1D8BDB1-AA7F-49FC-9650-8909464DB09E}" destId="{E569A20F-BC56-422C-81A1-0E0A5B6E8D34}" srcOrd="2" destOrd="0" presId="urn:microsoft.com/office/officeart/2005/8/layout/orgChart1"/>
    <dgm:cxn modelId="{4ED4B87D-C460-4F1A-856C-06BED8A7B63E}" type="presParOf" srcId="{A873232B-E454-4C5E-BF5C-D74B4983B85E}" destId="{800CFB70-27DC-4E26-BE02-33037A757364}" srcOrd="4" destOrd="0" presId="urn:microsoft.com/office/officeart/2005/8/layout/orgChart1"/>
    <dgm:cxn modelId="{39210722-37E2-4E48-A2C3-D7B129B17C60}" type="presParOf" srcId="{A873232B-E454-4C5E-BF5C-D74B4983B85E}" destId="{C401C83E-7E95-405A-A74B-2D5EAA46EAF8}" srcOrd="5" destOrd="0" presId="urn:microsoft.com/office/officeart/2005/8/layout/orgChart1"/>
    <dgm:cxn modelId="{B0458BB6-5F66-4DE8-A3D3-ED54AD366198}" type="presParOf" srcId="{C401C83E-7E95-405A-A74B-2D5EAA46EAF8}" destId="{B3D05CA2-3B75-4794-AFA5-D046711C7F20}" srcOrd="0" destOrd="0" presId="urn:microsoft.com/office/officeart/2005/8/layout/orgChart1"/>
    <dgm:cxn modelId="{4C09BE3C-132E-444E-A44A-989D8DAD3AB6}" type="presParOf" srcId="{B3D05CA2-3B75-4794-AFA5-D046711C7F20}" destId="{26C823F5-9EDD-49A3-8876-941C46C1DB4F}" srcOrd="0" destOrd="0" presId="urn:microsoft.com/office/officeart/2005/8/layout/orgChart1"/>
    <dgm:cxn modelId="{5310A0C8-F663-419B-A23E-7D813E8435E8}" type="presParOf" srcId="{B3D05CA2-3B75-4794-AFA5-D046711C7F20}" destId="{7BD4B113-88C6-4CC2-8B59-3FBBE6B6DB2D}" srcOrd="1" destOrd="0" presId="urn:microsoft.com/office/officeart/2005/8/layout/orgChart1"/>
    <dgm:cxn modelId="{F79B82D3-C6DE-49B3-99B3-AEEC8EF8D78A}" type="presParOf" srcId="{C401C83E-7E95-405A-A74B-2D5EAA46EAF8}" destId="{BA542355-3F0A-42A8-93D9-C73050C3BE1B}" srcOrd="1" destOrd="0" presId="urn:microsoft.com/office/officeart/2005/8/layout/orgChart1"/>
    <dgm:cxn modelId="{EE7913EF-4C37-4DC3-AD23-B8E65D2918FA}" type="presParOf" srcId="{C401C83E-7E95-405A-A74B-2D5EAA46EAF8}" destId="{640CD0CF-A905-495A-8ABF-1E92B5DE3621}" srcOrd="2" destOrd="0" presId="urn:microsoft.com/office/officeart/2005/8/layout/orgChart1"/>
    <dgm:cxn modelId="{DD74BEBB-EF89-41F5-B06C-273CB4496FC5}" type="presParOf" srcId="{111AFEC9-8A61-45BD-B4D6-D1154A0B8926}" destId="{AE74347C-AF98-4240-9266-F2031A4A63C1}" srcOrd="2" destOrd="0" presId="urn:microsoft.com/office/officeart/2005/8/layout/orgChart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C536E-BB25-47ED-A4DA-A10514E65A3A}">
      <dsp:nvSpPr>
        <dsp:cNvPr id="0" name=""/>
        <dsp:cNvSpPr/>
      </dsp:nvSpPr>
      <dsp:spPr>
        <a:xfrm>
          <a:off x="445358" y="64704"/>
          <a:ext cx="1284145" cy="44596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1B1A6-AF15-4315-9546-B10D186C4105}">
      <dsp:nvSpPr>
        <dsp:cNvPr id="0" name=""/>
        <dsp:cNvSpPr/>
      </dsp:nvSpPr>
      <dsp:spPr>
        <a:xfrm>
          <a:off x="964989" y="1156725"/>
          <a:ext cx="248865" cy="159273"/>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7CBDB4-DA14-46B2-97DB-A9301C142304}">
      <dsp:nvSpPr>
        <dsp:cNvPr id="0" name=""/>
        <dsp:cNvSpPr/>
      </dsp:nvSpPr>
      <dsp:spPr>
        <a:xfrm>
          <a:off x="492145" y="1284145"/>
          <a:ext cx="1194553" cy="298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data</a:t>
          </a:r>
          <a:endParaRPr lang="en-US" sz="1000" kern="1200" dirty="0"/>
        </a:p>
      </dsp:txBody>
      <dsp:txXfrm>
        <a:off x="492145" y="1284145"/>
        <a:ext cx="1194553" cy="298638"/>
      </dsp:txXfrm>
    </dsp:sp>
    <dsp:sp modelId="{00DEC3D0-9531-4F4B-9598-16444D7F1620}">
      <dsp:nvSpPr>
        <dsp:cNvPr id="0" name=""/>
        <dsp:cNvSpPr/>
      </dsp:nvSpPr>
      <dsp:spPr>
        <a:xfrm>
          <a:off x="912229" y="545114"/>
          <a:ext cx="447957" cy="447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Rounds 2</a:t>
          </a:r>
          <a:endParaRPr lang="en-US" sz="500" kern="1200" dirty="0"/>
        </a:p>
      </dsp:txBody>
      <dsp:txXfrm>
        <a:off x="977831" y="610716"/>
        <a:ext cx="316753" cy="316753"/>
      </dsp:txXfrm>
    </dsp:sp>
    <dsp:sp modelId="{250519D1-69EC-45AA-9357-202112E698DB}">
      <dsp:nvSpPr>
        <dsp:cNvPr id="0" name=""/>
        <dsp:cNvSpPr/>
      </dsp:nvSpPr>
      <dsp:spPr>
        <a:xfrm>
          <a:off x="628939" y="153630"/>
          <a:ext cx="447957" cy="447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mapping</a:t>
          </a:r>
          <a:endParaRPr lang="en-US" sz="500" kern="1200" dirty="0"/>
        </a:p>
      </dsp:txBody>
      <dsp:txXfrm>
        <a:off x="694541" y="219232"/>
        <a:ext cx="316753" cy="316753"/>
      </dsp:txXfrm>
    </dsp:sp>
    <dsp:sp modelId="{F12EEB67-4C51-4652-BA2B-8B05E0E1EBA7}">
      <dsp:nvSpPr>
        <dsp:cNvPr id="0" name=""/>
        <dsp:cNvSpPr/>
      </dsp:nvSpPr>
      <dsp:spPr>
        <a:xfrm>
          <a:off x="1086846" y="102420"/>
          <a:ext cx="447957" cy="4479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companies</a:t>
          </a:r>
          <a:endParaRPr lang="en-US" sz="500" kern="1200" dirty="0"/>
        </a:p>
      </dsp:txBody>
      <dsp:txXfrm>
        <a:off x="1152448" y="168022"/>
        <a:ext cx="316753" cy="316753"/>
      </dsp:txXfrm>
    </dsp:sp>
    <dsp:sp modelId="{8392A85B-4003-48A7-A0F0-7DC3FF5A6BAD}">
      <dsp:nvSpPr>
        <dsp:cNvPr id="0" name=""/>
        <dsp:cNvSpPr/>
      </dsp:nvSpPr>
      <dsp:spPr>
        <a:xfrm>
          <a:off x="406577" y="0"/>
          <a:ext cx="1393645" cy="111491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67E5E-5AC3-45B0-84CB-732F9E289230}">
      <dsp:nvSpPr>
        <dsp:cNvPr id="0" name=""/>
        <dsp:cNvSpPr/>
      </dsp:nvSpPr>
      <dsp:spPr>
        <a:xfrm>
          <a:off x="1557" y="871658"/>
          <a:ext cx="708130" cy="345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kern="1200" dirty="0" smtClean="0"/>
            <a:t>Company.csv</a:t>
          </a:r>
          <a:endParaRPr lang="en-US" sz="800" kern="1200" dirty="0"/>
        </a:p>
      </dsp:txBody>
      <dsp:txXfrm>
        <a:off x="1557" y="871658"/>
        <a:ext cx="708130" cy="230400"/>
      </dsp:txXfrm>
    </dsp:sp>
    <dsp:sp modelId="{A84911AD-A661-4B92-BFFC-C8ECD18DBDF2}">
      <dsp:nvSpPr>
        <dsp:cNvPr id="0" name=""/>
        <dsp:cNvSpPr/>
      </dsp:nvSpPr>
      <dsp:spPr>
        <a:xfrm>
          <a:off x="146596" y="1102058"/>
          <a:ext cx="708130" cy="61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Companies dataframe</a:t>
          </a:r>
          <a:endParaRPr lang="en-US" sz="800" kern="1200" dirty="0"/>
        </a:p>
        <a:p>
          <a:pPr marL="57150" lvl="1" indent="-57150" algn="l" defTabSz="355600">
            <a:lnSpc>
              <a:spcPct val="90000"/>
            </a:lnSpc>
            <a:spcBef>
              <a:spcPct val="0"/>
            </a:spcBef>
            <a:spcAft>
              <a:spcPct val="15000"/>
            </a:spcAft>
            <a:buChar char="••"/>
          </a:pPr>
          <a:r>
            <a:rPr lang="en-US" sz="800" kern="1200" dirty="0" smtClean="0"/>
            <a:t>Unique company </a:t>
          </a:r>
          <a:endParaRPr lang="en-US" sz="800" kern="1200" dirty="0"/>
        </a:p>
      </dsp:txBody>
      <dsp:txXfrm>
        <a:off x="164732" y="1120194"/>
        <a:ext cx="671858" cy="582928"/>
      </dsp:txXfrm>
    </dsp:sp>
    <dsp:sp modelId="{7F67BCC4-E130-4754-AAF1-6765B713395B}">
      <dsp:nvSpPr>
        <dsp:cNvPr id="0" name=""/>
        <dsp:cNvSpPr/>
      </dsp:nvSpPr>
      <dsp:spPr>
        <a:xfrm rot="5400000" flipV="1">
          <a:off x="415880" y="1707140"/>
          <a:ext cx="290747" cy="1724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10800000">
        <a:off x="441754" y="1715765"/>
        <a:ext cx="239000" cy="103494"/>
      </dsp:txXfrm>
    </dsp:sp>
    <dsp:sp modelId="{17FDB8D3-41AF-4F07-8072-5398C9438606}">
      <dsp:nvSpPr>
        <dsp:cNvPr id="0" name=""/>
        <dsp:cNvSpPr/>
      </dsp:nvSpPr>
      <dsp:spPr>
        <a:xfrm>
          <a:off x="1139087" y="871658"/>
          <a:ext cx="708130" cy="345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kern="1200" dirty="0" smtClean="0"/>
            <a:t>Rounds.csv</a:t>
          </a:r>
          <a:endParaRPr lang="en-US" sz="800" kern="1200" dirty="0"/>
        </a:p>
      </dsp:txBody>
      <dsp:txXfrm>
        <a:off x="1139087" y="871658"/>
        <a:ext cx="708130" cy="230400"/>
      </dsp:txXfrm>
    </dsp:sp>
    <dsp:sp modelId="{FB7DED34-DE57-498B-9A76-0D784E00ADE4}">
      <dsp:nvSpPr>
        <dsp:cNvPr id="0" name=""/>
        <dsp:cNvSpPr/>
      </dsp:nvSpPr>
      <dsp:spPr>
        <a:xfrm>
          <a:off x="1284126" y="1102058"/>
          <a:ext cx="708130" cy="61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Rounds 2 dataframe</a:t>
          </a:r>
          <a:endParaRPr lang="en-US" sz="800" kern="1200" dirty="0"/>
        </a:p>
        <a:p>
          <a:pPr marL="57150" lvl="1" indent="-57150" algn="l" defTabSz="355600">
            <a:lnSpc>
              <a:spcPct val="90000"/>
            </a:lnSpc>
            <a:spcBef>
              <a:spcPct val="0"/>
            </a:spcBef>
            <a:spcAft>
              <a:spcPct val="15000"/>
            </a:spcAft>
            <a:buChar char="••"/>
          </a:pPr>
          <a:r>
            <a:rPr lang="en-US" sz="800" kern="1200" dirty="0" smtClean="0"/>
            <a:t>Unique company</a:t>
          </a:r>
          <a:endParaRPr lang="en-US" sz="800" kern="1200" dirty="0"/>
        </a:p>
      </dsp:txBody>
      <dsp:txXfrm>
        <a:off x="1302262" y="1120194"/>
        <a:ext cx="671858" cy="582928"/>
      </dsp:txXfrm>
    </dsp:sp>
    <dsp:sp modelId="{5DE95038-070C-46EF-863A-382EA8D30E62}">
      <dsp:nvSpPr>
        <dsp:cNvPr id="0" name=""/>
        <dsp:cNvSpPr/>
      </dsp:nvSpPr>
      <dsp:spPr>
        <a:xfrm rot="5113318">
          <a:off x="1443070" y="1752692"/>
          <a:ext cx="278847" cy="1751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1467152" y="1761540"/>
        <a:ext cx="226307" cy="105079"/>
      </dsp:txXfrm>
    </dsp:sp>
    <dsp:sp modelId="{AE8754C8-9868-44D6-953A-D07281A2AE6A}">
      <dsp:nvSpPr>
        <dsp:cNvPr id="0" name=""/>
        <dsp:cNvSpPr/>
      </dsp:nvSpPr>
      <dsp:spPr>
        <a:xfrm>
          <a:off x="2276617" y="871658"/>
          <a:ext cx="708130" cy="345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lvl="0" algn="l" defTabSz="355600">
            <a:lnSpc>
              <a:spcPct val="90000"/>
            </a:lnSpc>
            <a:spcBef>
              <a:spcPct val="0"/>
            </a:spcBef>
            <a:spcAft>
              <a:spcPct val="35000"/>
            </a:spcAft>
          </a:pPr>
          <a:r>
            <a:rPr lang="en-US" sz="800" kern="1200" dirty="0" smtClean="0"/>
            <a:t>Mapping.csv</a:t>
          </a:r>
          <a:endParaRPr lang="en-US" sz="800" kern="1200" dirty="0"/>
        </a:p>
      </dsp:txBody>
      <dsp:txXfrm>
        <a:off x="2276617" y="871658"/>
        <a:ext cx="708130" cy="230400"/>
      </dsp:txXfrm>
    </dsp:sp>
    <dsp:sp modelId="{76016595-5708-4641-B512-E6559BD337E7}">
      <dsp:nvSpPr>
        <dsp:cNvPr id="0" name=""/>
        <dsp:cNvSpPr/>
      </dsp:nvSpPr>
      <dsp:spPr>
        <a:xfrm>
          <a:off x="2421656" y="1102058"/>
          <a:ext cx="708130" cy="61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Mapping dataframe</a:t>
          </a:r>
          <a:endParaRPr lang="en-US" sz="800" kern="1200" dirty="0"/>
        </a:p>
      </dsp:txBody>
      <dsp:txXfrm>
        <a:off x="2439792" y="1120194"/>
        <a:ext cx="671858" cy="582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3DF27-60C6-46E6-B694-FDDFD4D3183A}">
      <dsp:nvSpPr>
        <dsp:cNvPr id="0" name=""/>
        <dsp:cNvSpPr/>
      </dsp:nvSpPr>
      <dsp:spPr>
        <a:xfrm>
          <a:off x="0" y="18432"/>
          <a:ext cx="19431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Dropping null rows</a:t>
          </a:r>
          <a:endParaRPr lang="en-US" sz="1400" kern="1200" dirty="0"/>
        </a:p>
      </dsp:txBody>
      <dsp:txXfrm>
        <a:off x="16392" y="34824"/>
        <a:ext cx="1910316" cy="303006"/>
      </dsp:txXfrm>
    </dsp:sp>
    <dsp:sp modelId="{44B73E65-1B82-4B3C-92F7-63F9297E090B}">
      <dsp:nvSpPr>
        <dsp:cNvPr id="0" name=""/>
        <dsp:cNvSpPr/>
      </dsp:nvSpPr>
      <dsp:spPr>
        <a:xfrm>
          <a:off x="0" y="354222"/>
          <a:ext cx="19431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93"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Finding missing values in each column</a:t>
          </a:r>
          <a:endParaRPr lang="en-US" sz="1100" kern="1200" dirty="0"/>
        </a:p>
      </dsp:txBody>
      <dsp:txXfrm>
        <a:off x="0" y="354222"/>
        <a:ext cx="1943100" cy="347760"/>
      </dsp:txXfrm>
    </dsp:sp>
    <dsp:sp modelId="{C0017B8C-B469-43F8-80D3-94D9648906AA}">
      <dsp:nvSpPr>
        <dsp:cNvPr id="0" name=""/>
        <dsp:cNvSpPr/>
      </dsp:nvSpPr>
      <dsp:spPr>
        <a:xfrm>
          <a:off x="0" y="701982"/>
          <a:ext cx="1943100"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Dropping columns</a:t>
          </a:r>
          <a:endParaRPr lang="en-US" sz="1400" kern="1200" dirty="0"/>
        </a:p>
      </dsp:txBody>
      <dsp:txXfrm>
        <a:off x="16392" y="718374"/>
        <a:ext cx="1910316" cy="303006"/>
      </dsp:txXfrm>
    </dsp:sp>
    <dsp:sp modelId="{621C39A7-B061-4E96-BE90-67C28D9D3CC3}">
      <dsp:nvSpPr>
        <dsp:cNvPr id="0" name=""/>
        <dsp:cNvSpPr/>
      </dsp:nvSpPr>
      <dsp:spPr>
        <a:xfrm>
          <a:off x="0" y="1037772"/>
          <a:ext cx="1943100"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93"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Find best investment type</a:t>
          </a:r>
          <a:endParaRPr lang="en-US" sz="1100" kern="1200" dirty="0"/>
        </a:p>
      </dsp:txBody>
      <dsp:txXfrm>
        <a:off x="0" y="1037772"/>
        <a:ext cx="1943100" cy="231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29AD-F6AF-444D-801C-DE8CB4AFCB88}">
      <dsp:nvSpPr>
        <dsp:cNvPr id="0" name=""/>
        <dsp:cNvSpPr/>
      </dsp:nvSpPr>
      <dsp:spPr>
        <a:xfrm rot="5400000">
          <a:off x="-105991" y="106460"/>
          <a:ext cx="706611" cy="4946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primary</a:t>
          </a:r>
          <a:endParaRPr lang="en-US" sz="1100" kern="1200" dirty="0"/>
        </a:p>
      </dsp:txBody>
      <dsp:txXfrm rot="-5400000">
        <a:off x="2" y="247782"/>
        <a:ext cx="494627" cy="211984"/>
      </dsp:txXfrm>
    </dsp:sp>
    <dsp:sp modelId="{7710947F-1041-40DE-8C77-3D3104ABA127}">
      <dsp:nvSpPr>
        <dsp:cNvPr id="0" name=""/>
        <dsp:cNvSpPr/>
      </dsp:nvSpPr>
      <dsp:spPr>
        <a:xfrm rot="5400000">
          <a:off x="853655" y="-361237"/>
          <a:ext cx="459297" cy="118177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observing mapping </a:t>
          </a:r>
          <a:endParaRPr lang="en-US" sz="900" kern="1200" dirty="0"/>
        </a:p>
        <a:p>
          <a:pPr marL="57150" lvl="1" indent="-57150" algn="l" defTabSz="400050">
            <a:lnSpc>
              <a:spcPct val="90000"/>
            </a:lnSpc>
            <a:spcBef>
              <a:spcPct val="0"/>
            </a:spcBef>
            <a:spcAft>
              <a:spcPct val="15000"/>
            </a:spcAft>
            <a:buChar char="••"/>
          </a:pPr>
          <a:r>
            <a:rPr lang="en-US" sz="900" kern="1200" dirty="0" smtClean="0"/>
            <a:t>Cleaning category list</a:t>
          </a:r>
          <a:endParaRPr lang="en-US" sz="900" kern="1200" dirty="0"/>
        </a:p>
      </dsp:txBody>
      <dsp:txXfrm rot="-5400000">
        <a:off x="492418" y="22421"/>
        <a:ext cx="1159351" cy="414455"/>
      </dsp:txXfrm>
    </dsp:sp>
    <dsp:sp modelId="{430C8ACC-078B-41FF-B2D3-D9790A2A48D9}">
      <dsp:nvSpPr>
        <dsp:cNvPr id="0" name=""/>
        <dsp:cNvSpPr/>
      </dsp:nvSpPr>
      <dsp:spPr>
        <a:xfrm rot="5400000">
          <a:off x="-105991" y="741169"/>
          <a:ext cx="706611" cy="4946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melt</a:t>
          </a:r>
          <a:endParaRPr lang="en-US" sz="1100" kern="1200" dirty="0"/>
        </a:p>
      </dsp:txBody>
      <dsp:txXfrm rot="-5400000">
        <a:off x="2" y="882491"/>
        <a:ext cx="494627" cy="211984"/>
      </dsp:txXfrm>
    </dsp:sp>
    <dsp:sp modelId="{2D723067-4F38-4A41-AFDC-43F8EFA68E93}">
      <dsp:nvSpPr>
        <dsp:cNvPr id="0" name=""/>
        <dsp:cNvSpPr/>
      </dsp:nvSpPr>
      <dsp:spPr>
        <a:xfrm rot="5400000">
          <a:off x="855865" y="273940"/>
          <a:ext cx="459297" cy="118177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Making long form with melt</a:t>
          </a:r>
          <a:endParaRPr lang="en-US" sz="900" kern="1200" dirty="0"/>
        </a:p>
        <a:p>
          <a:pPr marL="57150" lvl="1" indent="-57150" algn="l" defTabSz="400050">
            <a:lnSpc>
              <a:spcPct val="90000"/>
            </a:lnSpc>
            <a:spcBef>
              <a:spcPct val="0"/>
            </a:spcBef>
            <a:spcAft>
              <a:spcPct val="15000"/>
            </a:spcAft>
            <a:buChar char="••"/>
          </a:pPr>
          <a:r>
            <a:rPr lang="en-US" sz="900" kern="1200" dirty="0" smtClean="0"/>
            <a:t>Filtering the invalid</a:t>
          </a:r>
          <a:endParaRPr lang="en-US" sz="900" kern="1200" dirty="0"/>
        </a:p>
      </dsp:txBody>
      <dsp:txXfrm rot="-5400000">
        <a:off x="494628" y="657599"/>
        <a:ext cx="1159351" cy="414455"/>
      </dsp:txXfrm>
    </dsp:sp>
    <dsp:sp modelId="{DB6B2E31-ABAA-4E17-A26B-0976B7F0475E}">
      <dsp:nvSpPr>
        <dsp:cNvPr id="0" name=""/>
        <dsp:cNvSpPr/>
      </dsp:nvSpPr>
      <dsp:spPr>
        <a:xfrm rot="5400000">
          <a:off x="-105991" y="1375878"/>
          <a:ext cx="706611" cy="4946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drop</a:t>
          </a:r>
          <a:endParaRPr lang="en-US" sz="1100" kern="1200" dirty="0"/>
        </a:p>
      </dsp:txBody>
      <dsp:txXfrm rot="-5400000">
        <a:off x="2" y="1517200"/>
        <a:ext cx="494627" cy="211984"/>
      </dsp:txXfrm>
    </dsp:sp>
    <dsp:sp modelId="{48A73E46-2E4D-495F-8635-D8B9F13D92FA}">
      <dsp:nvSpPr>
        <dsp:cNvPr id="0" name=""/>
        <dsp:cNvSpPr/>
      </dsp:nvSpPr>
      <dsp:spPr>
        <a:xfrm rot="5400000">
          <a:off x="855865" y="908649"/>
          <a:ext cx="459297" cy="118177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Final frame contains category list and main sector</a:t>
          </a:r>
          <a:endParaRPr lang="en-US" sz="900" kern="1200" dirty="0"/>
        </a:p>
      </dsp:txBody>
      <dsp:txXfrm rot="-5400000">
        <a:off x="494628" y="1292308"/>
        <a:ext cx="1159351" cy="41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3498A-EF53-4448-84F3-4E4CEDE886EA}">
      <dsp:nvSpPr>
        <dsp:cNvPr id="0" name=""/>
        <dsp:cNvSpPr/>
      </dsp:nvSpPr>
      <dsp:spPr>
        <a:xfrm>
          <a:off x="647699" y="0"/>
          <a:ext cx="647699" cy="623005"/>
        </a:xfrm>
        <a:prstGeom prst="trapezoid">
          <a:avLst>
            <a:gd name="adj" fmla="val 5198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Wikipedia</a:t>
          </a:r>
          <a:endParaRPr lang="en-US" sz="1100" kern="1200" dirty="0"/>
        </a:p>
      </dsp:txBody>
      <dsp:txXfrm>
        <a:off x="647699" y="0"/>
        <a:ext cx="647699" cy="623005"/>
      </dsp:txXfrm>
    </dsp:sp>
    <dsp:sp modelId="{A81183A3-BB6F-4DCF-97F8-72638CAE34AC}">
      <dsp:nvSpPr>
        <dsp:cNvPr id="0" name=""/>
        <dsp:cNvSpPr/>
      </dsp:nvSpPr>
      <dsp:spPr>
        <a:xfrm>
          <a:off x="323849" y="623005"/>
          <a:ext cx="1295399" cy="623005"/>
        </a:xfrm>
        <a:prstGeom prst="trapezoid">
          <a:avLst>
            <a:gd name="adj" fmla="val 5198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Pandas to extract country data</a:t>
          </a:r>
          <a:endParaRPr lang="en-US" sz="1100" kern="1200" dirty="0"/>
        </a:p>
      </dsp:txBody>
      <dsp:txXfrm>
        <a:off x="550544" y="623005"/>
        <a:ext cx="842009" cy="623005"/>
      </dsp:txXfrm>
    </dsp:sp>
    <dsp:sp modelId="{9B7816D6-085A-4E92-9A12-177812495191}">
      <dsp:nvSpPr>
        <dsp:cNvPr id="0" name=""/>
        <dsp:cNvSpPr/>
      </dsp:nvSpPr>
      <dsp:spPr>
        <a:xfrm>
          <a:off x="0" y="1246010"/>
          <a:ext cx="1943099" cy="623005"/>
        </a:xfrm>
        <a:prstGeom prst="trapezoid">
          <a:avLst>
            <a:gd name="adj" fmla="val 5198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Process and list English speaking countries</a:t>
          </a:r>
          <a:endParaRPr lang="en-US" sz="1100" kern="1200" dirty="0"/>
        </a:p>
      </dsp:txBody>
      <dsp:txXfrm>
        <a:off x="340042" y="1246010"/>
        <a:ext cx="1263014" cy="6230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4E57-CCA1-40A4-AEEF-60FB43022B1A}">
      <dsp:nvSpPr>
        <dsp:cNvPr id="0" name=""/>
        <dsp:cNvSpPr/>
      </dsp:nvSpPr>
      <dsp:spPr>
        <a:xfrm rot="5400000">
          <a:off x="-112650" y="113157"/>
          <a:ext cx="751000" cy="5257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filter</a:t>
          </a:r>
          <a:endParaRPr lang="en-US" sz="1300" kern="1200" dirty="0"/>
        </a:p>
      </dsp:txBody>
      <dsp:txXfrm rot="-5400000">
        <a:off x="0" y="263357"/>
        <a:ext cx="525700" cy="225300"/>
      </dsp:txXfrm>
    </dsp:sp>
    <dsp:sp modelId="{2CDC6894-5699-4072-B6F3-E16F376F9549}">
      <dsp:nvSpPr>
        <dsp:cNvPr id="0" name=""/>
        <dsp:cNvSpPr/>
      </dsp:nvSpPr>
      <dsp:spPr>
        <a:xfrm rot="5400000">
          <a:off x="1244325" y="-718117"/>
          <a:ext cx="488150" cy="19253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In suitable investment type</a:t>
          </a:r>
          <a:endParaRPr lang="en-US" sz="900" kern="1200" dirty="0"/>
        </a:p>
        <a:p>
          <a:pPr marL="57150" lvl="1" indent="-57150" algn="l" defTabSz="400050">
            <a:lnSpc>
              <a:spcPct val="90000"/>
            </a:lnSpc>
            <a:spcBef>
              <a:spcPct val="0"/>
            </a:spcBef>
            <a:spcAft>
              <a:spcPct val="15000"/>
            </a:spcAft>
            <a:buChar char="••"/>
          </a:pPr>
          <a:r>
            <a:rPr lang="en-US" sz="900" kern="1200" dirty="0" smtClean="0"/>
            <a:t>Top 3 countries </a:t>
          </a:r>
          <a:endParaRPr lang="en-US" sz="900" kern="1200" dirty="0"/>
        </a:p>
      </dsp:txBody>
      <dsp:txXfrm rot="-5400000">
        <a:off x="525701" y="24337"/>
        <a:ext cx="1901569" cy="440490"/>
      </dsp:txXfrm>
    </dsp:sp>
    <dsp:sp modelId="{D99F3D74-5186-4711-BFEA-2ABB78DE7531}">
      <dsp:nvSpPr>
        <dsp:cNvPr id="0" name=""/>
        <dsp:cNvSpPr/>
      </dsp:nvSpPr>
      <dsp:spPr>
        <a:xfrm rot="5400000">
          <a:off x="-112650" y="755725"/>
          <a:ext cx="751000" cy="5257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top3</a:t>
          </a:r>
          <a:endParaRPr lang="en-US" sz="1300" kern="1200" dirty="0"/>
        </a:p>
      </dsp:txBody>
      <dsp:txXfrm rot="-5400000">
        <a:off x="0" y="905925"/>
        <a:ext cx="525700" cy="225300"/>
      </dsp:txXfrm>
    </dsp:sp>
    <dsp:sp modelId="{642F6AE4-BCAD-4EEB-AA23-36DECD3785CB}">
      <dsp:nvSpPr>
        <dsp:cNvPr id="0" name=""/>
        <dsp:cNvSpPr/>
      </dsp:nvSpPr>
      <dsp:spPr>
        <a:xfrm rot="5400000">
          <a:off x="1244325" y="-58717"/>
          <a:ext cx="488150" cy="19253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Creating dataframe with name top3</a:t>
          </a:r>
          <a:endParaRPr lang="en-US" sz="900" kern="1200" dirty="0"/>
        </a:p>
        <a:p>
          <a:pPr marL="57150" lvl="1" indent="-57150" algn="l" defTabSz="400050">
            <a:lnSpc>
              <a:spcPct val="90000"/>
            </a:lnSpc>
            <a:spcBef>
              <a:spcPct val="0"/>
            </a:spcBef>
            <a:spcAft>
              <a:spcPct val="15000"/>
            </a:spcAft>
            <a:buChar char="••"/>
          </a:pPr>
          <a:r>
            <a:rPr lang="en-US" sz="900" kern="1200" dirty="0" smtClean="0"/>
            <a:t>Filtering the investment range</a:t>
          </a:r>
          <a:endParaRPr lang="en-US" sz="900" kern="1200" dirty="0"/>
        </a:p>
      </dsp:txBody>
      <dsp:txXfrm rot="-5400000">
        <a:off x="525701" y="683737"/>
        <a:ext cx="1901569" cy="440490"/>
      </dsp:txXfrm>
    </dsp:sp>
    <dsp:sp modelId="{1B5A6041-7449-401C-89D6-061678520F24}">
      <dsp:nvSpPr>
        <dsp:cNvPr id="0" name=""/>
        <dsp:cNvSpPr/>
      </dsp:nvSpPr>
      <dsp:spPr>
        <a:xfrm rot="5400000">
          <a:off x="-112650" y="1398293"/>
          <a:ext cx="751000" cy="52570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analyze</a:t>
          </a:r>
          <a:endParaRPr lang="en-US" sz="1300" kern="1200" dirty="0"/>
        </a:p>
      </dsp:txBody>
      <dsp:txXfrm rot="-5400000">
        <a:off x="0" y="1548493"/>
        <a:ext cx="525700" cy="225300"/>
      </dsp:txXfrm>
    </dsp:sp>
    <dsp:sp modelId="{3702C82F-B0C2-4670-BC14-05E1F0C12E47}">
      <dsp:nvSpPr>
        <dsp:cNvPr id="0" name=""/>
        <dsp:cNvSpPr/>
      </dsp:nvSpPr>
      <dsp:spPr>
        <a:xfrm rot="5400000">
          <a:off x="1244325" y="567018"/>
          <a:ext cx="488150" cy="19253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Analyzing counts</a:t>
          </a:r>
          <a:endParaRPr lang="en-US" sz="900" kern="1200" dirty="0"/>
        </a:p>
        <a:p>
          <a:pPr marL="57150" lvl="1" indent="-57150" algn="l" defTabSz="400050">
            <a:lnSpc>
              <a:spcPct val="90000"/>
            </a:lnSpc>
            <a:spcBef>
              <a:spcPct val="0"/>
            </a:spcBef>
            <a:spcAft>
              <a:spcPct val="15000"/>
            </a:spcAft>
            <a:buChar char="••"/>
          </a:pPr>
          <a:r>
            <a:rPr lang="en-US" sz="900" kern="1200" dirty="0" smtClean="0"/>
            <a:t>Analyzing amount raised</a:t>
          </a:r>
          <a:endParaRPr lang="en-US" sz="900" kern="1200" dirty="0"/>
        </a:p>
      </dsp:txBody>
      <dsp:txXfrm rot="-5400000">
        <a:off x="525701" y="1309472"/>
        <a:ext cx="1901569" cy="4404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CFB70-27DC-4E26-BE02-33037A757364}">
      <dsp:nvSpPr>
        <dsp:cNvPr id="0" name=""/>
        <dsp:cNvSpPr/>
      </dsp:nvSpPr>
      <dsp:spPr>
        <a:xfrm>
          <a:off x="1660921" y="916914"/>
          <a:ext cx="1175114" cy="203945"/>
        </a:xfrm>
        <a:custGeom>
          <a:avLst/>
          <a:gdLst/>
          <a:ahLst/>
          <a:cxnLst/>
          <a:rect l="0" t="0" r="0" b="0"/>
          <a:pathLst>
            <a:path>
              <a:moveTo>
                <a:pt x="0" y="0"/>
              </a:moveTo>
              <a:lnTo>
                <a:pt x="0" y="101972"/>
              </a:lnTo>
              <a:lnTo>
                <a:pt x="1175114" y="101972"/>
              </a:lnTo>
              <a:lnTo>
                <a:pt x="1175114" y="203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DF6E6E-BDAE-4843-BAC7-4268F3D55AE4}">
      <dsp:nvSpPr>
        <dsp:cNvPr id="0" name=""/>
        <dsp:cNvSpPr/>
      </dsp:nvSpPr>
      <dsp:spPr>
        <a:xfrm>
          <a:off x="1615201" y="916914"/>
          <a:ext cx="91440" cy="203945"/>
        </a:xfrm>
        <a:custGeom>
          <a:avLst/>
          <a:gdLst/>
          <a:ahLst/>
          <a:cxnLst/>
          <a:rect l="0" t="0" r="0" b="0"/>
          <a:pathLst>
            <a:path>
              <a:moveTo>
                <a:pt x="45720" y="0"/>
              </a:moveTo>
              <a:lnTo>
                <a:pt x="45720" y="203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23A3FA-80B1-4DD7-A1E8-3BEF898BC580}">
      <dsp:nvSpPr>
        <dsp:cNvPr id="0" name=""/>
        <dsp:cNvSpPr/>
      </dsp:nvSpPr>
      <dsp:spPr>
        <a:xfrm>
          <a:off x="485807" y="916914"/>
          <a:ext cx="1175114" cy="203945"/>
        </a:xfrm>
        <a:custGeom>
          <a:avLst/>
          <a:gdLst/>
          <a:ahLst/>
          <a:cxnLst/>
          <a:rect l="0" t="0" r="0" b="0"/>
          <a:pathLst>
            <a:path>
              <a:moveTo>
                <a:pt x="1175114" y="0"/>
              </a:moveTo>
              <a:lnTo>
                <a:pt x="1175114" y="101972"/>
              </a:lnTo>
              <a:lnTo>
                <a:pt x="0" y="101972"/>
              </a:lnTo>
              <a:lnTo>
                <a:pt x="0" y="2039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580C9E-2711-4C55-9B26-ECCC131C93C4}">
      <dsp:nvSpPr>
        <dsp:cNvPr id="0" name=""/>
        <dsp:cNvSpPr/>
      </dsp:nvSpPr>
      <dsp:spPr>
        <a:xfrm>
          <a:off x="1175337" y="431329"/>
          <a:ext cx="971168" cy="485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Top3 </a:t>
          </a:r>
          <a:endParaRPr lang="en-US" sz="1800" kern="1200" dirty="0"/>
        </a:p>
      </dsp:txBody>
      <dsp:txXfrm>
        <a:off x="1175337" y="431329"/>
        <a:ext cx="971168" cy="485584"/>
      </dsp:txXfrm>
    </dsp:sp>
    <dsp:sp modelId="{4EA28EE9-CA66-4BE3-892B-6F156B4213A1}">
      <dsp:nvSpPr>
        <dsp:cNvPr id="0" name=""/>
        <dsp:cNvSpPr/>
      </dsp:nvSpPr>
      <dsp:spPr>
        <a:xfrm>
          <a:off x="223" y="1120859"/>
          <a:ext cx="971168" cy="485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Country 1</a:t>
          </a:r>
          <a:endParaRPr lang="en-US" sz="1800" kern="1200" dirty="0"/>
        </a:p>
      </dsp:txBody>
      <dsp:txXfrm>
        <a:off x="223" y="1120859"/>
        <a:ext cx="971168" cy="485584"/>
      </dsp:txXfrm>
    </dsp:sp>
    <dsp:sp modelId="{AB7502CB-127D-4168-99F7-85DDF81BFBB0}">
      <dsp:nvSpPr>
        <dsp:cNvPr id="0" name=""/>
        <dsp:cNvSpPr/>
      </dsp:nvSpPr>
      <dsp:spPr>
        <a:xfrm>
          <a:off x="1175337" y="1120859"/>
          <a:ext cx="971168" cy="485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Country 2</a:t>
          </a:r>
          <a:endParaRPr lang="en-US" sz="1800" kern="1200" dirty="0"/>
        </a:p>
      </dsp:txBody>
      <dsp:txXfrm>
        <a:off x="1175337" y="1120859"/>
        <a:ext cx="971168" cy="485584"/>
      </dsp:txXfrm>
    </dsp:sp>
    <dsp:sp modelId="{26C823F5-9EDD-49A3-8876-941C46C1DB4F}">
      <dsp:nvSpPr>
        <dsp:cNvPr id="0" name=""/>
        <dsp:cNvSpPr/>
      </dsp:nvSpPr>
      <dsp:spPr>
        <a:xfrm>
          <a:off x="2350451" y="1120859"/>
          <a:ext cx="971168" cy="485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Country 3</a:t>
          </a:r>
          <a:endParaRPr lang="en-US" sz="1800" kern="1200" dirty="0"/>
        </a:p>
      </dsp:txBody>
      <dsp:txXfrm>
        <a:off x="2350451" y="1120859"/>
        <a:ext cx="971168" cy="48558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21-10-2019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34" Type="http://schemas.openxmlformats.org/officeDocument/2006/relationships/diagramQuickStyle" Target="../diagrams/quickStyle7.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8"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
            </a:r>
            <a:br>
              <a:rPr lang="en-IN" sz="2800" dirty="0" smtClean="0"/>
            </a:br>
            <a:r>
              <a:rPr lang="en-IN" sz="2800" dirty="0" smtClean="0"/>
              <a:t>Spark Funds</a:t>
            </a:r>
            <a:r>
              <a:rPr lang="en-IN" sz="2800" dirty="0" smtClean="0"/>
              <a:t/>
            </a:r>
            <a:br>
              <a:rPr lang="en-IN" sz="2800" dirty="0" smtClean="0"/>
            </a:br>
            <a:r>
              <a:rPr lang="en-IN" sz="2800" dirty="0" smtClean="0"/>
              <a:t>INVESTMENT </a:t>
            </a:r>
            <a:r>
              <a:rPr lang="en-IN" sz="2800" dirty="0"/>
              <a:t>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smtClean="0"/>
              <a:t>Submitted by</a:t>
            </a:r>
          </a:p>
          <a:p>
            <a:pPr algn="l"/>
            <a:r>
              <a:rPr lang="en-IN" sz="1800" dirty="0" smtClean="0"/>
              <a:t>Jagadeesh gajula</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249" y="1499326"/>
            <a:ext cx="11168742" cy="4344261"/>
          </a:xfrm>
        </p:spPr>
        <p:txBody>
          <a:bodyPr>
            <a:normAutofit/>
          </a:bodyPr>
          <a:lstStyle/>
          <a:p>
            <a:pPr marL="0" indent="0">
              <a:buNone/>
            </a:pPr>
            <a:r>
              <a:rPr lang="en-IN" sz="2000" dirty="0" smtClean="0"/>
              <a:t>I think we can’t put all of our eggs in single basket because losing it will be complete loss. So if </a:t>
            </a:r>
            <a:r>
              <a:rPr lang="en-IN" sz="2000" dirty="0" smtClean="0"/>
              <a:t>I have to invest I would prefer USA since its best country to invest and its way beyond than others. I would invest in different sectors in USA but sometimes country may get into certain problems. so I prefer little percentage can be invested into Great Britain and India. Little concern is about OTHER sector since other may contain lot of variables and we don’t have enough data about other sector. We might need to get little specific about it. </a:t>
            </a:r>
          </a:p>
          <a:p>
            <a:pPr marL="0" indent="0">
              <a:buNone/>
            </a:pPr>
            <a:r>
              <a:rPr lang="en-IN" sz="2000" dirty="0" smtClean="0"/>
              <a:t>Data understating is all about visualization. I prefer more visualizations here and there. I learned many things apart from technical analysis.</a:t>
            </a:r>
          </a:p>
          <a:p>
            <a:pPr marL="0" indent="0">
              <a:buNone/>
            </a:pPr>
            <a:r>
              <a:rPr lang="en-IN" sz="2000" dirty="0" smtClean="0"/>
              <a:t>This assignment is great opportunity to refresh my knowledge and gentle introduction towards real life data analysis. It took lot of time and effort and obviously help from stackoverflow. I understood lot of things that we were not taught in college during this assignment. However felt like a real analyst for while. Thank you</a:t>
            </a:r>
          </a:p>
        </p:txBody>
      </p:sp>
      <p:sp>
        <p:nvSpPr>
          <p:cNvPr id="5" name="Title 1"/>
          <p:cNvSpPr>
            <a:spLocks noGrp="1"/>
          </p:cNvSpPr>
          <p:nvPr>
            <p:ph type="title"/>
          </p:nvPr>
        </p:nvSpPr>
        <p:spPr>
          <a:xfrm>
            <a:off x="1187269" y="449580"/>
            <a:ext cx="9313817" cy="856138"/>
          </a:xfrm>
        </p:spPr>
        <p:txBody>
          <a:bodyPr/>
          <a:lstStyle/>
          <a:p>
            <a:r>
              <a:rPr lang="en-IN" b="1" dirty="0"/>
              <a:t> </a:t>
            </a:r>
            <a:r>
              <a:rPr lang="en-IN" sz="2800" dirty="0" smtClean="0"/>
              <a:t>Conclusions</a:t>
            </a:r>
            <a:endParaRPr lang="en-IN" sz="2800"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Spark Funds is an asset management company. CEO of tha</a:t>
            </a:r>
            <a:r>
              <a:rPr lang="en-IN" sz="1800" dirty="0" smtClean="0"/>
              <a:t>t company wants to understand the trends in global economy to invest money into. Spark Funds have 2 major constraints over investment. Range of investment lies in 5 to 15 million dollars and its should be an English speaking country for ease of communication. Strategy will be as of tendency and human intuition we always want best. So we are in journey in finding that best ones for company to invest.</a:t>
            </a:r>
          </a:p>
          <a:p>
            <a:pPr marL="0" indent="0">
              <a:buNone/>
            </a:pPr>
            <a:r>
              <a:rPr lang="en-IN" sz="1800" dirty="0" smtClean="0"/>
              <a:t>We have data from Crunchbase</a:t>
            </a:r>
            <a:r>
              <a:rPr lang="en-IN" sz="1800" dirty="0"/>
              <a:t> </a:t>
            </a:r>
            <a:r>
              <a:rPr lang="en-IN" sz="1800" dirty="0" smtClean="0"/>
              <a:t>to work with. Analysis is conducted in various types.</a:t>
            </a:r>
          </a:p>
          <a:p>
            <a:pPr marL="0" indent="0">
              <a:buNone/>
            </a:pPr>
            <a:r>
              <a:rPr lang="en-IN" sz="1800" b="1" dirty="0" smtClean="0"/>
              <a:t>Funding type analysis </a:t>
            </a:r>
            <a:r>
              <a:rPr lang="en-IN" sz="1800" dirty="0" smtClean="0"/>
              <a:t>: we have few types of funding rounds in a company lifecycle like seed, angel, venture, etc.. So 			      our goal is to dig the best suitable funding type in this section.</a:t>
            </a:r>
          </a:p>
          <a:p>
            <a:pPr marL="0" indent="0">
              <a:buNone/>
            </a:pPr>
            <a:r>
              <a:rPr lang="en-IN" sz="1800" b="1" dirty="0" smtClean="0"/>
              <a:t>Country analysis</a:t>
            </a:r>
            <a:r>
              <a:rPr lang="en-IN" sz="1800" dirty="0" smtClean="0"/>
              <a:t>: Since company invests globally we should be looking for best countries. We will pick up top 3 			English speaking countries.</a:t>
            </a:r>
          </a:p>
          <a:p>
            <a:pPr marL="0" indent="0">
              <a:buNone/>
            </a:pPr>
            <a:r>
              <a:rPr lang="en-IN" sz="1800" b="1" dirty="0" smtClean="0"/>
              <a:t>Sector analysis</a:t>
            </a:r>
            <a:r>
              <a:rPr lang="en-IN" sz="1800" dirty="0" smtClean="0"/>
              <a:t>: Asset management always deals with multi sector business. We have to jump into best category for 		good returns.</a:t>
            </a:r>
          </a:p>
          <a:p>
            <a:pPr marL="0" indent="0">
              <a:buNone/>
            </a:pPr>
            <a:r>
              <a:rPr lang="en-IN" sz="1800" dirty="0" smtClean="0"/>
              <a:t>As always said divide and conquer. We have checkpoints in the process however rules and target stay same in every part.</a:t>
            </a:r>
          </a:p>
        </p:txBody>
      </p:sp>
      <p:sp>
        <p:nvSpPr>
          <p:cNvPr id="5" name="Title 1"/>
          <p:cNvSpPr>
            <a:spLocks noGrp="1"/>
          </p:cNvSpPr>
          <p:nvPr>
            <p:ph type="title"/>
          </p:nvPr>
        </p:nvSpPr>
        <p:spPr>
          <a:xfrm>
            <a:off x="1136469" y="640080"/>
            <a:ext cx="9313817" cy="856138"/>
          </a:xfrm>
        </p:spPr>
        <p:txBody>
          <a:bodyPr/>
          <a:lstStyle/>
          <a:p>
            <a:r>
              <a:rPr lang="en-IN" sz="2800" dirty="0" smtClean="0"/>
              <a:t>Spark Funds investment analysis</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400594" y="-11473"/>
            <a:ext cx="9313817" cy="856138"/>
          </a:xfrm>
        </p:spPr>
        <p:txBody>
          <a:bodyPr>
            <a:normAutofit/>
          </a:bodyPr>
          <a:lstStyle/>
          <a:p>
            <a:r>
              <a:rPr lang="en-IN" sz="2800" b="1" dirty="0" smtClean="0"/>
              <a:t>Problem solving flowchart</a:t>
            </a:r>
            <a:endParaRPr lang="en-IN" sz="28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1807320"/>
              </p:ext>
            </p:extLst>
          </p:nvPr>
        </p:nvGraphicFramePr>
        <p:xfrm>
          <a:off x="1116013" y="711200"/>
          <a:ext cx="2178844" cy="1592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2499679959"/>
              </p:ext>
            </p:extLst>
          </p:nvPr>
        </p:nvGraphicFramePr>
        <p:xfrm>
          <a:off x="780256" y="1318683"/>
          <a:ext cx="3131344" cy="25929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Rectangle 11"/>
          <p:cNvSpPr/>
          <p:nvPr/>
        </p:nvSpPr>
        <p:spPr>
          <a:xfrm>
            <a:off x="1001713" y="3340100"/>
            <a:ext cx="1550987" cy="17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Master_frame</a:t>
            </a:r>
            <a:endParaRPr lang="en-US" dirty="0"/>
          </a:p>
        </p:txBody>
      </p:sp>
      <p:graphicFrame>
        <p:nvGraphicFramePr>
          <p:cNvPr id="14" name="Diagram 13"/>
          <p:cNvGraphicFramePr/>
          <p:nvPr>
            <p:extLst>
              <p:ext uri="{D42A27DB-BD31-4B8C-83A1-F6EECF244321}">
                <p14:modId xmlns:p14="http://schemas.microsoft.com/office/powerpoint/2010/main" val="150677396"/>
              </p:ext>
            </p:extLst>
          </p:nvPr>
        </p:nvGraphicFramePr>
        <p:xfrm>
          <a:off x="805656" y="3659717"/>
          <a:ext cx="1943100" cy="12880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5" name="Right Arrow 14"/>
          <p:cNvSpPr/>
          <p:nvPr/>
        </p:nvSpPr>
        <p:spPr>
          <a:xfrm rot="5227761">
            <a:off x="1460305" y="5075024"/>
            <a:ext cx="361950" cy="239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0228" y="5464195"/>
            <a:ext cx="2682081" cy="442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Filtering top 9 countries</a:t>
            </a:r>
          </a:p>
          <a:p>
            <a:pPr algn="ctr"/>
            <a:r>
              <a:rPr lang="en-US" dirty="0" smtClean="0"/>
              <a:t>Creating top9 dataframe</a:t>
            </a:r>
            <a:endParaRPr lang="en-US" dirty="0"/>
          </a:p>
        </p:txBody>
      </p:sp>
      <p:graphicFrame>
        <p:nvGraphicFramePr>
          <p:cNvPr id="17" name="Diagram 16"/>
          <p:cNvGraphicFramePr/>
          <p:nvPr>
            <p:extLst>
              <p:ext uri="{D42A27DB-BD31-4B8C-83A1-F6EECF244321}">
                <p14:modId xmlns:p14="http://schemas.microsoft.com/office/powerpoint/2010/main" val="1366887360"/>
              </p:ext>
            </p:extLst>
          </p:nvPr>
        </p:nvGraphicFramePr>
        <p:xfrm>
          <a:off x="3294857" y="3340100"/>
          <a:ext cx="1676400" cy="197696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8" name="Down Arrow 17"/>
          <p:cNvSpPr/>
          <p:nvPr/>
        </p:nvSpPr>
        <p:spPr>
          <a:xfrm>
            <a:off x="3390900" y="3109383"/>
            <a:ext cx="215900" cy="319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90900" y="5450417"/>
            <a:ext cx="2102643" cy="442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dataframe</a:t>
            </a:r>
            <a:endParaRPr lang="en-US" dirty="0"/>
          </a:p>
        </p:txBody>
      </p:sp>
      <p:sp>
        <p:nvSpPr>
          <p:cNvPr id="20" name="Plus 19"/>
          <p:cNvSpPr/>
          <p:nvPr/>
        </p:nvSpPr>
        <p:spPr>
          <a:xfrm>
            <a:off x="2971800" y="5567902"/>
            <a:ext cx="323057" cy="23497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84948" y="6479298"/>
            <a:ext cx="2780103"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Top9 merged with mapping</a:t>
            </a:r>
            <a:endParaRPr lang="en-US" dirty="0"/>
          </a:p>
        </p:txBody>
      </p:sp>
      <p:sp>
        <p:nvSpPr>
          <p:cNvPr id="23" name="Down Arrow 22"/>
          <p:cNvSpPr/>
          <p:nvPr/>
        </p:nvSpPr>
        <p:spPr>
          <a:xfrm>
            <a:off x="3011144" y="5935135"/>
            <a:ext cx="244367" cy="396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Diagram 23"/>
          <p:cNvGraphicFramePr/>
          <p:nvPr>
            <p:extLst>
              <p:ext uri="{D42A27DB-BD31-4B8C-83A1-F6EECF244321}">
                <p14:modId xmlns:p14="http://schemas.microsoft.com/office/powerpoint/2010/main" val="2372852404"/>
              </p:ext>
            </p:extLst>
          </p:nvPr>
        </p:nvGraphicFramePr>
        <p:xfrm>
          <a:off x="9684544" y="1163611"/>
          <a:ext cx="1943099" cy="18690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p:cNvGraphicFramePr/>
          <p:nvPr>
            <p:extLst>
              <p:ext uri="{D42A27DB-BD31-4B8C-83A1-F6EECF244321}">
                <p14:modId xmlns:p14="http://schemas.microsoft.com/office/powerpoint/2010/main" val="1487935557"/>
              </p:ext>
            </p:extLst>
          </p:nvPr>
        </p:nvGraphicFramePr>
        <p:xfrm>
          <a:off x="6235700" y="1285362"/>
          <a:ext cx="2451100" cy="20371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31" name="Straight Connector 30"/>
          <p:cNvCxnSpPr/>
          <p:nvPr/>
        </p:nvCxnSpPr>
        <p:spPr>
          <a:xfrm flipV="1">
            <a:off x="4920457" y="6522563"/>
            <a:ext cx="934243"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770112" y="1507569"/>
            <a:ext cx="78837" cy="5014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770112" y="1485900"/>
            <a:ext cx="319733" cy="21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Left-Right Arrow 37"/>
          <p:cNvSpPr/>
          <p:nvPr/>
        </p:nvSpPr>
        <p:spPr>
          <a:xfrm>
            <a:off x="9004300" y="2098119"/>
            <a:ext cx="680244" cy="3148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Diagram 38"/>
          <p:cNvGraphicFramePr/>
          <p:nvPr>
            <p:extLst>
              <p:ext uri="{D42A27DB-BD31-4B8C-83A1-F6EECF244321}">
                <p14:modId xmlns:p14="http://schemas.microsoft.com/office/powerpoint/2010/main" val="855245732"/>
              </p:ext>
            </p:extLst>
          </p:nvPr>
        </p:nvGraphicFramePr>
        <p:xfrm>
          <a:off x="6176318" y="3144419"/>
          <a:ext cx="3321843" cy="2037774"/>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40" name="Down Arrow 39"/>
          <p:cNvSpPr/>
          <p:nvPr/>
        </p:nvSpPr>
        <p:spPr>
          <a:xfrm>
            <a:off x="7733849" y="3263900"/>
            <a:ext cx="177800" cy="25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176318" y="4799019"/>
            <a:ext cx="3321843" cy="50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Individually analyzed counts, best sectors and best companies </a:t>
            </a:r>
            <a:endParaRPr lang="en-US" dirty="0"/>
          </a:p>
        </p:txBody>
      </p:sp>
      <p:sp>
        <p:nvSpPr>
          <p:cNvPr id="42" name="Right Arrow 41"/>
          <p:cNvSpPr/>
          <p:nvPr/>
        </p:nvSpPr>
        <p:spPr>
          <a:xfrm>
            <a:off x="8445500" y="3670519"/>
            <a:ext cx="1239044" cy="218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773442" y="3390901"/>
            <a:ext cx="2180283" cy="673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Plot based on amount raised in top 3 countries</a:t>
            </a:r>
            <a:endParaRPr lang="en-US" sz="1200" dirty="0"/>
          </a:p>
        </p:txBody>
      </p:sp>
      <p:sp>
        <p:nvSpPr>
          <p:cNvPr id="44" name="Down Arrow 43"/>
          <p:cNvSpPr/>
          <p:nvPr/>
        </p:nvSpPr>
        <p:spPr>
          <a:xfrm>
            <a:off x="381000" y="6045200"/>
            <a:ext cx="139700" cy="190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0227" y="6332097"/>
            <a:ext cx="1297969" cy="4901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Plot top 9 countries with amount raised</a:t>
            </a:r>
            <a:endParaRPr lang="en-US" sz="1100" dirty="0"/>
          </a:p>
        </p:txBody>
      </p:sp>
      <p:sp>
        <p:nvSpPr>
          <p:cNvPr id="47" name="Flowchart: Terminator 46"/>
          <p:cNvSpPr/>
          <p:nvPr/>
        </p:nvSpPr>
        <p:spPr>
          <a:xfrm>
            <a:off x="6235700" y="5464195"/>
            <a:ext cx="3262461" cy="47094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Merge countries frames for sector plotting </a:t>
            </a:r>
            <a:endParaRPr lang="en-US" dirty="0"/>
          </a:p>
        </p:txBody>
      </p:sp>
      <p:sp>
        <p:nvSpPr>
          <p:cNvPr id="48" name="Rectangle 47"/>
          <p:cNvSpPr/>
          <p:nvPr/>
        </p:nvSpPr>
        <p:spPr>
          <a:xfrm>
            <a:off x="7298407" y="6091706"/>
            <a:ext cx="1266693" cy="923330"/>
          </a:xfrm>
          <a:prstGeom prst="rect">
            <a:avLst/>
          </a:prstGeom>
          <a:noFill/>
        </p:spPr>
        <p:txBody>
          <a:bodyPr wrap="squar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End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9" name="Down Arrow 48"/>
          <p:cNvSpPr/>
          <p:nvPr/>
        </p:nvSpPr>
        <p:spPr>
          <a:xfrm>
            <a:off x="7861374" y="6133616"/>
            <a:ext cx="196129" cy="243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Investment</a:t>
            </a:r>
            <a:r>
              <a:rPr lang="en-IN" b="1" dirty="0" smtClean="0"/>
              <a:t> </a:t>
            </a:r>
            <a:r>
              <a:rPr lang="en-IN" dirty="0" smtClean="0"/>
              <a:t>type analysis</a:t>
            </a:r>
            <a:r>
              <a:rPr lang="en-IN" sz="2800" dirty="0" smtClean="0"/>
              <a:t> </a:t>
            </a:r>
            <a:endParaRPr lang="en-IN" sz="2800" dirty="0"/>
          </a:p>
        </p:txBody>
      </p:sp>
      <p:sp>
        <p:nvSpPr>
          <p:cNvPr id="3" name="Content Placeholder 2"/>
          <p:cNvSpPr>
            <a:spLocks noGrp="1"/>
          </p:cNvSpPr>
          <p:nvPr>
            <p:ph idx="1"/>
          </p:nvPr>
        </p:nvSpPr>
        <p:spPr/>
        <p:txBody>
          <a:bodyPr>
            <a:normAutofit/>
          </a:bodyPr>
          <a:lstStyle/>
          <a:p>
            <a:pPr marL="0" indent="0">
              <a:buNone/>
            </a:pPr>
            <a:r>
              <a:rPr lang="en-IN" sz="2000" dirty="0" smtClean="0"/>
              <a:t>Every company lifecycle have few stages of funding like seed, angel, venture, etc... We consider it as investment type. We are finding best investment type on average of amount raised lies between 5 to 15 million. I found </a:t>
            </a:r>
            <a:r>
              <a:rPr lang="en-IN" sz="2000" b="1" dirty="0" smtClean="0"/>
              <a:t>venture</a:t>
            </a:r>
            <a:r>
              <a:rPr lang="en-IN" sz="2000" dirty="0" smtClean="0"/>
              <a:t> investment type average lies in Spark Funds range of investments and no other type of investment lies in that plane. This average is being calculated from </a:t>
            </a:r>
            <a:r>
              <a:rPr lang="en-IN" sz="2000" b="1" dirty="0" smtClean="0"/>
              <a:t>Master_frame</a:t>
            </a:r>
            <a:r>
              <a:rPr lang="en-IN" sz="2000" dirty="0" smtClean="0"/>
              <a:t> dataframe which we created by merging </a:t>
            </a:r>
            <a:r>
              <a:rPr lang="en-IN" sz="2000" b="1" dirty="0" smtClean="0"/>
              <a:t>companies</a:t>
            </a:r>
            <a:r>
              <a:rPr lang="en-IN" sz="2000" dirty="0" smtClean="0"/>
              <a:t> and </a:t>
            </a:r>
            <a:r>
              <a:rPr lang="en-IN" sz="2000" b="1" dirty="0" smtClean="0"/>
              <a:t>rounds2</a:t>
            </a:r>
            <a:r>
              <a:rPr lang="en-IN" sz="2000" dirty="0" smtClean="0"/>
              <a:t> dataframes.</a:t>
            </a:r>
          </a:p>
          <a:p>
            <a:pPr marL="0" indent="0">
              <a:buNone/>
            </a:pPr>
            <a:r>
              <a:rPr lang="en-IN" sz="2000" dirty="0" smtClean="0"/>
              <a:t>By analysis I found that venture is our go to investment type of investment. After this I filtered out other investment types out of frame for ease of working.</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Country </a:t>
            </a:r>
            <a:r>
              <a:rPr lang="en-IN" sz="2800" dirty="0" smtClean="0"/>
              <a:t>Analysis ( </a:t>
            </a:r>
            <a:r>
              <a:rPr lang="en-IN" sz="2800" dirty="0" smtClean="0"/>
              <a:t>by type venture)</a:t>
            </a:r>
            <a:endParaRPr lang="en-IN" sz="2800" dirty="0"/>
          </a:p>
        </p:txBody>
      </p:sp>
      <p:sp>
        <p:nvSpPr>
          <p:cNvPr id="3" name="Content Placeholder 2"/>
          <p:cNvSpPr>
            <a:spLocks noGrp="1"/>
          </p:cNvSpPr>
          <p:nvPr>
            <p:ph idx="1"/>
          </p:nvPr>
        </p:nvSpPr>
        <p:spPr>
          <a:xfrm>
            <a:off x="239849" y="1854926"/>
            <a:ext cx="11168742" cy="4344261"/>
          </a:xfrm>
        </p:spPr>
        <p:txBody>
          <a:bodyPr>
            <a:normAutofit/>
          </a:bodyPr>
          <a:lstStyle/>
          <a:p>
            <a:pPr marL="0" indent="0">
              <a:buNone/>
            </a:pPr>
            <a:r>
              <a:rPr lang="en-IN" sz="2000" dirty="0" smtClean="0"/>
              <a:t>Country analysis is done based on amount raised by companies in that country. So I used master_frame for sorting the top9 best countries and created a dataframe top9 and I found that.</a:t>
            </a:r>
          </a:p>
          <a:p>
            <a:pPr marL="0" indent="0">
              <a:buNone/>
            </a:pPr>
            <a:endParaRPr lang="en-IN" sz="2000" dirty="0"/>
          </a:p>
          <a:p>
            <a:pPr marL="0" indent="0">
              <a:buNone/>
            </a:pPr>
            <a:endParaRPr lang="en-IN" sz="2000" dirty="0"/>
          </a:p>
          <a:p>
            <a:pPr marL="0" indent="0">
              <a:buNone/>
            </a:pPr>
            <a:r>
              <a:rPr lang="en-IN" sz="2000" dirty="0" smtClean="0"/>
              <a:t>Above given list of countries are top 9 and they are sorted in descending fashion of amount raised.</a:t>
            </a:r>
          </a:p>
          <a:p>
            <a:pPr marL="0" indent="0">
              <a:buNone/>
            </a:pPr>
            <a:r>
              <a:rPr lang="en-IN" sz="2000" dirty="0" smtClean="0"/>
              <a:t>I extracted list of English speaking countries from Wikipedia link. Matching the top country list:</a:t>
            </a:r>
          </a:p>
          <a:p>
            <a:pPr marL="0" indent="0">
              <a:buNone/>
            </a:pPr>
            <a:r>
              <a:rPr lang="en-IN" sz="2000" dirty="0"/>
              <a:t>	</a:t>
            </a:r>
            <a:endParaRPr lang="en-IN" sz="2000" dirty="0" smtClean="0"/>
          </a:p>
          <a:p>
            <a:pPr marL="0" indent="0">
              <a:buNone/>
            </a:pPr>
            <a:endParaRPr lang="en-IN" sz="2000" dirty="0" smtClean="0"/>
          </a:p>
          <a:p>
            <a:pPr marL="0" indent="0">
              <a:buNone/>
            </a:pPr>
            <a:r>
              <a:rPr lang="en-IN" sz="2000" dirty="0" smtClean="0"/>
              <a:t>These are top 3 English speaking countries as our Spark Funds only deals with English speaking countries.</a:t>
            </a:r>
          </a:p>
          <a:p>
            <a:pPr marL="0" indent="0">
              <a:buNone/>
            </a:pPr>
            <a:r>
              <a:rPr lang="en-IN" sz="2000" dirty="0" smtClean="0"/>
              <a:t>Further I created a dataframe with top 3 countries for ease of analysis.</a:t>
            </a:r>
          </a:p>
        </p:txBody>
      </p:sp>
      <p:sp>
        <p:nvSpPr>
          <p:cNvPr id="5" name="Rectangle 2"/>
          <p:cNvSpPr>
            <a:spLocks noChangeArrowheads="1"/>
          </p:cNvSpPr>
          <p:nvPr/>
        </p:nvSpPr>
        <p:spPr bwMode="auto">
          <a:xfrm>
            <a:off x="838200" y="2765395"/>
            <a:ext cx="12433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['USA', 'CHN', 'GBR', 'IND', 'CAN', 'FRA', 'ISR', 'DEU', 'JPN']</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58850" y="4253691"/>
            <a:ext cx="25042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['USA', 'GBR', 'IND']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Sector Analysis </a:t>
            </a:r>
            <a:endParaRPr lang="en-IN" sz="2800" dirty="0"/>
          </a:p>
        </p:txBody>
      </p:sp>
      <p:sp>
        <p:nvSpPr>
          <p:cNvPr id="3" name="Content Placeholder 2"/>
          <p:cNvSpPr>
            <a:spLocks noGrp="1"/>
          </p:cNvSpPr>
          <p:nvPr>
            <p:ph idx="1"/>
          </p:nvPr>
        </p:nvSpPr>
        <p:spPr/>
        <p:txBody>
          <a:bodyPr>
            <a:normAutofit fontScale="92500" lnSpcReduction="20000"/>
          </a:bodyPr>
          <a:lstStyle/>
          <a:p>
            <a:pPr marL="0" indent="0">
              <a:buNone/>
            </a:pPr>
            <a:r>
              <a:rPr lang="en-IN" sz="2000" dirty="0" smtClean="0"/>
              <a:t>Sector analysis is done in quite different way. I broke top 3 dataframe in 3 dataframes each having specific country since every country have different best sector to invest. Every country is beautiful in its own terms so best sectors might be different in each one of them. Here are the top 3 in every country.</a:t>
            </a:r>
          </a:p>
          <a:p>
            <a:pPr marL="0" indent="0">
              <a:buNone/>
            </a:pPr>
            <a:r>
              <a:rPr lang="en-IN" sz="2000" dirty="0" smtClean="0"/>
              <a:t>Country 1 (‘USA’)</a:t>
            </a:r>
          </a:p>
          <a:p>
            <a:pPr marL="0" indent="0">
              <a:buNone/>
            </a:pPr>
            <a:endParaRPr lang="en-IN" sz="2000" dirty="0" smtClean="0"/>
          </a:p>
          <a:p>
            <a:pPr marL="0" indent="0">
              <a:buNone/>
            </a:pPr>
            <a:endParaRPr lang="en-IN" sz="2000" dirty="0"/>
          </a:p>
          <a:p>
            <a:pPr marL="0" indent="0">
              <a:buNone/>
            </a:pPr>
            <a:endParaRPr lang="en-IN" sz="2000" dirty="0" smtClean="0"/>
          </a:p>
          <a:p>
            <a:pPr marL="0" indent="0">
              <a:buNone/>
            </a:pPr>
            <a:r>
              <a:rPr lang="en-IN" sz="2000" dirty="0" smtClean="0"/>
              <a:t>Country 2 (‘GBR’)</a:t>
            </a:r>
          </a:p>
          <a:p>
            <a:pPr marL="0" indent="0">
              <a:buNone/>
            </a:pPr>
            <a:endParaRPr lang="en-IN" sz="2000" dirty="0"/>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r>
              <a:rPr lang="en-IN" sz="2000" dirty="0" smtClean="0"/>
              <a:t>Country 3 (‘IND’)</a:t>
            </a:r>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618578303"/>
              </p:ext>
            </p:extLst>
          </p:nvPr>
        </p:nvGraphicFramePr>
        <p:xfrm>
          <a:off x="838200" y="2933701"/>
          <a:ext cx="10248900" cy="914400"/>
        </p:xfrm>
        <a:graphic>
          <a:graphicData uri="http://schemas.openxmlformats.org/drawingml/2006/table">
            <a:tbl>
              <a:tblPr/>
              <a:tblGrid>
                <a:gridCol w="3416300">
                  <a:extLst>
                    <a:ext uri="{9D8B030D-6E8A-4147-A177-3AD203B41FA5}">
                      <a16:colId xmlns:a16="http://schemas.microsoft.com/office/drawing/2014/main" val="433651536"/>
                    </a:ext>
                  </a:extLst>
                </a:gridCol>
                <a:gridCol w="3416300">
                  <a:extLst>
                    <a:ext uri="{9D8B030D-6E8A-4147-A177-3AD203B41FA5}">
                      <a16:colId xmlns:a16="http://schemas.microsoft.com/office/drawing/2014/main" val="3111108326"/>
                    </a:ext>
                  </a:extLst>
                </a:gridCol>
                <a:gridCol w="3416300">
                  <a:extLst>
                    <a:ext uri="{9D8B030D-6E8A-4147-A177-3AD203B41FA5}">
                      <a16:colId xmlns:a16="http://schemas.microsoft.com/office/drawing/2014/main" val="2883304328"/>
                    </a:ext>
                  </a:extLst>
                </a:gridCol>
              </a:tblGrid>
              <a:tr h="164756">
                <a:tc>
                  <a:txBody>
                    <a:bodyPr/>
                    <a:lstStyle/>
                    <a:p>
                      <a:r>
                        <a:rPr lang="en-US" sz="1400" dirty="0"/>
                        <a:t>Others</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311655121"/>
                  </a:ext>
                </a:extLst>
              </a:tr>
              <a:tr h="280086">
                <a:tc>
                  <a:txBody>
                    <a:bodyPr/>
                    <a:lstStyle/>
                    <a:p>
                      <a:r>
                        <a:rPr lang="en-US" sz="1400" dirty="0"/>
                        <a:t>Social, Finance, Analytics, Advertising</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553464377"/>
                  </a:ext>
                </a:extLst>
              </a:tr>
              <a:tr h="164756">
                <a:tc>
                  <a:txBody>
                    <a:bodyPr/>
                    <a:lstStyle/>
                    <a:p>
                      <a:r>
                        <a:rPr lang="en-US" sz="1400" dirty="0"/>
                        <a:t>Cleantech / Semiconductors</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1412495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6807013"/>
              </p:ext>
            </p:extLst>
          </p:nvPr>
        </p:nvGraphicFramePr>
        <p:xfrm>
          <a:off x="838200" y="4206809"/>
          <a:ext cx="11070408" cy="914400"/>
        </p:xfrm>
        <a:graphic>
          <a:graphicData uri="http://schemas.openxmlformats.org/drawingml/2006/table">
            <a:tbl>
              <a:tblPr/>
              <a:tblGrid>
                <a:gridCol w="3690136">
                  <a:extLst>
                    <a:ext uri="{9D8B030D-6E8A-4147-A177-3AD203B41FA5}">
                      <a16:colId xmlns:a16="http://schemas.microsoft.com/office/drawing/2014/main" val="131891137"/>
                    </a:ext>
                  </a:extLst>
                </a:gridCol>
                <a:gridCol w="3690136">
                  <a:extLst>
                    <a:ext uri="{9D8B030D-6E8A-4147-A177-3AD203B41FA5}">
                      <a16:colId xmlns:a16="http://schemas.microsoft.com/office/drawing/2014/main" val="2772511026"/>
                    </a:ext>
                  </a:extLst>
                </a:gridCol>
                <a:gridCol w="3690136">
                  <a:extLst>
                    <a:ext uri="{9D8B030D-6E8A-4147-A177-3AD203B41FA5}">
                      <a16:colId xmlns:a16="http://schemas.microsoft.com/office/drawing/2014/main" val="1105366296"/>
                    </a:ext>
                  </a:extLst>
                </a:gridCol>
              </a:tblGrid>
              <a:tr h="213915">
                <a:tc>
                  <a:txBody>
                    <a:bodyPr/>
                    <a:lstStyle/>
                    <a:p>
                      <a:r>
                        <a:rPr lang="en-US" sz="1400"/>
                        <a:t>Others</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1298672851"/>
                  </a:ext>
                </a:extLst>
              </a:tr>
              <a:tr h="292238">
                <a:tc>
                  <a:txBody>
                    <a:bodyPr/>
                    <a:lstStyle/>
                    <a:p>
                      <a:r>
                        <a:rPr lang="en-US" sz="1400" dirty="0"/>
                        <a:t>Social, Finance, Analytics, Advertising</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tc>
                  <a:txBody>
                    <a:bodyPr/>
                    <a:lstStyle/>
                    <a:p>
                      <a:endParaRPr lang="en-US" sz="1400"/>
                    </a:p>
                  </a:txBody>
                  <a:tcPr anchor="ctr">
                    <a:lnL>
                      <a:noFill/>
                    </a:lnL>
                    <a:lnR>
                      <a:noFill/>
                    </a:lnR>
                    <a:lnT>
                      <a:noFill/>
                    </a:lnT>
                    <a:lnB>
                      <a:noFill/>
                    </a:lnB>
                  </a:tcPr>
                </a:tc>
                <a:extLst>
                  <a:ext uri="{0D108BD9-81ED-4DB2-BD59-A6C34878D82A}">
                    <a16:rowId xmlns:a16="http://schemas.microsoft.com/office/drawing/2014/main" val="1681783122"/>
                  </a:ext>
                </a:extLst>
              </a:tr>
              <a:tr h="213915">
                <a:tc>
                  <a:txBody>
                    <a:bodyPr/>
                    <a:lstStyle/>
                    <a:p>
                      <a:r>
                        <a:rPr lang="en-US" sz="1400" dirty="0"/>
                        <a:t>Cleantech / Semiconductors</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21749937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9287485"/>
              </p:ext>
            </p:extLst>
          </p:nvPr>
        </p:nvGraphicFramePr>
        <p:xfrm>
          <a:off x="838200" y="5823776"/>
          <a:ext cx="8098488" cy="914400"/>
        </p:xfrm>
        <a:graphic>
          <a:graphicData uri="http://schemas.openxmlformats.org/drawingml/2006/table">
            <a:tbl>
              <a:tblPr/>
              <a:tblGrid>
                <a:gridCol w="4049244">
                  <a:extLst>
                    <a:ext uri="{9D8B030D-6E8A-4147-A177-3AD203B41FA5}">
                      <a16:colId xmlns:a16="http://schemas.microsoft.com/office/drawing/2014/main" val="3846638732"/>
                    </a:ext>
                  </a:extLst>
                </a:gridCol>
                <a:gridCol w="4049244">
                  <a:extLst>
                    <a:ext uri="{9D8B030D-6E8A-4147-A177-3AD203B41FA5}">
                      <a16:colId xmlns:a16="http://schemas.microsoft.com/office/drawing/2014/main" val="480419930"/>
                    </a:ext>
                  </a:extLst>
                </a:gridCol>
              </a:tblGrid>
              <a:tr h="0">
                <a:tc>
                  <a:txBody>
                    <a:bodyPr/>
                    <a:lstStyle/>
                    <a:p>
                      <a:r>
                        <a:rPr lang="en-US" sz="1400"/>
                        <a:t>Others</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795518945"/>
                  </a:ext>
                </a:extLst>
              </a:tr>
              <a:tr h="0">
                <a:tc>
                  <a:txBody>
                    <a:bodyPr/>
                    <a:lstStyle/>
                    <a:p>
                      <a:r>
                        <a:rPr lang="en-US" sz="1400" dirty="0"/>
                        <a:t>Social, Finance, Analytics, Advertising</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2459966594"/>
                  </a:ext>
                </a:extLst>
              </a:tr>
              <a:tr h="0">
                <a:tc>
                  <a:txBody>
                    <a:bodyPr/>
                    <a:lstStyle/>
                    <a:p>
                      <a:r>
                        <a:rPr lang="en-US" sz="1400"/>
                        <a:t>News, Search and Messaging</a:t>
                      </a:r>
                    </a:p>
                  </a:txBody>
                  <a:tcPr anchor="ctr">
                    <a:lnL>
                      <a:noFill/>
                    </a:lnL>
                    <a:lnR>
                      <a:noFill/>
                    </a:lnR>
                    <a:lnT>
                      <a:noFill/>
                    </a:lnT>
                    <a:lnB>
                      <a:noFill/>
                    </a:lnB>
                  </a:tcPr>
                </a:tc>
                <a:tc>
                  <a:txBody>
                    <a:bodyPr/>
                    <a:lstStyle/>
                    <a:p>
                      <a:endParaRPr lang="en-US" sz="1400" dirty="0"/>
                    </a:p>
                  </a:txBody>
                  <a:tcPr anchor="ctr">
                    <a:lnL>
                      <a:noFill/>
                    </a:lnL>
                    <a:lnR>
                      <a:noFill/>
                    </a:lnR>
                    <a:lnT>
                      <a:noFill/>
                    </a:lnT>
                    <a:lnB>
                      <a:noFill/>
                    </a:lnB>
                  </a:tcPr>
                </a:tc>
                <a:extLst>
                  <a:ext uri="{0D108BD9-81ED-4DB2-BD59-A6C34878D82A}">
                    <a16:rowId xmlns:a16="http://schemas.microsoft.com/office/drawing/2014/main" val="455609877"/>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487" y="5216655"/>
            <a:ext cx="11168742" cy="1147632"/>
          </a:xfrm>
        </p:spPr>
        <p:txBody>
          <a:bodyPr>
            <a:normAutofit/>
          </a:bodyPr>
          <a:lstStyle/>
          <a:p>
            <a:pPr marL="0" indent="0">
              <a:buNone/>
            </a:pPr>
            <a:r>
              <a:rPr lang="en-IN" sz="1800" dirty="0" smtClean="0"/>
              <a:t>Graph is created from master_frame showing distribution of average scale in 3 different types of investments globally and each unit in Y scale is 10 million so our venture lies in 5 to 15 million range (11.x million). Horizontal </a:t>
            </a:r>
            <a:r>
              <a:rPr lang="en-IN" sz="1800" dirty="0"/>
              <a:t>b</a:t>
            </a:r>
            <a:r>
              <a:rPr lang="en-IN" sz="1800" dirty="0" smtClean="0"/>
              <a:t>lack line shows the average. Seed investment is almost earthed to zero compared to both.</a:t>
            </a:r>
            <a:endParaRPr lang="en-IN" sz="1800" dirty="0"/>
          </a:p>
        </p:txBody>
      </p:sp>
      <p:sp>
        <p:nvSpPr>
          <p:cNvPr id="6" name="Title 1"/>
          <p:cNvSpPr>
            <a:spLocks noGrp="1"/>
          </p:cNvSpPr>
          <p:nvPr>
            <p:ph type="title"/>
          </p:nvPr>
        </p:nvSpPr>
        <p:spPr>
          <a:xfrm>
            <a:off x="1123769" y="463928"/>
            <a:ext cx="9313817" cy="856138"/>
          </a:xfrm>
        </p:spPr>
        <p:txBody>
          <a:bodyPr/>
          <a:lstStyle/>
          <a:p>
            <a:r>
              <a:rPr lang="en-IN" sz="2800" dirty="0" smtClean="0"/>
              <a:t>Graph showing 3 different investment types in venture globally</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769" y="1196844"/>
            <a:ext cx="5137331" cy="3862878"/>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410" y="1529870"/>
            <a:ext cx="4246075" cy="3143729"/>
          </a:xfrm>
        </p:spPr>
      </p:pic>
      <p:sp>
        <p:nvSpPr>
          <p:cNvPr id="6" name="Title 1"/>
          <p:cNvSpPr>
            <a:spLocks noGrp="1"/>
          </p:cNvSpPr>
          <p:nvPr>
            <p:ph type="title"/>
          </p:nvPr>
        </p:nvSpPr>
        <p:spPr>
          <a:xfrm>
            <a:off x="1332411" y="386080"/>
            <a:ext cx="9313817" cy="856138"/>
          </a:xfrm>
        </p:spPr>
        <p:txBody>
          <a:bodyPr>
            <a:normAutofit fontScale="90000"/>
          </a:bodyPr>
          <a:lstStyle/>
          <a:p>
            <a:r>
              <a:rPr lang="en-IN" dirty="0" smtClean="0"/>
              <a:t>Country analysis : Graph showing the top 9 countries including English and non-English</a:t>
            </a:r>
            <a:endParaRPr lang="en-IN" sz="2800" dirty="0"/>
          </a:p>
        </p:txBody>
      </p:sp>
      <p:sp>
        <p:nvSpPr>
          <p:cNvPr id="5" name="TextBox 4"/>
          <p:cNvSpPr txBox="1"/>
          <p:nvPr/>
        </p:nvSpPr>
        <p:spPr>
          <a:xfrm>
            <a:off x="621210" y="4775200"/>
            <a:ext cx="10757497" cy="1200329"/>
          </a:xfrm>
          <a:prstGeom prst="rect">
            <a:avLst/>
          </a:prstGeom>
          <a:noFill/>
        </p:spPr>
        <p:txBody>
          <a:bodyPr wrap="none" rtlCol="0">
            <a:spAutoFit/>
          </a:bodyPr>
          <a:lstStyle/>
          <a:p>
            <a:r>
              <a:rPr lang="en-US" dirty="0" smtClean="0"/>
              <a:t>Above Graph is created from top9 dataframe showing average amount raised by companies in particular country.</a:t>
            </a:r>
          </a:p>
          <a:p>
            <a:r>
              <a:rPr lang="en-US" dirty="0" smtClean="0"/>
              <a:t>This graph considers both English speaking and non-English speaking countries. As you can see the </a:t>
            </a:r>
          </a:p>
          <a:p>
            <a:r>
              <a:rPr lang="en-US" dirty="0" smtClean="0"/>
              <a:t>USA, CHINA &amp; GREAT BRITAIN are the top3 countries. But china is non English country so 3rd place goes to INDIA.</a:t>
            </a:r>
          </a:p>
          <a:p>
            <a:endParaRPr lang="en-US" dirty="0"/>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957" y="1496218"/>
            <a:ext cx="4873762" cy="3575311"/>
          </a:xfrm>
        </p:spPr>
      </p:pic>
      <p:sp>
        <p:nvSpPr>
          <p:cNvPr id="6" name="Title 1"/>
          <p:cNvSpPr>
            <a:spLocks noGrp="1"/>
          </p:cNvSpPr>
          <p:nvPr>
            <p:ph type="title"/>
          </p:nvPr>
        </p:nvSpPr>
        <p:spPr>
          <a:xfrm>
            <a:off x="1136469" y="640080"/>
            <a:ext cx="9313817" cy="856138"/>
          </a:xfrm>
        </p:spPr>
        <p:txBody>
          <a:bodyPr>
            <a:normAutofit fontScale="90000"/>
          </a:bodyPr>
          <a:lstStyle/>
          <a:p>
            <a:r>
              <a:rPr lang="en-IN" sz="2800" dirty="0" smtClean="0"/>
              <a:t>Sector analysis: Graph showing the best 3 sectors with count average in top 3 countries.</a:t>
            </a:r>
            <a:endParaRPr lang="en-IN" sz="2800" dirty="0"/>
          </a:p>
        </p:txBody>
      </p:sp>
      <p:sp>
        <p:nvSpPr>
          <p:cNvPr id="4" name="TextBox 3"/>
          <p:cNvSpPr txBox="1"/>
          <p:nvPr/>
        </p:nvSpPr>
        <p:spPr>
          <a:xfrm>
            <a:off x="1257300" y="5257800"/>
            <a:ext cx="10263194" cy="646331"/>
          </a:xfrm>
          <a:prstGeom prst="rect">
            <a:avLst/>
          </a:prstGeom>
          <a:noFill/>
        </p:spPr>
        <p:txBody>
          <a:bodyPr wrap="none" rtlCol="0">
            <a:spAutoFit/>
          </a:bodyPr>
          <a:lstStyle/>
          <a:p>
            <a:r>
              <a:rPr lang="en-US" dirty="0" smtClean="0"/>
              <a:t>This graph is generated by concatenating top 3 countries dataframes in end. We can observe the USA is way</a:t>
            </a:r>
          </a:p>
          <a:p>
            <a:r>
              <a:rPr lang="en-US" dirty="0"/>
              <a:t>b</a:t>
            </a:r>
            <a:r>
              <a:rPr lang="en-US" dirty="0" smtClean="0"/>
              <a:t>eyond than other countries. In every sector and surprisingly OTHER sector is top sector in every country.</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701</TotalTime>
  <Words>1003</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Times New Roman</vt:lpstr>
      <vt:lpstr>Office Theme</vt:lpstr>
      <vt:lpstr> Spark Funds INVESTMENT ASSIGNMENT  SUBMISSION </vt:lpstr>
      <vt:lpstr>Spark Funds investment analysis</vt:lpstr>
      <vt:lpstr>Problem solving flowchart</vt:lpstr>
      <vt:lpstr>Investment type analysis </vt:lpstr>
      <vt:lpstr> Country Analysis ( by type venture)</vt:lpstr>
      <vt:lpstr>Sector Analysis </vt:lpstr>
      <vt:lpstr>Graph showing 3 different investment types in venture globally</vt:lpstr>
      <vt:lpstr>Country analysis : Graph showing the top 9 countries including English and non-English</vt:lpstr>
      <vt:lpstr>Sector analysis: Graph showing the best 3 sectors with count average in top 3 countries.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VickyViper</cp:lastModifiedBy>
  <cp:revision>42</cp:revision>
  <dcterms:created xsi:type="dcterms:W3CDTF">2016-06-09T08:16:28Z</dcterms:created>
  <dcterms:modified xsi:type="dcterms:W3CDTF">2019-10-21T14:34:59Z</dcterms:modified>
</cp:coreProperties>
</file>