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-2136" y="-85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31055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972093" y="3432325"/>
            <a:ext cx="199182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S.Arjun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00502" y="3787902"/>
            <a:ext cx="3203636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Reg_No</a:t>
            </a:r>
            <a:r>
              <a:rPr lang="en-US" sz="1100" dirty="0" smtClean="0">
                <a:solidFill>
                  <a:schemeClr val="tx1"/>
                </a:solidFill>
              </a:rPr>
              <a:t>: 110321104002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:au110321104002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</a:t>
            </a:r>
            <a:r>
              <a:rPr lang="en-US" sz="1100" dirty="0" err="1" smtClean="0">
                <a:solidFill>
                  <a:schemeClr val="tx1"/>
                </a:solidFill>
              </a:rPr>
              <a:t>Email:sankeramuniyamal@gmail.com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037150" y="3719794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3" name="Picture 2" descr="C:\Users\Monisha\Videos\Captures\HOME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209" y="960664"/>
            <a:ext cx="7848563" cy="3502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Login-Page</a:t>
            </a:r>
            <a:endParaRPr lang="en-US" b="1" dirty="0"/>
          </a:p>
        </p:txBody>
      </p:sp>
      <p:pic>
        <p:nvPicPr>
          <p:cNvPr id="3" name="Picture 2" descr="C:\Users\Monisha\Videos\Captures\HOME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339" y="1085850"/>
            <a:ext cx="7049861" cy="3757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Album-Page</a:t>
            </a:r>
            <a:endParaRPr lang="en-US" b="1" dirty="0"/>
          </a:p>
        </p:txBody>
      </p:sp>
      <p:pic>
        <p:nvPicPr>
          <p:cNvPr id="3" name="Picture 2" descr="C:\Users\Monisha\Videos\Captures\ALBUM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396" y="1260022"/>
            <a:ext cx="6135461" cy="326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Songs-Page</a:t>
            </a:r>
            <a:endParaRPr lang="en-US" b="1" dirty="0"/>
          </a:p>
        </p:txBody>
      </p:sp>
      <p:pic>
        <p:nvPicPr>
          <p:cNvPr id="3" name="Picture 2" descr="C:\Users\Monisha\Videos\Captures\SON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253" y="1235529"/>
            <a:ext cx="6440261" cy="3432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913</Words>
  <Application>Microsoft Office PowerPoint</Application>
  <PresentationFormat>On-screen Show (16:9)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Homepage</vt:lpstr>
      <vt:lpstr>Login-Page</vt:lpstr>
      <vt:lpstr>Album-Page</vt:lpstr>
      <vt:lpstr>Songs-Page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Monisha</cp:lastModifiedBy>
  <cp:revision>12</cp:revision>
  <dcterms:modified xsi:type="dcterms:W3CDTF">2024-04-08T17:21:11Z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