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3555748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9079147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96981604"/>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2377504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366806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9765703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885062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6446863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543806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185184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1102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11" name="矩形"/>
          <p:cNvSpPr>
            <a:spLocks/>
          </p:cNvSpPr>
          <p:nvPr/>
        </p:nvSpPr>
        <p:spPr>
          <a:xfrm rot="0">
            <a:off x="7283428" y="62784"/>
            <a:ext cx="1109471" cy="584656"/>
          </a:xfrm>
          <a:prstGeom prst="rect"/>
          <a:solidFill>
            <a:schemeClr val="bg1"/>
          </a:solidFill>
          <a:ln w="25400" cmpd="sng" cap="flat">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rot="0">
            <a:off x="7799750" y="88917"/>
            <a:ext cx="1233872" cy="412476"/>
          </a:xfrm>
          <a:prstGeom prst="rect"/>
          <a:noFill/>
          <a:ln w="12700" cmpd="sng" cap="flat">
            <a:noFill/>
            <a:prstDash val="solid"/>
            <a:round/>
          </a:ln>
        </p:spPr>
      </p:pic>
      <p:sp>
        <p:nvSpPr>
          <p:cNvPr id="13" name="矩形"/>
          <p:cNvSpPr>
            <a:spLocks/>
          </p:cNvSpPr>
          <p:nvPr/>
        </p:nvSpPr>
        <p:spPr>
          <a:xfrm rot="0">
            <a:off x="7594600" y="82566"/>
            <a:ext cx="165100" cy="412476"/>
          </a:xfrm>
          <a:prstGeom prst="rect"/>
          <a:solidFill>
            <a:srgbClr val="841910"/>
          </a:solidFill>
          <a:ln w="25400" cmpd="sng" cap="flat">
            <a:noFill/>
            <a:prstDash val="solid"/>
            <a:round/>
          </a:ln>
        </p:spPr>
      </p:sp>
      <p:sp>
        <p:nvSpPr>
          <p:cNvPr id="14" name="矩形"/>
          <p:cNvSpPr>
            <a:spLocks/>
          </p:cNvSpPr>
          <p:nvPr/>
        </p:nvSpPr>
        <p:spPr>
          <a:xfrm rot="0">
            <a:off x="7440249" y="82566"/>
            <a:ext cx="103550" cy="412476"/>
          </a:xfrm>
          <a:prstGeom prst="rect"/>
          <a:solidFill>
            <a:srgbClr val="213264"/>
          </a:solidFill>
          <a:ln w="25400" cmpd="sng" cap="flat">
            <a:noFill/>
            <a:prstDash val="solid"/>
            <a:round/>
          </a:ln>
        </p:spPr>
      </p:sp>
      <p:sp>
        <p:nvSpPr>
          <p:cNvPr id="15" name="矩形"/>
          <p:cNvSpPr>
            <a:spLocks/>
          </p:cNvSpPr>
          <p:nvPr/>
        </p:nvSpPr>
        <p:spPr>
          <a:xfrm rot="0">
            <a:off x="0" y="5086350"/>
            <a:ext cx="9144000" cy="69848"/>
          </a:xfrm>
          <a:prstGeom prst="rect"/>
          <a:solidFill>
            <a:srgbClr val="213264"/>
          </a:solidFill>
          <a:ln w="25400" cmpd="sng" cap="flat">
            <a:noFill/>
            <a:prstDash val="solid"/>
            <a:round/>
          </a:ln>
        </p:spPr>
      </p:sp>
      <p:sp>
        <p:nvSpPr>
          <p:cNvPr id="16"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7"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8"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pitchFamily="0" charset="0"/>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pitchFamily="0" charset="0"/>
            </a:endParaRPr>
          </a:p>
        </p:txBody>
      </p:sp>
      <p:sp>
        <p:nvSpPr>
          <p:cNvPr id="19"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pitchFamily="0" charset="0"/>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pitchFamily="0" charset="0"/>
            </a:endParaRPr>
          </a:p>
        </p:txBody>
      </p:sp>
      <p:sp>
        <p:nvSpPr>
          <p:cNvPr id="20"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1"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2"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71087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2408594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555235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3"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8"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7912505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0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0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9"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0" name="文本框"/>
          <p:cNvSpPr>
            <a:spLocks xmlns:a="http://schemas.openxmlformats.org/drawingml/2006/main" noGrp="1"/>
          </p:cNvSpPr>
          <p:nvPr>
            <p:ph type="title"/>
          </p:nvPr>
        </p:nvSpPr>
        <p:spPr>
          <a:xfrm xmlns:a="http://schemas.openxmlformats.org/drawingml/2006/main" rot="0">
            <a:off x="311700" y="555600"/>
            <a:ext cx="2808000" cy="755698"/>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sz="2400"/>
          </a:p>
        </p:txBody>
      </p:sp>
      <p:sp>
        <p:nvSpPr>
          <p:cNvPr id="111"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pitchFamily="0" charset="0"/>
              <a:buChar char="●"/>
            </a:pPr>
            <a:endParaRPr lang="zh-CN" altLang="en-US" sz="1200"/>
          </a:p>
        </p:txBody>
      </p:sp>
      <p:sp>
        <p:nvSpPr>
          <p:cNvPr id="11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999096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2"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3"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666076253"/>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8"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9"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1"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2"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3"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5" name="文本框"/>
          <p:cNvSpPr>
            <a:spLocks xmlns:a="http://schemas.openxmlformats.org/drawingml/2006/main" noGrp="1"/>
          </p:cNvSpPr>
          <p:nvPr>
            <p:ph type="title"/>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46" name="文本框"/>
          <p:cNvSpPr>
            <a:spLocks xmlns:a="http://schemas.openxmlformats.org/drawingml/2006/main" noGrp="1"/>
          </p:cNvSpPr>
          <p:nvPr>
            <p:ph type="body" idx="1"/>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7" name="文本框"/>
          <p:cNvSpPr>
            <a:spLocks xmlns:a="http://schemas.openxmlformats.org/drawingml/2006/main" noGrp="1"/>
          </p:cNvSpPr>
          <p:nvPr>
            <p:ph type="ftr" idx="5"/>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8" name="文本框"/>
          <p:cNvSpPr>
            <a:spLocks xmlns:a="http://schemas.openxmlformats.org/drawingml/2006/main" noGrp="1"/>
          </p:cNvSpPr>
          <p:nvPr>
            <p:ph type="dt" idx="6"/>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4/13/2024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9" name="文本框"/>
          <p:cNvSpPr>
            <a:spLocks xmlns:a="http://schemas.openxmlformats.org/drawingml/2006/main" noGrp="1"/>
          </p:cNvSpPr>
          <p:nvPr>
            <p:ph type="sldNum" idx="7"/>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1833379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5237106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729667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808926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2789611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3756505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8000297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6734590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520184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2"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8"/>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7807094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0"/>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100212" y="3926740"/>
            <a:ext cx="2683767"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 </a:t>
            </a:r>
            <a:r>
              <a:rPr lang="en-US" altLang="zh-CN" sz="1100" b="0" i="0" u="none" strike="noStrike" kern="0" cap="none" spc="0" baseline="0">
                <a:solidFill>
                  <a:schemeClr val="tx1"/>
                </a:solidFill>
                <a:latin typeface="Arial" pitchFamily="0" charset="0"/>
                <a:ea typeface="Arial" pitchFamily="0" charset="0"/>
                <a:cs typeface="Arial" pitchFamily="0" charset="0"/>
              </a:rPr>
              <a:t>Jagadeeshwaran.J</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au5104212050</a:t>
            </a:r>
            <a:r>
              <a:rPr lang="en-US" altLang="zh-CN" sz="1100" b="0" i="0" u="none" strike="noStrike" kern="0" cap="none" spc="0" baseline="0">
                <a:solidFill>
                  <a:schemeClr val="tx1"/>
                </a:solidFill>
                <a:latin typeface="Arial" pitchFamily="0" charset="0"/>
                <a:ea typeface="Arial" pitchFamily="0" charset="0"/>
                <a:cs typeface="Arial" pitchFamily="0" charset="0"/>
              </a:rPr>
              <a:t>15</a:t>
            </a:r>
            <a:endParaRPr lang="zh-CN" altLang="en-US" sz="1100" b="0" i="0" u="none" strike="noStrike" kern="0" cap="none" spc="0" baseline="0">
              <a:solidFill>
                <a:schemeClr val="tx1"/>
              </a:solidFill>
              <a:latin typeface="Arial" pitchFamily="0" charset="0"/>
              <a:ea typeface="Arial" pitchFamily="0" charset="0"/>
              <a:cs typeface="Lucida Sans"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Arunai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college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Tiruvannamalai</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1"/>
          </a:xfrm>
          <a:prstGeom prst="rect"/>
          <a:noFill/>
          <a:ln w="12700" cmpd="sng" cap="flat">
            <a:noFill/>
            <a:prstDash val="solid"/>
            <a:miter/>
          </a:ln>
        </p:spPr>
      </p:pic>
    </p:spTree>
    <p:extLst>
      <p:ext uri="{BB962C8B-B14F-4D97-AF65-F5344CB8AC3E}">
        <p14:creationId xmlns:p14="http://schemas.microsoft.com/office/powerpoint/2010/main" val="730211678"/>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4277621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pitchFamily="0" charset="0"/>
              </a:rPr>
              <a:t>Homepage</a:t>
            </a:r>
            <a:endParaRPr lang="zh-CN" altLang="en-US" sz="2400" b="0" i="0" u="none" strike="noStrike" kern="0" cap="none" spc="0" baseline="0">
              <a:solidFill>
                <a:srgbClr val="000000"/>
              </a:solidFill>
              <a:latin typeface="Arial" pitchFamily="0" charset="0"/>
              <a:ea typeface="Arial" pitchFamily="0" charset="0"/>
              <a:cs typeface="Lucida Sans" pitchFamily="0" charset="0"/>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16082505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pitchFamily="0" charset="0"/>
              </a:rPr>
              <a:t>Admin page</a:t>
            </a:r>
            <a:endParaRPr lang="zh-CN" altLang="en-US" sz="1400" b="1" i="0" u="none" strike="noStrike" kern="0" cap="none" spc="0" baseline="0">
              <a:solidFill>
                <a:srgbClr val="000000"/>
              </a:solidFill>
              <a:latin typeface="Arial" pitchFamily="0" charset="0"/>
              <a:ea typeface="Arial" pitchFamily="0" charset="0"/>
              <a:cs typeface="Lucida Sans" pitchFamily="0" charset="0"/>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17770566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pitchFamily="0" charset="0"/>
              </a:rPr>
              <a:t>Finding the bus-Page</a:t>
            </a:r>
            <a:endParaRPr lang="zh-CN" altLang="en-US" sz="1400" b="1" i="0" u="none" strike="noStrike" kern="0" cap="none" spc="0" baseline="0">
              <a:solidFill>
                <a:srgbClr val="000000"/>
              </a:solidFill>
              <a:latin typeface="Arial" pitchFamily="0" charset="0"/>
              <a:ea typeface="Arial" pitchFamily="0" charset="0"/>
              <a:cs typeface="Lucida Sans" pitchFamily="0" charset="0"/>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60524998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pitchFamily="0" charset="0"/>
              </a:rPr>
              <a:t>Booking-Page</a:t>
            </a:r>
            <a:endParaRPr lang="zh-CN" altLang="en-US" sz="1400" b="1" i="0" u="none" strike="noStrike" kern="0" cap="none" spc="0" baseline="0">
              <a:solidFill>
                <a:srgbClr val="000000"/>
              </a:solidFill>
              <a:latin typeface="Arial" pitchFamily="0" charset="0"/>
              <a:ea typeface="Arial" pitchFamily="0" charset="0"/>
              <a:cs typeface="Lucida Sans" pitchFamily="0" charset="0"/>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108172057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Future </a:t>
            </a:r>
            <a:r>
              <a:rPr lang="en-US" altLang="zh-CN" sz="1600" b="1" i="0" u="none" strike="noStrike" kern="0" cap="none" spc="0" baseline="0">
                <a:solidFill>
                  <a:srgbClr val="213163"/>
                </a:solidFill>
                <a:latin typeface="Arial" pitchFamily="0" charset="0"/>
                <a:ea typeface="Arial" pitchFamily="0" charset="0"/>
                <a:cs typeface="Lucida Sans" pitchFamily="0" charset="0"/>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pitchFamily="0" charset="0"/>
              </a:rPr>
            </a:b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0051897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Conclusion</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3183098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1461785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8"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47530899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Abstract</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444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036262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Problem Statement</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39"/>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242053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Project Overview</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457320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Proposed Solution</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115354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458786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Technology Used</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11645896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pitchFamily="0" charset="0"/>
              </a:rPr>
              <a:t>Modelling &amp; Results </a:t>
            </a:r>
            <a:br>
              <a:rPr lang="zh-CN" altLang="en-US" sz="1400" b="1" i="0" u="none" strike="noStrike" kern="0" cap="none" spc="0" baseline="0">
                <a:solidFill>
                  <a:srgbClr val="213163"/>
                </a:solidFill>
                <a:latin typeface="Arial" pitchFamily="0" charset="0"/>
                <a:ea typeface="Arial" pitchFamily="0" charset="0"/>
                <a:cs typeface="Lucida Sans" pitchFamily="0" charset="0"/>
              </a:rPr>
            </a:br>
            <a:br>
              <a:rPr lang="zh-CN" altLang="en-US" sz="1400" b="1" i="0" u="none" strike="noStrike" kern="0" cap="none" spc="0" baseline="0">
                <a:solidFill>
                  <a:srgbClr val="213163"/>
                </a:solidFill>
                <a:latin typeface="Arial" pitchFamily="0" charset="0"/>
                <a:ea typeface="Arial" pitchFamily="0" charset="0"/>
                <a:cs typeface="Lucida Sans" pitchFamily="0" charset="0"/>
              </a:rPr>
            </a:b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1"/>
          </a:xfrm>
          <a:prstGeom prst="rect"/>
          <a:noFill/>
          <a:ln w="12700" cmpd="sng" cap="flat">
            <a:noFill/>
            <a:prstDash val="solid"/>
            <a:round/>
          </a:ln>
        </p:spPr>
      </p:sp>
      <p:sp>
        <p:nvSpPr>
          <p:cNvPr id="98" name="矩形"/>
          <p:cNvSpPr>
            <a:spLocks/>
          </p:cNvSpPr>
          <p:nvPr/>
        </p:nvSpPr>
        <p:spPr>
          <a:xfrm rot="0">
            <a:off x="138652" y="887020"/>
            <a:ext cx="8798284" cy="390876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14344017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7</cp:revision>
  <dcterms:modified xsi:type="dcterms:W3CDTF">2024-04-13T13:12:08Z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