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6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0.jpg" ContentType="image/jpg"/>
  <Override PartName="/ppt/media/image11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81" r:id="rId2"/>
    <p:sldId id="265" r:id="rId3"/>
    <p:sldId id="283" r:id="rId4"/>
    <p:sldId id="267" r:id="rId5"/>
    <p:sldId id="285" r:id="rId6"/>
    <p:sldId id="287" r:id="rId7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549" autoAdjust="0"/>
  </p:normalViewPr>
  <p:slideViewPr>
    <p:cSldViewPr>
      <p:cViewPr varScale="1">
        <p:scale>
          <a:sx n="51" d="100"/>
          <a:sy n="51" d="100"/>
        </p:scale>
        <p:origin x="9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5484B-F66F-4C3F-A689-886E872CB765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88B60-5403-4955-A1B6-AA7D2F0F0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0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 u="sng">
                <a:solidFill>
                  <a:srgbClr val="FF2E2E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 u="sng">
                <a:solidFill>
                  <a:srgbClr val="FF2E2E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878070" y="1864995"/>
            <a:ext cx="7579995" cy="76200"/>
          </a:xfrm>
          <a:custGeom>
            <a:avLst/>
            <a:gdLst/>
            <a:ahLst/>
            <a:cxnLst/>
            <a:rect l="l" t="t" r="r" b="b"/>
            <a:pathLst>
              <a:path w="7579995" h="76200">
                <a:moveTo>
                  <a:pt x="7579486" y="0"/>
                </a:moveTo>
                <a:lnTo>
                  <a:pt x="0" y="0"/>
                </a:lnTo>
                <a:lnTo>
                  <a:pt x="0" y="76200"/>
                </a:lnTo>
                <a:lnTo>
                  <a:pt x="7579486" y="76200"/>
                </a:lnTo>
                <a:lnTo>
                  <a:pt x="7579486" y="0"/>
                </a:lnTo>
                <a:close/>
              </a:path>
            </a:pathLst>
          </a:custGeom>
          <a:solidFill>
            <a:srgbClr val="F87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 u="sng">
                <a:solidFill>
                  <a:srgbClr val="FF2E2E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5125" y="718693"/>
            <a:ext cx="7964424" cy="628904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40355" y="8088630"/>
            <a:ext cx="284111" cy="33083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 u="sng">
                <a:solidFill>
                  <a:srgbClr val="FF2E2E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3847" y="821181"/>
            <a:ext cx="3421379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 u="sng">
                <a:solidFill>
                  <a:srgbClr val="FF2E2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6083" y="1707844"/>
            <a:ext cx="8015605" cy="7070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5EC6FE-9DEE-2424-C4D4-3FCE711F7796}"/>
              </a:ext>
            </a:extLst>
          </p:cNvPr>
          <p:cNvSpPr/>
          <p:nvPr/>
        </p:nvSpPr>
        <p:spPr>
          <a:xfrm>
            <a:off x="4399755" y="0"/>
            <a:ext cx="948849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iNTERNSHIP</a:t>
            </a:r>
            <a:r>
              <a:rPr lang="en-US" sz="7200" b="1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 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DBD94-C941-5A2F-8BCA-3ED02DFF9B46}"/>
              </a:ext>
            </a:extLst>
          </p:cNvPr>
          <p:cNvSpPr txBox="1"/>
          <p:nvPr/>
        </p:nvSpPr>
        <p:spPr>
          <a:xfrm>
            <a:off x="2395789" y="1376324"/>
            <a:ext cx="1455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highlight>
                  <a:srgbClr val="C0C0C0"/>
                </a:highlight>
              </a:rPr>
              <a:t>(  ON  ROAD  VEHICLE  BREAKDOWN  ASSISTANCE  FINDER  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BC2785-4905-1619-7B08-D8345FD298F9}"/>
              </a:ext>
            </a:extLst>
          </p:cNvPr>
          <p:cNvSpPr/>
          <p:nvPr/>
        </p:nvSpPr>
        <p:spPr>
          <a:xfrm>
            <a:off x="304800" y="2800766"/>
            <a:ext cx="10972800" cy="6914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C17E33-A1EB-0C92-4455-082F49A8619E}"/>
              </a:ext>
            </a:extLst>
          </p:cNvPr>
          <p:cNvSpPr txBox="1"/>
          <p:nvPr/>
        </p:nvSpPr>
        <p:spPr>
          <a:xfrm>
            <a:off x="528889" y="7187400"/>
            <a:ext cx="10363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IN" sz="2000" dirty="0"/>
              <a:t> </a:t>
            </a:r>
            <a:r>
              <a:rPr lang="en-IN" sz="2800" b="1" dirty="0"/>
              <a:t>Admin panel to manage booking, vehicles and users.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IN" sz="2800" b="1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IN" sz="2800" b="1" dirty="0"/>
              <a:t> User registration, login and vehicle booking Real-time vehicle availability and request handling</a:t>
            </a:r>
            <a:endParaRPr lang="en-IN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2A8A22-DEB4-7EF7-3044-CF620ADEF827}"/>
              </a:ext>
            </a:extLst>
          </p:cNvPr>
          <p:cNvSpPr txBox="1"/>
          <p:nvPr/>
        </p:nvSpPr>
        <p:spPr>
          <a:xfrm>
            <a:off x="528889" y="6287488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b="1" u="sng" dirty="0">
                <a:solidFill>
                  <a:schemeClr val="accent6">
                    <a:lumMod val="75000"/>
                  </a:schemeClr>
                </a:solidFill>
              </a:rPr>
              <a:t> FEATURES :</a:t>
            </a:r>
            <a:endParaRPr lang="en-IN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15BB3D-7832-56E8-315E-B26679A82003}"/>
              </a:ext>
            </a:extLst>
          </p:cNvPr>
          <p:cNvSpPr txBox="1"/>
          <p:nvPr/>
        </p:nvSpPr>
        <p:spPr>
          <a:xfrm>
            <a:off x="521394" y="3120380"/>
            <a:ext cx="103632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b="1" dirty="0"/>
              <a:t> It is a web - based application for managing vehicle bookings.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8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b="1" dirty="0"/>
              <a:t> It is developed by using PHP, </a:t>
            </a:r>
            <a:r>
              <a:rPr lang="en-US" sz="2800" b="1" dirty="0" err="1"/>
              <a:t>MySql</a:t>
            </a:r>
            <a:r>
              <a:rPr lang="en-US" sz="2800" b="1" dirty="0"/>
              <a:t> and CSS with admin and user functionality.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F708EB4-252D-5E0C-049C-564AB04653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195" y="4507191"/>
            <a:ext cx="6034010" cy="3501881"/>
          </a:xfrm>
          <a:prstGeom prst="rect">
            <a:avLst/>
          </a:prstGeom>
        </p:spPr>
      </p:pic>
      <p:pic>
        <p:nvPicPr>
          <p:cNvPr id="25" name="object 13">
            <a:extLst>
              <a:ext uri="{FF2B5EF4-FFF2-40B4-BE49-F238E27FC236}">
                <a16:creationId xmlns:a16="http://schemas.microsoft.com/office/drawing/2014/main" id="{8C21F25A-96DD-B6A1-E57C-7817547F972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15463" y="2798891"/>
            <a:ext cx="6543040" cy="691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7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2" grpId="0" animBg="1"/>
      <p:bldP spid="14" grpId="0"/>
      <p:bldP spid="18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1795461"/>
            <a:ext cx="5638800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u="sng" spc="-254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SYSTEM</a:t>
            </a:r>
            <a:r>
              <a:rPr lang="en-IN" sz="4100" u="sng" spc="-254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4100" u="sng" spc="-3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4100" u="sng" spc="-27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COMPONENTS</a:t>
            </a:r>
            <a:r>
              <a:rPr lang="en-IN" sz="4100" u="sng" spc="-27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4100" u="sng" spc="-27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:</a:t>
            </a:r>
            <a:endParaRPr sz="41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0" y="3162300"/>
            <a:ext cx="6138545" cy="64822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u="sng" spc="-425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Cambria"/>
                <a:cs typeface="Cambria"/>
              </a:rPr>
              <a:t>FRONTEND</a:t>
            </a:r>
            <a:r>
              <a:rPr sz="4000" b="1" u="sng" spc="31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Cambria"/>
                <a:cs typeface="Cambria"/>
              </a:rPr>
              <a:t> </a:t>
            </a:r>
            <a:r>
              <a:rPr lang="en-IN" sz="4000" b="1" u="sng" spc="31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Cambria"/>
                <a:cs typeface="Cambria"/>
              </a:rPr>
              <a:t> </a:t>
            </a:r>
            <a:r>
              <a:rPr sz="4000" b="1" u="sng" spc="-315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Cambria"/>
                <a:cs typeface="Cambria"/>
              </a:rPr>
              <a:t>DEVELOPMENT</a:t>
            </a:r>
            <a:endParaRPr sz="4000" dirty="0">
              <a:latin typeface="Cambria"/>
              <a:cs typeface="Cambria"/>
            </a:endParaRPr>
          </a:p>
          <a:p>
            <a:pPr marL="846455">
              <a:lnSpc>
                <a:spcPct val="100000"/>
              </a:lnSpc>
              <a:spcBef>
                <a:spcPts val="4000"/>
              </a:spcBef>
            </a:pPr>
            <a:r>
              <a:rPr sz="4000" spc="-370" dirty="0">
                <a:solidFill>
                  <a:srgbClr val="8852FF"/>
                </a:solidFill>
                <a:latin typeface="Cambria"/>
                <a:cs typeface="Cambria"/>
              </a:rPr>
              <a:t>HTML,</a:t>
            </a:r>
            <a:r>
              <a:rPr sz="4000" spc="5" dirty="0">
                <a:solidFill>
                  <a:srgbClr val="8852FF"/>
                </a:solidFill>
                <a:latin typeface="Cambria"/>
                <a:cs typeface="Cambria"/>
              </a:rPr>
              <a:t> </a:t>
            </a:r>
            <a:r>
              <a:rPr sz="4000" spc="-345" dirty="0">
                <a:solidFill>
                  <a:srgbClr val="8852FF"/>
                </a:solidFill>
                <a:latin typeface="Cambria"/>
                <a:cs typeface="Cambria"/>
              </a:rPr>
              <a:t>CSS</a:t>
            </a:r>
            <a:r>
              <a:rPr sz="4000" spc="30" dirty="0">
                <a:solidFill>
                  <a:srgbClr val="8852FF"/>
                </a:solidFill>
                <a:latin typeface="Cambria"/>
                <a:cs typeface="Cambria"/>
              </a:rPr>
              <a:t> </a:t>
            </a:r>
            <a:r>
              <a:rPr lang="en-IN" sz="4000" spc="-345" dirty="0">
                <a:solidFill>
                  <a:srgbClr val="8852FF"/>
                </a:solidFill>
                <a:latin typeface="Cambria"/>
                <a:cs typeface="Cambria"/>
              </a:rPr>
              <a:t>&amp;  </a:t>
            </a:r>
            <a:r>
              <a:rPr sz="4000" spc="-345" dirty="0">
                <a:solidFill>
                  <a:srgbClr val="8852FF"/>
                </a:solidFill>
                <a:latin typeface="Cambria"/>
                <a:cs typeface="Cambria"/>
              </a:rPr>
              <a:t>JAVASCRIPT</a:t>
            </a:r>
            <a:endParaRPr sz="4000" dirty="0">
              <a:latin typeface="Cambria"/>
              <a:cs typeface="Cambria"/>
            </a:endParaRPr>
          </a:p>
          <a:p>
            <a:pPr marL="2059305" marR="5080" indent="-1397635">
              <a:lnSpc>
                <a:spcPct val="180000"/>
              </a:lnSpc>
              <a:spcBef>
                <a:spcPts val="1535"/>
              </a:spcBef>
            </a:pPr>
            <a:r>
              <a:rPr sz="4000" b="1" u="sng" spc="-42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Cambria"/>
                <a:cs typeface="Cambria"/>
              </a:rPr>
              <a:t>BACKEND</a:t>
            </a:r>
            <a:r>
              <a:rPr sz="4000" b="1" u="sng" spc="30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Cambria"/>
                <a:cs typeface="Cambria"/>
              </a:rPr>
              <a:t> </a:t>
            </a:r>
            <a:r>
              <a:rPr sz="4000" b="1" u="sng" spc="-315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Cambria"/>
                <a:cs typeface="Cambria"/>
              </a:rPr>
              <a:t>DEVELOPMENT</a:t>
            </a:r>
            <a:r>
              <a:rPr sz="4000" b="1" spc="-315" dirty="0">
                <a:solidFill>
                  <a:srgbClr val="FF904D"/>
                </a:solidFill>
                <a:latin typeface="Cambria"/>
                <a:cs typeface="Cambria"/>
              </a:rPr>
              <a:t> </a:t>
            </a:r>
            <a:r>
              <a:rPr sz="4000" spc="-400" dirty="0">
                <a:solidFill>
                  <a:srgbClr val="8852FF"/>
                </a:solidFill>
                <a:latin typeface="Cambria"/>
                <a:cs typeface="Cambria"/>
              </a:rPr>
              <a:t>PHP</a:t>
            </a:r>
            <a:r>
              <a:rPr lang="en-IN" sz="4000" spc="-400" dirty="0">
                <a:solidFill>
                  <a:srgbClr val="8852FF"/>
                </a:solidFill>
                <a:latin typeface="Cambria"/>
                <a:cs typeface="Cambria"/>
              </a:rPr>
              <a:t> </a:t>
            </a:r>
            <a:r>
              <a:rPr sz="4000" spc="-130" dirty="0">
                <a:solidFill>
                  <a:srgbClr val="8852FF"/>
                </a:solidFill>
                <a:latin typeface="Cambria"/>
                <a:cs typeface="Cambria"/>
              </a:rPr>
              <a:t> </a:t>
            </a:r>
            <a:r>
              <a:rPr sz="4000" spc="-455" dirty="0">
                <a:solidFill>
                  <a:srgbClr val="8852FF"/>
                </a:solidFill>
                <a:latin typeface="Cambria"/>
                <a:cs typeface="Cambria"/>
              </a:rPr>
              <a:t>&amp;</a:t>
            </a:r>
            <a:r>
              <a:rPr sz="4000" spc="-110" dirty="0">
                <a:solidFill>
                  <a:srgbClr val="8852FF"/>
                </a:solidFill>
                <a:latin typeface="Cambria"/>
                <a:cs typeface="Cambria"/>
              </a:rPr>
              <a:t> </a:t>
            </a:r>
            <a:r>
              <a:rPr lang="en-IN" sz="4000" spc="-110" dirty="0">
                <a:solidFill>
                  <a:srgbClr val="8852FF"/>
                </a:solidFill>
                <a:latin typeface="Cambria"/>
                <a:cs typeface="Cambria"/>
              </a:rPr>
              <a:t> </a:t>
            </a:r>
            <a:r>
              <a:rPr sz="4000" spc="-425" dirty="0">
                <a:solidFill>
                  <a:srgbClr val="8852FF"/>
                </a:solidFill>
                <a:latin typeface="Cambria"/>
                <a:cs typeface="Cambria"/>
              </a:rPr>
              <a:t>MySQL </a:t>
            </a:r>
            <a:r>
              <a:rPr sz="4800" b="1" u="sng" spc="-10" dirty="0">
                <a:solidFill>
                  <a:srgbClr val="FF904D"/>
                </a:solidFill>
                <a:uFill>
                  <a:solidFill>
                    <a:srgbClr val="FF904D"/>
                  </a:solidFill>
                </a:uFill>
                <a:latin typeface="Cambria"/>
                <a:cs typeface="Cambria"/>
              </a:rPr>
              <a:t>SERVER</a:t>
            </a:r>
            <a:endParaRPr sz="4800" dirty="0">
              <a:latin typeface="Cambria"/>
              <a:cs typeface="Cambria"/>
            </a:endParaRPr>
          </a:p>
          <a:p>
            <a:pPr marL="727710">
              <a:lnSpc>
                <a:spcPct val="100000"/>
              </a:lnSpc>
              <a:spcBef>
                <a:spcPts val="2875"/>
              </a:spcBef>
            </a:pPr>
            <a:r>
              <a:rPr sz="4000" spc="-275" dirty="0">
                <a:solidFill>
                  <a:srgbClr val="8852FF"/>
                </a:solidFill>
                <a:latin typeface="Cambria"/>
                <a:cs typeface="Cambria"/>
              </a:rPr>
              <a:t>APACHE</a:t>
            </a:r>
            <a:r>
              <a:rPr lang="en-IN" sz="4000" spc="-275" dirty="0">
                <a:solidFill>
                  <a:srgbClr val="8852FF"/>
                </a:solidFill>
                <a:latin typeface="Cambria"/>
                <a:cs typeface="Cambria"/>
              </a:rPr>
              <a:t>  </a:t>
            </a:r>
            <a:r>
              <a:rPr sz="4000" spc="-275" dirty="0">
                <a:solidFill>
                  <a:srgbClr val="8852FF"/>
                </a:solidFill>
                <a:latin typeface="Cambria"/>
                <a:cs typeface="Cambria"/>
              </a:rPr>
              <a:t>(</a:t>
            </a:r>
            <a:r>
              <a:rPr lang="en-IN" sz="4000" spc="-275" dirty="0">
                <a:solidFill>
                  <a:srgbClr val="8852FF"/>
                </a:solidFill>
                <a:latin typeface="Cambria"/>
                <a:cs typeface="Cambria"/>
              </a:rPr>
              <a:t> </a:t>
            </a:r>
            <a:r>
              <a:rPr sz="4000" spc="-275" dirty="0">
                <a:solidFill>
                  <a:srgbClr val="8852FF"/>
                </a:solidFill>
                <a:latin typeface="Cambria"/>
                <a:cs typeface="Cambria"/>
              </a:rPr>
              <a:t>WAMP/</a:t>
            </a:r>
            <a:r>
              <a:rPr lang="en-IN" sz="4000" spc="-275" dirty="0">
                <a:solidFill>
                  <a:srgbClr val="8852FF"/>
                </a:solidFill>
                <a:latin typeface="Cambria"/>
                <a:cs typeface="Cambria"/>
              </a:rPr>
              <a:t> </a:t>
            </a:r>
            <a:r>
              <a:rPr sz="4000" spc="-275" dirty="0">
                <a:solidFill>
                  <a:srgbClr val="8852FF"/>
                </a:solidFill>
                <a:latin typeface="Cambria"/>
                <a:cs typeface="Cambria"/>
              </a:rPr>
              <a:t>XAMPP</a:t>
            </a:r>
            <a:r>
              <a:rPr lang="en-IN" sz="4000" spc="-275" dirty="0">
                <a:solidFill>
                  <a:srgbClr val="8852FF"/>
                </a:solidFill>
                <a:latin typeface="Cambria"/>
                <a:cs typeface="Cambria"/>
              </a:rPr>
              <a:t> </a:t>
            </a:r>
            <a:r>
              <a:rPr sz="4000" spc="-275" dirty="0">
                <a:solidFill>
                  <a:srgbClr val="8852FF"/>
                </a:solidFill>
                <a:latin typeface="Cambria"/>
                <a:cs typeface="Cambria"/>
              </a:rPr>
              <a:t>)</a:t>
            </a:r>
            <a:endParaRPr sz="4000" dirty="0">
              <a:latin typeface="Cambria"/>
              <a:cs typeface="Cambri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6200" y="266700"/>
            <a:ext cx="6400800" cy="9601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2699DB-D12B-22AC-4837-623D39C57DED}"/>
              </a:ext>
            </a:extLst>
          </p:cNvPr>
          <p:cNvSpPr txBox="1"/>
          <p:nvPr/>
        </p:nvSpPr>
        <p:spPr>
          <a:xfrm>
            <a:off x="457200" y="302948"/>
            <a:ext cx="1021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</a:rPr>
              <a:t>SYSTEM  ARCHITECTURE 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826C10-6B21-E23A-EAC2-DB048E879A1D}"/>
              </a:ext>
            </a:extLst>
          </p:cNvPr>
          <p:cNvSpPr/>
          <p:nvPr/>
        </p:nvSpPr>
        <p:spPr>
          <a:xfrm>
            <a:off x="5935429" y="419101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IMPLEMENTATION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1D93A9-045D-72AA-2751-DA38C9C6EC28}"/>
              </a:ext>
            </a:extLst>
          </p:cNvPr>
          <p:cNvSpPr/>
          <p:nvPr/>
        </p:nvSpPr>
        <p:spPr>
          <a:xfrm>
            <a:off x="381000" y="2205860"/>
            <a:ext cx="7620000" cy="7662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18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719DF-AF2B-C1FD-0575-248F7C81F151}"/>
              </a:ext>
            </a:extLst>
          </p:cNvPr>
          <p:cNvSpPr txBox="1"/>
          <p:nvPr/>
        </p:nvSpPr>
        <p:spPr>
          <a:xfrm>
            <a:off x="721714" y="3351726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600" b="1" u="sng" dirty="0">
                <a:solidFill>
                  <a:schemeClr val="accent6">
                    <a:lumMod val="75000"/>
                  </a:schemeClr>
                </a:solidFill>
              </a:rPr>
              <a:t> Admin  Module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B8688C-D288-9B23-F0F8-67AA0CFF9019}"/>
              </a:ext>
            </a:extLst>
          </p:cNvPr>
          <p:cNvSpPr txBox="1"/>
          <p:nvPr/>
        </p:nvSpPr>
        <p:spPr>
          <a:xfrm>
            <a:off x="736704" y="4231756"/>
            <a:ext cx="678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/>
              <a:t>Add, Update and Delete Vehicle.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/>
              <a:t>Manage booking and customer data.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43AEF9-B447-C3C5-84AA-1B3AE4DF9A69}"/>
              </a:ext>
            </a:extLst>
          </p:cNvPr>
          <p:cNvSpPr txBox="1"/>
          <p:nvPr/>
        </p:nvSpPr>
        <p:spPr>
          <a:xfrm>
            <a:off x="736704" y="6218571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600" b="1" u="sng" dirty="0">
                <a:solidFill>
                  <a:schemeClr val="accent6">
                    <a:lumMod val="75000"/>
                  </a:schemeClr>
                </a:solidFill>
              </a:rPr>
              <a:t> User Module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3DC204-00A5-C2E3-2299-9A7588378CD9}"/>
              </a:ext>
            </a:extLst>
          </p:cNvPr>
          <p:cNvSpPr txBox="1"/>
          <p:nvPr/>
        </p:nvSpPr>
        <p:spPr>
          <a:xfrm>
            <a:off x="742950" y="7144077"/>
            <a:ext cx="6591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b="1" dirty="0"/>
              <a:t>View vehicles list.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b="1" dirty="0"/>
              <a:t> Book vehicles through an online form.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b="1" dirty="0"/>
              <a:t>Check booking status.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152F71-BBB2-FA52-E623-BF79E68463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256" y="4708809"/>
            <a:ext cx="4772695" cy="2769868"/>
          </a:xfrm>
          <a:prstGeom prst="rect">
            <a:avLst/>
          </a:prstGeom>
        </p:spPr>
      </p:pic>
      <p:pic>
        <p:nvPicPr>
          <p:cNvPr id="13" name="object 10">
            <a:extLst>
              <a:ext uri="{FF2B5EF4-FFF2-40B4-BE49-F238E27FC236}">
                <a16:creationId xmlns:a16="http://schemas.microsoft.com/office/drawing/2014/main" id="{9BD071C0-0EF3-44C1-33A1-255A71BBA50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04804" y="2190136"/>
            <a:ext cx="4286250" cy="7662039"/>
          </a:xfrm>
          <a:prstGeom prst="rect">
            <a:avLst/>
          </a:prstGeom>
        </p:spPr>
      </p:pic>
      <p:pic>
        <p:nvPicPr>
          <p:cNvPr id="14" name="object 9">
            <a:extLst>
              <a:ext uri="{FF2B5EF4-FFF2-40B4-BE49-F238E27FC236}">
                <a16:creationId xmlns:a16="http://schemas.microsoft.com/office/drawing/2014/main" id="{E3E1CC02-5100-C610-5E1C-D1462254B03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16810" y="2205860"/>
            <a:ext cx="4472184" cy="766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3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6" grpId="0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01400" y="384811"/>
            <a:ext cx="6793224" cy="418337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01400" y="5344240"/>
            <a:ext cx="6793224" cy="43712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410411-F2C5-B2B4-5B20-02A83FE9FCAA}"/>
              </a:ext>
            </a:extLst>
          </p:cNvPr>
          <p:cNvSpPr txBox="1"/>
          <p:nvPr/>
        </p:nvSpPr>
        <p:spPr>
          <a:xfrm>
            <a:off x="685800" y="800100"/>
            <a:ext cx="922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OUTPUT 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C1A058-04D3-FE86-6AF9-BDE91B4C4D3E}"/>
              </a:ext>
            </a:extLst>
          </p:cNvPr>
          <p:cNvSpPr/>
          <p:nvPr/>
        </p:nvSpPr>
        <p:spPr>
          <a:xfrm>
            <a:off x="685800" y="2476500"/>
            <a:ext cx="9906000" cy="6629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FBBD12-99F5-89F8-04EF-E4C505390E49}"/>
              </a:ext>
            </a:extLst>
          </p:cNvPr>
          <p:cNvSpPr txBox="1"/>
          <p:nvPr/>
        </p:nvSpPr>
        <p:spPr>
          <a:xfrm>
            <a:off x="916305" y="3009900"/>
            <a:ext cx="9144000" cy="559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265" marR="192405" indent="-457200" algn="just">
              <a:lnSpc>
                <a:spcPct val="1178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/>
                <a:cs typeface="Times New Roman"/>
              </a:rPr>
              <a:t>The</a:t>
            </a:r>
            <a:r>
              <a:rPr lang="en-US" sz="2800" b="1" spc="-90" dirty="0">
                <a:latin typeface="Times New Roman"/>
                <a:cs typeface="Times New Roman"/>
              </a:rPr>
              <a:t> </a:t>
            </a:r>
            <a:r>
              <a:rPr lang="en-US" sz="2800" b="1" dirty="0">
                <a:latin typeface="Times New Roman"/>
                <a:cs typeface="Times New Roman"/>
              </a:rPr>
              <a:t>system</a:t>
            </a:r>
            <a:r>
              <a:rPr lang="en-US" sz="2800" b="1" spc="-80" dirty="0">
                <a:latin typeface="Times New Roman"/>
                <a:cs typeface="Times New Roman"/>
              </a:rPr>
              <a:t> </a:t>
            </a:r>
            <a:r>
              <a:rPr lang="en-US" sz="2800" b="1" dirty="0">
                <a:latin typeface="Times New Roman"/>
                <a:cs typeface="Times New Roman"/>
              </a:rPr>
              <a:t>simplifies</a:t>
            </a:r>
            <a:r>
              <a:rPr lang="en-US" sz="2800" b="1" spc="-110" dirty="0">
                <a:latin typeface="Times New Roman"/>
                <a:cs typeface="Times New Roman"/>
              </a:rPr>
              <a:t> </a:t>
            </a:r>
            <a:r>
              <a:rPr lang="en-US" sz="2800" b="1" dirty="0">
                <a:latin typeface="Times New Roman"/>
                <a:cs typeface="Times New Roman"/>
              </a:rPr>
              <a:t>vehicle</a:t>
            </a:r>
            <a:r>
              <a:rPr lang="en-US" sz="2800" b="1" spc="-100" dirty="0">
                <a:latin typeface="Times New Roman"/>
                <a:cs typeface="Times New Roman"/>
              </a:rPr>
              <a:t> </a:t>
            </a:r>
            <a:r>
              <a:rPr lang="en-US" sz="2800" b="1" spc="-10" dirty="0">
                <a:latin typeface="Times New Roman"/>
                <a:cs typeface="Times New Roman"/>
              </a:rPr>
              <a:t>management </a:t>
            </a:r>
            <a:r>
              <a:rPr lang="en-US" sz="2800" b="1" dirty="0">
                <a:latin typeface="Times New Roman"/>
                <a:cs typeface="Times New Roman"/>
              </a:rPr>
              <a:t>for</a:t>
            </a:r>
            <a:r>
              <a:rPr lang="en-US" sz="2800" b="1" spc="-20" dirty="0">
                <a:latin typeface="Times New Roman"/>
                <a:cs typeface="Times New Roman"/>
              </a:rPr>
              <a:t> </a:t>
            </a:r>
            <a:r>
              <a:rPr lang="en-US" sz="2800" b="1" dirty="0">
                <a:latin typeface="Times New Roman"/>
                <a:cs typeface="Times New Roman"/>
              </a:rPr>
              <a:t>rental</a:t>
            </a:r>
            <a:r>
              <a:rPr lang="en-US" sz="2800" b="1" spc="-10" dirty="0">
                <a:latin typeface="Times New Roman"/>
                <a:cs typeface="Times New Roman"/>
              </a:rPr>
              <a:t> services.</a:t>
            </a:r>
          </a:p>
          <a:p>
            <a:pPr marL="469265" marR="192405" indent="-457200" algn="just">
              <a:lnSpc>
                <a:spcPct val="1178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469900" marR="689610" indent="-457200" algn="just">
              <a:lnSpc>
                <a:spcPct val="113900"/>
              </a:lnSpc>
              <a:spcBef>
                <a:spcPts val="29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/>
                <a:cs typeface="Times New Roman"/>
              </a:rPr>
              <a:t>Ensures</a:t>
            </a:r>
            <a:r>
              <a:rPr lang="en-US" sz="2800" b="1" spc="-145" dirty="0">
                <a:latin typeface="Times New Roman"/>
                <a:cs typeface="Times New Roman"/>
              </a:rPr>
              <a:t> </a:t>
            </a:r>
            <a:r>
              <a:rPr lang="en-US" sz="2800" b="1" dirty="0">
                <a:latin typeface="Times New Roman"/>
                <a:cs typeface="Times New Roman"/>
              </a:rPr>
              <a:t>efficient</a:t>
            </a:r>
            <a:r>
              <a:rPr lang="en-US" sz="2800" b="1" spc="-110" dirty="0">
                <a:latin typeface="Times New Roman"/>
                <a:cs typeface="Times New Roman"/>
              </a:rPr>
              <a:t> </a:t>
            </a:r>
            <a:r>
              <a:rPr lang="en-US" sz="2800" b="1" dirty="0">
                <a:latin typeface="Times New Roman"/>
                <a:cs typeface="Times New Roman"/>
              </a:rPr>
              <a:t>breakdown</a:t>
            </a:r>
            <a:r>
              <a:rPr lang="en-US" sz="2800" b="1" spc="-210" dirty="0">
                <a:latin typeface="Times New Roman"/>
                <a:cs typeface="Times New Roman"/>
              </a:rPr>
              <a:t> </a:t>
            </a:r>
            <a:r>
              <a:rPr lang="en-US" sz="2800" b="1" spc="-10" dirty="0">
                <a:latin typeface="Times New Roman"/>
                <a:cs typeface="Times New Roman"/>
              </a:rPr>
              <a:t>assistance. </a:t>
            </a:r>
            <a:r>
              <a:rPr lang="en-US" sz="2800" b="1" dirty="0">
                <a:latin typeface="Times New Roman"/>
                <a:cs typeface="Times New Roman"/>
              </a:rPr>
              <a:t>Mobile</a:t>
            </a:r>
            <a:r>
              <a:rPr lang="en-US" sz="2800" b="1" spc="-35" dirty="0">
                <a:latin typeface="Times New Roman"/>
                <a:cs typeface="Times New Roman"/>
              </a:rPr>
              <a:t> </a:t>
            </a:r>
            <a:r>
              <a:rPr lang="en-US" sz="2800" b="1" dirty="0">
                <a:latin typeface="Times New Roman"/>
                <a:cs typeface="Times New Roman"/>
              </a:rPr>
              <a:t>App</a:t>
            </a:r>
            <a:r>
              <a:rPr lang="en-US" sz="2800" b="1" spc="-25" dirty="0">
                <a:latin typeface="Times New Roman"/>
                <a:cs typeface="Times New Roman"/>
              </a:rPr>
              <a:t> </a:t>
            </a:r>
            <a:r>
              <a:rPr lang="en-US" sz="2800" b="1" dirty="0">
                <a:latin typeface="Times New Roman"/>
                <a:cs typeface="Times New Roman"/>
              </a:rPr>
              <a:t>services</a:t>
            </a:r>
            <a:r>
              <a:rPr lang="en-US" sz="2800" b="1" spc="-20" dirty="0">
                <a:latin typeface="Times New Roman"/>
                <a:cs typeface="Times New Roman"/>
              </a:rPr>
              <a:t> </a:t>
            </a:r>
            <a:r>
              <a:rPr lang="en-US" sz="2800" b="1" dirty="0">
                <a:latin typeface="Times New Roman"/>
                <a:cs typeface="Times New Roman"/>
              </a:rPr>
              <a:t>for</a:t>
            </a:r>
            <a:r>
              <a:rPr lang="en-US" sz="2800" b="1" spc="-25" dirty="0">
                <a:latin typeface="Times New Roman"/>
                <a:cs typeface="Times New Roman"/>
              </a:rPr>
              <a:t> </a:t>
            </a:r>
            <a:r>
              <a:rPr lang="en-US" sz="2800" b="1" dirty="0">
                <a:latin typeface="Times New Roman"/>
                <a:cs typeface="Times New Roman"/>
              </a:rPr>
              <a:t>easy</a:t>
            </a:r>
            <a:r>
              <a:rPr lang="en-US" sz="2800" b="1" spc="-25" dirty="0">
                <a:latin typeface="Times New Roman"/>
                <a:cs typeface="Times New Roman"/>
              </a:rPr>
              <a:t> </a:t>
            </a:r>
            <a:r>
              <a:rPr lang="en-US" sz="2800" b="1" spc="-10" dirty="0">
                <a:latin typeface="Times New Roman"/>
                <a:cs typeface="Times New Roman"/>
              </a:rPr>
              <a:t>access.</a:t>
            </a:r>
          </a:p>
          <a:p>
            <a:pPr marL="469900" marR="689610" indent="-457200" algn="just">
              <a:lnSpc>
                <a:spcPct val="113900"/>
              </a:lnSpc>
              <a:spcBef>
                <a:spcPts val="29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469265" marR="690880" indent="-457200" algn="just">
              <a:lnSpc>
                <a:spcPts val="4870"/>
              </a:lnSpc>
              <a:spcBef>
                <a:spcPts val="265"/>
              </a:spcBef>
              <a:buFont typeface="Arial" panose="020B0604020202020204" pitchFamily="34" charset="0"/>
              <a:buChar char="•"/>
            </a:pPr>
            <a:r>
              <a:rPr lang="en-US" sz="2800" b="1" spc="-10" dirty="0">
                <a:latin typeface="Times New Roman"/>
                <a:cs typeface="Times New Roman"/>
              </a:rPr>
              <a:t>AI-</a:t>
            </a:r>
            <a:r>
              <a:rPr lang="en-US" sz="2800" b="1" dirty="0">
                <a:latin typeface="Times New Roman"/>
                <a:cs typeface="Times New Roman"/>
              </a:rPr>
              <a:t>based</a:t>
            </a:r>
            <a:r>
              <a:rPr lang="en-US" sz="2800" b="1" spc="-100" dirty="0">
                <a:latin typeface="Times New Roman"/>
                <a:cs typeface="Times New Roman"/>
              </a:rPr>
              <a:t> </a:t>
            </a:r>
            <a:r>
              <a:rPr lang="en-US" sz="2800" b="1" dirty="0">
                <a:latin typeface="Times New Roman"/>
                <a:cs typeface="Times New Roman"/>
              </a:rPr>
              <a:t>Booking</a:t>
            </a:r>
            <a:r>
              <a:rPr lang="en-US" sz="2800" b="1" spc="-100" dirty="0">
                <a:latin typeface="Times New Roman"/>
                <a:cs typeface="Times New Roman"/>
              </a:rPr>
              <a:t> </a:t>
            </a:r>
            <a:r>
              <a:rPr lang="en-US" sz="2800" b="1" dirty="0">
                <a:latin typeface="Times New Roman"/>
                <a:cs typeface="Times New Roman"/>
              </a:rPr>
              <a:t>Recommendations</a:t>
            </a:r>
            <a:r>
              <a:rPr lang="en-US" sz="2800" b="1" spc="-110" dirty="0">
                <a:latin typeface="Times New Roman"/>
                <a:cs typeface="Times New Roman"/>
              </a:rPr>
              <a:t> </a:t>
            </a:r>
            <a:r>
              <a:rPr lang="en-US" sz="2800" b="1" spc="-25" dirty="0">
                <a:latin typeface="Times New Roman"/>
                <a:cs typeface="Times New Roman"/>
              </a:rPr>
              <a:t>to </a:t>
            </a:r>
            <a:r>
              <a:rPr lang="en-US" sz="2800" b="1" dirty="0">
                <a:latin typeface="Times New Roman"/>
                <a:cs typeface="Times New Roman"/>
              </a:rPr>
              <a:t>suggesting</a:t>
            </a:r>
            <a:r>
              <a:rPr lang="en-US" sz="2800" b="1" spc="-20" dirty="0">
                <a:latin typeface="Times New Roman"/>
                <a:cs typeface="Times New Roman"/>
              </a:rPr>
              <a:t> </a:t>
            </a:r>
            <a:r>
              <a:rPr lang="en-US" sz="2800" b="1" dirty="0">
                <a:latin typeface="Times New Roman"/>
                <a:cs typeface="Times New Roman"/>
              </a:rPr>
              <a:t>the</a:t>
            </a:r>
            <a:r>
              <a:rPr lang="en-US" sz="2800" b="1" spc="-20" dirty="0">
                <a:latin typeface="Times New Roman"/>
                <a:cs typeface="Times New Roman"/>
              </a:rPr>
              <a:t> </a:t>
            </a:r>
            <a:r>
              <a:rPr lang="en-US" sz="2800" b="1" spc="-10" dirty="0">
                <a:latin typeface="Times New Roman"/>
                <a:cs typeface="Times New Roman"/>
              </a:rPr>
              <a:t>breakdowns unexpectedly.</a:t>
            </a:r>
          </a:p>
          <a:p>
            <a:pPr marL="469265" marR="690880" indent="-457200" algn="just">
              <a:lnSpc>
                <a:spcPts val="4870"/>
              </a:lnSpc>
              <a:spcBef>
                <a:spcPts val="265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Times New Roman"/>
              <a:cs typeface="Times New Roman"/>
            </a:endParaRPr>
          </a:p>
          <a:p>
            <a:pPr marL="469265" marR="5080" indent="-457200" algn="just">
              <a:lnSpc>
                <a:spcPct val="1139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/>
                <a:cs typeface="Times New Roman"/>
              </a:rPr>
              <a:t>GPS</a:t>
            </a:r>
            <a:r>
              <a:rPr lang="en-US" sz="2800" b="1" spc="-175" dirty="0">
                <a:latin typeface="Times New Roman"/>
                <a:cs typeface="Times New Roman"/>
              </a:rPr>
              <a:t> </a:t>
            </a:r>
            <a:r>
              <a:rPr lang="en-US" sz="2800" b="1" dirty="0">
                <a:latin typeface="Times New Roman"/>
                <a:cs typeface="Times New Roman"/>
              </a:rPr>
              <a:t>Tracking</a:t>
            </a:r>
            <a:r>
              <a:rPr lang="en-US" sz="2800" b="1" spc="-195" dirty="0">
                <a:latin typeface="Times New Roman"/>
                <a:cs typeface="Times New Roman"/>
              </a:rPr>
              <a:t> </a:t>
            </a:r>
            <a:r>
              <a:rPr lang="en-US" sz="2800" b="1" dirty="0">
                <a:latin typeface="Times New Roman"/>
                <a:cs typeface="Times New Roman"/>
              </a:rPr>
              <a:t>for</a:t>
            </a:r>
            <a:r>
              <a:rPr lang="en-US" sz="2800" b="1" spc="-175" dirty="0">
                <a:latin typeface="Times New Roman"/>
                <a:cs typeface="Times New Roman"/>
              </a:rPr>
              <a:t> </a:t>
            </a:r>
            <a:r>
              <a:rPr lang="en-US" sz="2800" b="1" spc="-20" dirty="0">
                <a:latin typeface="Times New Roman"/>
                <a:cs typeface="Times New Roman"/>
              </a:rPr>
              <a:t>real-</a:t>
            </a:r>
            <a:r>
              <a:rPr lang="en-US" sz="2800" b="1" dirty="0">
                <a:latin typeface="Times New Roman"/>
                <a:cs typeface="Times New Roman"/>
              </a:rPr>
              <a:t>time</a:t>
            </a:r>
            <a:r>
              <a:rPr lang="en-US" sz="2800" b="1" spc="-170" dirty="0">
                <a:latin typeface="Times New Roman"/>
                <a:cs typeface="Times New Roman"/>
              </a:rPr>
              <a:t> </a:t>
            </a:r>
            <a:r>
              <a:rPr lang="en-US" sz="2800" b="1" spc="-10" dirty="0">
                <a:latin typeface="Times New Roman"/>
                <a:cs typeface="Times New Roman"/>
              </a:rPr>
              <a:t>vehicle</a:t>
            </a:r>
            <a:r>
              <a:rPr lang="en-US" sz="2800" b="1" spc="-165" dirty="0">
                <a:latin typeface="Times New Roman"/>
                <a:cs typeface="Times New Roman"/>
              </a:rPr>
              <a:t> </a:t>
            </a:r>
            <a:r>
              <a:rPr lang="en-US" sz="2800" b="1" spc="-10" dirty="0">
                <a:latin typeface="Times New Roman"/>
                <a:cs typeface="Times New Roman"/>
              </a:rPr>
              <a:t>location monitoring.</a:t>
            </a: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0B6FE41-F4E4-AAA0-8DDC-F8AFBC62052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564379"/>
            <a:ext cx="4805525" cy="2788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A89A40-B48B-E152-4ED2-E694BF50F196}"/>
              </a:ext>
            </a:extLst>
          </p:cNvPr>
          <p:cNvSpPr/>
          <p:nvPr/>
        </p:nvSpPr>
        <p:spPr>
          <a:xfrm>
            <a:off x="6159708" y="266700"/>
            <a:ext cx="67056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u="sng" cap="none" spc="50" dirty="0">
                <a:ln w="0"/>
                <a:solidFill>
                  <a:schemeClr val="tx1"/>
                </a:solidFill>
                <a:highlight>
                  <a:srgbClr val="C0C0C0"/>
                </a:highlight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91DDDE-11E6-5F81-DA73-141AB24BE93A}"/>
              </a:ext>
            </a:extLst>
          </p:cNvPr>
          <p:cNvSpPr/>
          <p:nvPr/>
        </p:nvSpPr>
        <p:spPr>
          <a:xfrm>
            <a:off x="609600" y="1790700"/>
            <a:ext cx="8534400" cy="822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6758E-711B-EB20-01EC-DC95DD5EB26B}"/>
              </a:ext>
            </a:extLst>
          </p:cNvPr>
          <p:cNvSpPr txBox="1"/>
          <p:nvPr/>
        </p:nvSpPr>
        <p:spPr>
          <a:xfrm>
            <a:off x="938134" y="2565816"/>
            <a:ext cx="8001000" cy="7321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7815" marR="728980" indent="-285750" algn="just">
              <a:lnSpc>
                <a:spcPct val="1167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The</a:t>
            </a:r>
            <a:r>
              <a:rPr lang="en-US" sz="2400" b="1" spc="-155" dirty="0"/>
              <a:t> </a:t>
            </a:r>
            <a:r>
              <a:rPr lang="en-US" sz="2400" b="1" dirty="0"/>
              <a:t>restaurant</a:t>
            </a:r>
            <a:r>
              <a:rPr lang="en-US" sz="2400" b="1" spc="-135" dirty="0"/>
              <a:t> </a:t>
            </a:r>
            <a:r>
              <a:rPr lang="en-US" sz="2400" b="1" dirty="0"/>
              <a:t>website</a:t>
            </a:r>
            <a:r>
              <a:rPr lang="en-US" sz="2400" b="1" spc="-130" dirty="0"/>
              <a:t> </a:t>
            </a:r>
            <a:r>
              <a:rPr lang="en-US" sz="2400" b="1" dirty="0"/>
              <a:t>project</a:t>
            </a:r>
            <a:r>
              <a:rPr lang="en-US" sz="2400" b="1" spc="-110" dirty="0"/>
              <a:t> </a:t>
            </a:r>
            <a:r>
              <a:rPr lang="en-US" sz="2400" b="1" spc="-10" dirty="0"/>
              <a:t>showcases </a:t>
            </a:r>
            <a:r>
              <a:rPr lang="en-US" sz="2400" b="1" dirty="0"/>
              <a:t>the</a:t>
            </a:r>
            <a:r>
              <a:rPr lang="en-US" sz="2400" b="1" spc="-55" dirty="0"/>
              <a:t> </a:t>
            </a:r>
            <a:r>
              <a:rPr lang="en-US" sz="2400" b="1" dirty="0"/>
              <a:t>essentials</a:t>
            </a:r>
            <a:r>
              <a:rPr lang="en-US" sz="2400" b="1" spc="-50" dirty="0"/>
              <a:t> </a:t>
            </a:r>
            <a:r>
              <a:rPr lang="en-US" sz="2400" b="1" dirty="0"/>
              <a:t>of</a:t>
            </a:r>
            <a:r>
              <a:rPr lang="en-US" sz="2400" b="1" spc="-65" dirty="0"/>
              <a:t> </a:t>
            </a:r>
            <a:r>
              <a:rPr lang="en-US" sz="2400" b="1" dirty="0"/>
              <a:t>online</a:t>
            </a:r>
            <a:r>
              <a:rPr lang="en-US" sz="2400" b="1" spc="-55" dirty="0"/>
              <a:t> </a:t>
            </a:r>
            <a:r>
              <a:rPr lang="en-US" sz="2400" b="1" dirty="0"/>
              <a:t>ordering,</a:t>
            </a:r>
            <a:r>
              <a:rPr lang="en-US" sz="2400" b="1" spc="-55" dirty="0"/>
              <a:t> </a:t>
            </a:r>
            <a:r>
              <a:rPr lang="en-US" sz="2400" b="1" spc="-20" dirty="0"/>
              <a:t>user </a:t>
            </a:r>
            <a:r>
              <a:rPr lang="en-US" sz="2400" b="1" dirty="0"/>
              <a:t>engagement,</a:t>
            </a:r>
            <a:r>
              <a:rPr lang="en-US" sz="2400" b="1" spc="-95" dirty="0"/>
              <a:t> </a:t>
            </a:r>
            <a:r>
              <a:rPr lang="en-US" sz="2400" b="1" dirty="0"/>
              <a:t>and</a:t>
            </a:r>
            <a:r>
              <a:rPr lang="en-US" sz="2400" b="1" spc="-95" dirty="0"/>
              <a:t> </a:t>
            </a:r>
            <a:r>
              <a:rPr lang="en-US" sz="2400" b="1" dirty="0"/>
              <a:t>responsive</a:t>
            </a:r>
            <a:r>
              <a:rPr lang="en-US" sz="2400" b="1" spc="-95" dirty="0"/>
              <a:t> </a:t>
            </a:r>
            <a:r>
              <a:rPr lang="en-US" sz="2400" b="1" dirty="0"/>
              <a:t>web</a:t>
            </a:r>
            <a:r>
              <a:rPr lang="en-US" sz="2400" b="1" spc="-105" dirty="0"/>
              <a:t> </a:t>
            </a:r>
            <a:r>
              <a:rPr lang="en-US" sz="2400" b="1" spc="-10" dirty="0"/>
              <a:t>design.</a:t>
            </a:r>
          </a:p>
          <a:p>
            <a:pPr marL="297815" marR="728980" indent="-285750" algn="just">
              <a:lnSpc>
                <a:spcPct val="1167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sz="2400" b="1" spc="-10" dirty="0"/>
          </a:p>
          <a:p>
            <a:pPr marL="297815" marR="5080" indent="-285750" algn="just">
              <a:lnSpc>
                <a:spcPct val="1157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400" b="1" spc="-50" dirty="0"/>
              <a:t>The</a:t>
            </a:r>
            <a:r>
              <a:rPr lang="en-US" sz="2400" b="1" spc="-180" dirty="0"/>
              <a:t> </a:t>
            </a:r>
            <a:r>
              <a:rPr lang="en-US" sz="2400" b="1" spc="-55" dirty="0"/>
              <a:t>photo</a:t>
            </a:r>
            <a:r>
              <a:rPr lang="en-US" sz="2400" b="1" spc="-165" dirty="0"/>
              <a:t> </a:t>
            </a:r>
            <a:r>
              <a:rPr lang="en-US" sz="2400" b="1" spc="-50" dirty="0"/>
              <a:t>Gallery</a:t>
            </a:r>
            <a:r>
              <a:rPr lang="en-US" sz="2400" b="1" spc="-175" dirty="0"/>
              <a:t> </a:t>
            </a:r>
            <a:r>
              <a:rPr lang="en-US" sz="2400" b="1" spc="-55" dirty="0"/>
              <a:t>project</a:t>
            </a:r>
            <a:r>
              <a:rPr lang="en-US" sz="2400" b="1" spc="-180" dirty="0"/>
              <a:t> </a:t>
            </a:r>
            <a:r>
              <a:rPr lang="en-US" sz="2400" b="1" spc="-55" dirty="0"/>
              <a:t>provides</a:t>
            </a:r>
            <a:r>
              <a:rPr lang="en-US" sz="2400" b="1" spc="-165" dirty="0"/>
              <a:t> </a:t>
            </a:r>
            <a:r>
              <a:rPr lang="en-US" sz="2400" b="1" spc="-45" dirty="0"/>
              <a:t>an</a:t>
            </a:r>
            <a:r>
              <a:rPr lang="en-US" sz="2400" b="1" spc="-204" dirty="0"/>
              <a:t> </a:t>
            </a:r>
            <a:r>
              <a:rPr lang="en-US" sz="2400" b="1" spc="-10" dirty="0"/>
              <a:t>efficient </a:t>
            </a:r>
            <a:r>
              <a:rPr lang="en-US" sz="2400" b="1" spc="-35" dirty="0"/>
              <a:t>and</a:t>
            </a:r>
            <a:r>
              <a:rPr lang="en-US" sz="2400" b="1" spc="-180" dirty="0"/>
              <a:t> </a:t>
            </a:r>
            <a:r>
              <a:rPr lang="en-US" sz="2400" b="1" spc="-20" dirty="0"/>
              <a:t>visually</a:t>
            </a:r>
            <a:r>
              <a:rPr lang="en-US" sz="2400" b="1" spc="-170" dirty="0"/>
              <a:t> </a:t>
            </a:r>
            <a:r>
              <a:rPr lang="en-US" sz="2400" b="1" spc="-30" dirty="0"/>
              <a:t>appealing</a:t>
            </a:r>
            <a:r>
              <a:rPr lang="en-US" sz="2400" b="1" spc="-175" dirty="0"/>
              <a:t> </a:t>
            </a:r>
            <a:r>
              <a:rPr lang="en-US" sz="2400" b="1" spc="-30" dirty="0"/>
              <a:t>way</a:t>
            </a:r>
            <a:r>
              <a:rPr lang="en-US" sz="2400" b="1" spc="-180" dirty="0"/>
              <a:t> </a:t>
            </a:r>
            <a:r>
              <a:rPr lang="en-US" sz="2400" b="1" spc="-25" dirty="0"/>
              <a:t>to</a:t>
            </a:r>
            <a:r>
              <a:rPr lang="en-US" sz="2400" b="1" spc="-180" dirty="0"/>
              <a:t> </a:t>
            </a:r>
            <a:r>
              <a:rPr lang="en-US" sz="2400" b="1" spc="-35" dirty="0"/>
              <a:t>manage</a:t>
            </a:r>
            <a:r>
              <a:rPr lang="en-US" sz="2400" b="1" spc="-150" dirty="0"/>
              <a:t> </a:t>
            </a:r>
            <a:r>
              <a:rPr lang="en-US" sz="2400" b="1" spc="-25" dirty="0"/>
              <a:t>and </a:t>
            </a:r>
            <a:r>
              <a:rPr lang="en-US" sz="2400" b="1" dirty="0"/>
              <a:t>display</a:t>
            </a:r>
            <a:r>
              <a:rPr lang="en-US" sz="2400" b="1" spc="-60" dirty="0"/>
              <a:t> </a:t>
            </a:r>
            <a:r>
              <a:rPr lang="en-US" sz="2400" b="1" dirty="0"/>
              <a:t>images</a:t>
            </a:r>
            <a:r>
              <a:rPr lang="en-US" sz="2400" b="1" spc="-65" dirty="0"/>
              <a:t> </a:t>
            </a:r>
            <a:r>
              <a:rPr lang="en-US" sz="2400" b="1" spc="-10" dirty="0"/>
              <a:t>dynamically.</a:t>
            </a:r>
          </a:p>
          <a:p>
            <a:pPr marL="297815" marR="5080" indent="-285750" algn="just">
              <a:lnSpc>
                <a:spcPct val="1157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endParaRPr lang="en-US" sz="2400" b="1" spc="-10" dirty="0"/>
          </a:p>
          <a:p>
            <a:pPr marL="297815" marR="71755" indent="-285750" algn="just">
              <a:lnSpc>
                <a:spcPct val="116599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The</a:t>
            </a:r>
            <a:r>
              <a:rPr lang="en-US" sz="2400" b="1" spc="-135" dirty="0"/>
              <a:t> </a:t>
            </a:r>
            <a:r>
              <a:rPr lang="en-US" sz="2400" b="1" dirty="0"/>
              <a:t>On-Road</a:t>
            </a:r>
            <a:r>
              <a:rPr lang="en-US" sz="2400" b="1" spc="-130" dirty="0"/>
              <a:t> </a:t>
            </a:r>
            <a:r>
              <a:rPr lang="en-US" sz="2400" b="1" dirty="0"/>
              <a:t>Vehicle</a:t>
            </a:r>
            <a:r>
              <a:rPr lang="en-US" sz="2400" b="1" spc="-45" dirty="0"/>
              <a:t> </a:t>
            </a:r>
            <a:r>
              <a:rPr lang="en-US" sz="2400" b="1" spc="-10" dirty="0"/>
              <a:t>Breakdown</a:t>
            </a:r>
            <a:r>
              <a:rPr lang="en-US" sz="2400" b="1" spc="-130" dirty="0"/>
              <a:t> </a:t>
            </a:r>
            <a:r>
              <a:rPr lang="en-US" sz="2400" b="1" spc="-10" dirty="0"/>
              <a:t>Assistance </a:t>
            </a:r>
            <a:r>
              <a:rPr lang="en-US" sz="2400" b="1" dirty="0"/>
              <a:t>system</a:t>
            </a:r>
            <a:r>
              <a:rPr lang="en-US" sz="2400" b="1" spc="-20" dirty="0"/>
              <a:t> </a:t>
            </a:r>
            <a:r>
              <a:rPr lang="en-US" sz="2400" b="1" dirty="0"/>
              <a:t>ensures</a:t>
            </a:r>
            <a:r>
              <a:rPr lang="en-US" sz="2400" b="1" spc="-25" dirty="0"/>
              <a:t> </a:t>
            </a:r>
            <a:r>
              <a:rPr lang="en-US" sz="2400" b="1" dirty="0"/>
              <a:t>quick</a:t>
            </a:r>
            <a:r>
              <a:rPr lang="en-US" sz="2400" b="1" spc="-20" dirty="0"/>
              <a:t> </a:t>
            </a:r>
            <a:r>
              <a:rPr lang="en-US" sz="2400" b="1" dirty="0"/>
              <a:t>and</a:t>
            </a:r>
            <a:r>
              <a:rPr lang="en-US" sz="2400" b="1" spc="-25" dirty="0"/>
              <a:t> </a:t>
            </a:r>
            <a:r>
              <a:rPr lang="en-US" sz="2400" b="1" dirty="0"/>
              <a:t>efficient</a:t>
            </a:r>
            <a:r>
              <a:rPr lang="en-US" sz="2400" b="1" spc="-30" dirty="0"/>
              <a:t> </a:t>
            </a:r>
            <a:r>
              <a:rPr lang="en-US" sz="2400" b="1" spc="-10" dirty="0"/>
              <a:t>roadside </a:t>
            </a:r>
            <a:r>
              <a:rPr lang="en-US" sz="2400" b="1" dirty="0"/>
              <a:t>support,</a:t>
            </a:r>
            <a:r>
              <a:rPr lang="en-US" sz="2400" b="1" spc="-75" dirty="0"/>
              <a:t> </a:t>
            </a:r>
            <a:r>
              <a:rPr lang="en-US" sz="2400" b="1" dirty="0"/>
              <a:t>making</a:t>
            </a:r>
            <a:r>
              <a:rPr lang="en-US" sz="2400" b="1" spc="-75" dirty="0"/>
              <a:t> </a:t>
            </a:r>
            <a:r>
              <a:rPr lang="en-US" sz="2400" b="1" dirty="0"/>
              <a:t>service</a:t>
            </a:r>
            <a:r>
              <a:rPr lang="en-US" sz="2400" b="1" spc="-70" dirty="0"/>
              <a:t> </a:t>
            </a:r>
            <a:r>
              <a:rPr lang="en-US" sz="2400" b="1" dirty="0"/>
              <a:t>requests</a:t>
            </a:r>
            <a:r>
              <a:rPr lang="en-US" sz="2400" b="1" spc="-75" dirty="0"/>
              <a:t> </a:t>
            </a:r>
            <a:r>
              <a:rPr lang="en-US" sz="2400" b="1" spc="-25" dirty="0"/>
              <a:t>and </a:t>
            </a:r>
            <a:r>
              <a:rPr lang="en-US" sz="2400" b="1" dirty="0"/>
              <a:t>management</a:t>
            </a:r>
            <a:r>
              <a:rPr lang="en-US" sz="2400" b="1" spc="-170" dirty="0"/>
              <a:t> </a:t>
            </a:r>
            <a:r>
              <a:rPr lang="en-US" sz="2400" b="1" spc="-10" dirty="0"/>
              <a:t>seamless.</a:t>
            </a:r>
          </a:p>
          <a:p>
            <a:pPr marL="297815" marR="71755" indent="-285750" algn="just">
              <a:lnSpc>
                <a:spcPct val="116599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lang="en-US" sz="2400" b="1" spc="-10" dirty="0"/>
          </a:p>
          <a:p>
            <a:pPr marL="297815" marR="14604" indent="-285750" algn="just">
              <a:lnSpc>
                <a:spcPct val="1157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lang="en-US" sz="2400" b="1" spc="-20" dirty="0"/>
              <a:t>All</a:t>
            </a:r>
            <a:r>
              <a:rPr lang="en-US" sz="2400" b="1" spc="-165" dirty="0"/>
              <a:t> </a:t>
            </a:r>
            <a:r>
              <a:rPr lang="en-US" sz="2400" b="1" spc="-40" dirty="0"/>
              <a:t>three</a:t>
            </a:r>
            <a:r>
              <a:rPr lang="en-US" sz="2400" b="1" spc="-140" dirty="0"/>
              <a:t> </a:t>
            </a:r>
            <a:r>
              <a:rPr lang="en-US" sz="2400" b="1" spc="-35" dirty="0"/>
              <a:t>projects</a:t>
            </a:r>
            <a:r>
              <a:rPr lang="en-US" sz="2400" b="1" spc="-150" dirty="0"/>
              <a:t> </a:t>
            </a:r>
            <a:r>
              <a:rPr lang="en-US" sz="2400" b="1" spc="-40" dirty="0"/>
              <a:t>enhance</a:t>
            </a:r>
            <a:r>
              <a:rPr lang="en-US" sz="2400" b="1" spc="-135" dirty="0"/>
              <a:t> </a:t>
            </a:r>
            <a:r>
              <a:rPr lang="en-US" sz="2400" b="1" spc="-40" dirty="0"/>
              <a:t>user</a:t>
            </a:r>
            <a:r>
              <a:rPr lang="en-US" sz="2400" b="1" spc="-140" dirty="0"/>
              <a:t> </a:t>
            </a:r>
            <a:r>
              <a:rPr lang="en-US" sz="2400" b="1" spc="-40" dirty="0"/>
              <a:t>experience</a:t>
            </a:r>
            <a:r>
              <a:rPr lang="en-US" sz="2400" b="1" spc="-155" dirty="0"/>
              <a:t> </a:t>
            </a:r>
            <a:r>
              <a:rPr lang="en-US" sz="2400" b="1" spc="-25" dirty="0"/>
              <a:t>and </a:t>
            </a:r>
            <a:r>
              <a:rPr lang="en-US" sz="2400" b="1" spc="-10" dirty="0"/>
              <a:t>streamline</a:t>
            </a:r>
            <a:r>
              <a:rPr lang="en-US" sz="2400" b="1" spc="-180" dirty="0"/>
              <a:t> </a:t>
            </a:r>
            <a:r>
              <a:rPr lang="en-US" sz="2400" b="1" dirty="0"/>
              <a:t>interactions</a:t>
            </a:r>
            <a:r>
              <a:rPr lang="en-US" sz="2400" b="1" spc="-145" dirty="0"/>
              <a:t> </a:t>
            </a:r>
            <a:r>
              <a:rPr lang="en-US" sz="2400" b="1" spc="-10" dirty="0"/>
              <a:t>between</a:t>
            </a:r>
            <a:r>
              <a:rPr lang="en-US" sz="2400" b="1" spc="-170" dirty="0"/>
              <a:t> </a:t>
            </a:r>
            <a:r>
              <a:rPr lang="en-US" sz="2400" b="1" dirty="0"/>
              <a:t>users</a:t>
            </a:r>
            <a:r>
              <a:rPr lang="en-US" sz="2400" b="1" spc="-170" dirty="0"/>
              <a:t> </a:t>
            </a:r>
            <a:r>
              <a:rPr lang="en-US" sz="2400" b="1" spc="-25" dirty="0"/>
              <a:t>and </a:t>
            </a:r>
            <a:r>
              <a:rPr lang="en-US" sz="2400" b="1" dirty="0"/>
              <a:t>required</a:t>
            </a:r>
            <a:r>
              <a:rPr lang="en-US" sz="2400" b="1" spc="-125" dirty="0"/>
              <a:t> </a:t>
            </a:r>
            <a:r>
              <a:rPr lang="en-US" sz="2400" b="1" spc="-10" dirty="0"/>
              <a:t>services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343E86-A2D5-2534-6901-969DADB3D7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181" y="4343400"/>
            <a:ext cx="5383237" cy="3124200"/>
          </a:xfrm>
          <a:prstGeom prst="rect">
            <a:avLst/>
          </a:prstGeom>
        </p:spPr>
      </p:pic>
      <p:pic>
        <p:nvPicPr>
          <p:cNvPr id="8" name="object 10">
            <a:extLst>
              <a:ext uri="{FF2B5EF4-FFF2-40B4-BE49-F238E27FC236}">
                <a16:creationId xmlns:a16="http://schemas.microsoft.com/office/drawing/2014/main" id="{3CA8B44C-0858-F710-07B7-3FCE58D1490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95019" y="1790700"/>
            <a:ext cx="4207240" cy="2704846"/>
          </a:xfrm>
          <a:prstGeom prst="rect">
            <a:avLst/>
          </a:prstGeom>
        </p:spPr>
      </p:pic>
      <p:pic>
        <p:nvPicPr>
          <p:cNvPr id="9" name="object 13">
            <a:extLst>
              <a:ext uri="{FF2B5EF4-FFF2-40B4-BE49-F238E27FC236}">
                <a16:creationId xmlns:a16="http://schemas.microsoft.com/office/drawing/2014/main" id="{B5FB049D-43E3-24C5-A2D1-CF95FB4B20F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12508" y="4911550"/>
            <a:ext cx="8600428" cy="4975822"/>
          </a:xfrm>
          <a:prstGeom prst="rect">
            <a:avLst/>
          </a:prstGeom>
        </p:spPr>
      </p:pic>
      <p:pic>
        <p:nvPicPr>
          <p:cNvPr id="10" name="Picture 4" descr="Free Html5 Photo Gallery Website Templates - FREE PRINTABLE TEMPLATES">
            <a:extLst>
              <a:ext uri="{FF2B5EF4-FFF2-40B4-BE49-F238E27FC236}">
                <a16:creationId xmlns:a16="http://schemas.microsoft.com/office/drawing/2014/main" id="{23C8B8A2-B973-28EC-8357-71EEF01EA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7190" y="1688267"/>
            <a:ext cx="4305746" cy="295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40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ank You Images for Ppt - ChristinerosGoodwin">
            <a:extLst>
              <a:ext uri="{FF2B5EF4-FFF2-40B4-BE49-F238E27FC236}">
                <a16:creationId xmlns:a16="http://schemas.microsoft.com/office/drawing/2014/main" id="{D9671A0E-2E91-F0FC-8B30-FB56EEB9E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272" y="1075048"/>
            <a:ext cx="13552716" cy="8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16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MAJOR__PROJECT</Template>
  <TotalTime>9</TotalTime>
  <Words>243</Words>
  <Application>Microsoft Office PowerPoint</Application>
  <PresentationFormat>Custom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Algerian</vt:lpstr>
      <vt:lpstr>Arial</vt:lpstr>
      <vt:lpstr>Calibri</vt:lpstr>
      <vt:lpstr>Cambria</vt:lpstr>
      <vt:lpstr>Courier New</vt:lpstr>
      <vt:lpstr>Palatino Linotype</vt:lpstr>
      <vt:lpstr>Tahoma</vt:lpstr>
      <vt:lpstr>Times New Roman</vt:lpstr>
      <vt:lpstr>Wingdings</vt:lpstr>
      <vt:lpstr>Office Theme</vt:lpstr>
      <vt:lpstr>PowerPoint Presentation</vt:lpstr>
      <vt:lpstr>SYSTEM  COMPONENTS 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sarika kakarla</dc:creator>
  <cp:keywords>DAGhBTEvIF8,BAGY5Y8HjLw,0</cp:keywords>
  <cp:lastModifiedBy>sarika kakarla</cp:lastModifiedBy>
  <cp:revision>2</cp:revision>
  <dcterms:created xsi:type="dcterms:W3CDTF">2025-03-24T06:34:23Z</dcterms:created>
  <dcterms:modified xsi:type="dcterms:W3CDTF">2025-03-24T06:56:09Z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2025-03-09T00:00:00Z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2025-03-10T00:00:00Z</vt:filetime>
  </property>
  <property fmtid="{D5CDD505-2E9C-101B-9397-08002B2CF9AE}" pid="5" name="Producer">
    <vt:lpwstr>Microsoft® Word 2019</vt:lpwstr>
  </property>
</Properties>
</file>