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5FC71E-6EF1-49C7-ADE1-12BDEC8E5FC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DC7CAD-D4DF-437D-A076-1F0C733645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oger\Desktop\flow_chart.pdf" TargetMode="External"/><Relationship Id="rId2" Type="http://schemas.openxmlformats.org/officeDocument/2006/relationships/hyperlink" Target="file:///C:\Users\Roger\Desktop\UML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 Reckoning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 Do</a:t>
            </a:r>
            <a:br>
              <a:rPr lang="en-US" dirty="0" smtClean="0"/>
            </a:br>
            <a:r>
              <a:rPr lang="en-US" dirty="0" smtClean="0"/>
              <a:t>Mike Hutton</a:t>
            </a:r>
            <a:br>
              <a:rPr lang="en-US" dirty="0" smtClean="0"/>
            </a:br>
            <a:r>
              <a:rPr lang="en-US" dirty="0" smtClean="0"/>
              <a:t>Roger Baker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Dead Reckoning?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calculating one's position, esp. at sea, by estimating the direction and distance traveled rather than by using landmarks...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Uniquely used for non-GPS areas:</a:t>
            </a:r>
          </a:p>
          <a:p>
            <a:pPr lvl="1"/>
            <a:r>
              <a:rPr lang="en-US" dirty="0"/>
              <a:t>Navigating caves</a:t>
            </a:r>
          </a:p>
          <a:p>
            <a:pPr lvl="1"/>
            <a:r>
              <a:rPr lang="en-US" dirty="0"/>
              <a:t>Underground </a:t>
            </a:r>
            <a:r>
              <a:rPr lang="en-US" dirty="0" smtClean="0"/>
              <a:t>buildings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4 packages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edu.vt.dr</a:t>
            </a:r>
            <a:r>
              <a:rPr lang="en-US" dirty="0" smtClean="0"/>
              <a:t> – base package; majority of Activities within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edu.vt.dr.map</a:t>
            </a:r>
            <a:r>
              <a:rPr lang="en-US" dirty="0" smtClean="0"/>
              <a:t> – OpenGL Renderer and Objects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edu.vt.dr.testing</a:t>
            </a:r>
            <a:r>
              <a:rPr lang="en-US" dirty="0" smtClean="0"/>
              <a:t> -  activities for movement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edu.vt.dr.testing.utilities</a:t>
            </a:r>
            <a:r>
              <a:rPr lang="en-US" dirty="0" smtClean="0"/>
              <a:t> – dealing with data, calculations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UML diagram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 action="ppaction://hlinkfile"/>
              </a:rPr>
              <a:t>App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</TotalTime>
  <Words>68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Dead Reckoning</vt:lpstr>
      <vt:lpstr>What is Dead Reckoning?</vt:lpstr>
      <vt:lpstr>PowerPoint Presentation</vt:lpstr>
      <vt:lpstr>KIMS SLIDE</vt:lpstr>
      <vt:lpstr>KIMS SLIDE</vt:lpstr>
      <vt:lpstr>Code Usage</vt:lpstr>
      <vt:lpstr>App Visuals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Reckoning</dc:title>
  <dc:creator>Roger</dc:creator>
  <cp:lastModifiedBy>Roger</cp:lastModifiedBy>
  <cp:revision>3</cp:revision>
  <dcterms:created xsi:type="dcterms:W3CDTF">2012-04-26T07:08:59Z</dcterms:created>
  <dcterms:modified xsi:type="dcterms:W3CDTF">2012-04-26T07:44:33Z</dcterms:modified>
</cp:coreProperties>
</file>