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/>
    <p:restoredTop sz="94656"/>
  </p:normalViewPr>
  <p:slideViewPr>
    <p:cSldViewPr snapToGrid="0" snapToObjects="1">
      <p:cViewPr varScale="1">
        <p:scale>
          <a:sx n="61" d="100"/>
          <a:sy n="61" d="100"/>
        </p:scale>
        <p:origin x="23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2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42D0-B9DA-7C42-A9C1-50B1E0CC0DE9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825F-C8A8-7542-8E37-AA2F211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75" y="1681162"/>
            <a:ext cx="3883025" cy="34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286" y="1293812"/>
            <a:ext cx="7096106" cy="1620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86" y="3848099"/>
            <a:ext cx="7028075" cy="1409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1" y="211138"/>
            <a:ext cx="2921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957263"/>
            <a:ext cx="4673600" cy="185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637" y="641351"/>
            <a:ext cx="4243344" cy="2170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19063"/>
            <a:ext cx="1981200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900" y="3722688"/>
            <a:ext cx="4962102" cy="20637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513" y="3948112"/>
            <a:ext cx="29591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100" y="788988"/>
            <a:ext cx="6595382" cy="516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8" y="225425"/>
            <a:ext cx="28702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23" y="1843086"/>
            <a:ext cx="3774288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8" y="355600"/>
            <a:ext cx="18923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12" y="1843087"/>
            <a:ext cx="86487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317" y="3244334"/>
            <a:ext cx="508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NLKQEOgBAnw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0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Bit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Palaniappan, Jagadeesh(GE Digital)</dc:creator>
  <cp:lastModifiedBy>Palaniappan, Jagadeesh(GE Digital)</cp:lastModifiedBy>
  <cp:revision>14</cp:revision>
  <dcterms:created xsi:type="dcterms:W3CDTF">2018-05-02T04:02:16Z</dcterms:created>
  <dcterms:modified xsi:type="dcterms:W3CDTF">2018-05-04T00:41:00Z</dcterms:modified>
</cp:coreProperties>
</file>