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9" r:id="rId4"/>
    <p:sldId id="292" r:id="rId5"/>
    <p:sldId id="294" r:id="rId6"/>
    <p:sldId id="296" r:id="rId7"/>
    <p:sldId id="297" r:id="rId8"/>
    <p:sldId id="298" r:id="rId9"/>
    <p:sldId id="310" r:id="rId10"/>
    <p:sldId id="309" r:id="rId11"/>
    <p:sldId id="308" r:id="rId12"/>
    <p:sldId id="301" r:id="rId13"/>
    <p:sldId id="302" r:id="rId14"/>
    <p:sldId id="306" r:id="rId15"/>
    <p:sldId id="307" r:id="rId16"/>
    <p:sldId id="266" r:id="rId17"/>
  </p:sldIdLst>
  <p:sldSz cx="12192000" cy="6858000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zBJLxcvjvx6joxQV1xTs+4JF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79F16-C595-41B3-A69C-A59CD0180365}" v="79" dt="2024-10-16T09:36:38.762"/>
  </p1510:revLst>
</p1510:revInfo>
</file>

<file path=ppt/tableStyles.xml><?xml version="1.0" encoding="utf-8"?>
<a:tblStyleLst xmlns:a="http://schemas.openxmlformats.org/drawingml/2006/main" def="{487C13AC-C4EB-4B75-A16E-F28B5C2F6171}">
  <a:tblStyle styleId="{487C13AC-C4EB-4B75-A16E-F28B5C2F6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IREDDY JAGADDESHWAR REDDY" userId="22d08f02b48ae467" providerId="LiveId" clId="{0A979F16-C595-41B3-A69C-A59CD0180365}"/>
    <pc:docChg chg="undo custSel addSld delSld modSld sldOrd">
      <pc:chgData name="BUSIREDDY JAGADDESHWAR REDDY" userId="22d08f02b48ae467" providerId="LiveId" clId="{0A979F16-C595-41B3-A69C-A59CD0180365}" dt="2024-10-18T07:49:03.735" v="2261" actId="1036"/>
      <pc:docMkLst>
        <pc:docMk/>
      </pc:docMkLst>
      <pc:sldChg chg="modSp mod">
        <pc:chgData name="BUSIREDDY JAGADDESHWAR REDDY" userId="22d08f02b48ae467" providerId="LiveId" clId="{0A979F16-C595-41B3-A69C-A59CD0180365}" dt="2024-10-18T07:49:03.735" v="2261" actId="1036"/>
        <pc:sldMkLst>
          <pc:docMk/>
          <pc:sldMk cId="0" sldId="256"/>
        </pc:sldMkLst>
        <pc:spChg chg="mod">
          <ac:chgData name="BUSIREDDY JAGADDESHWAR REDDY" userId="22d08f02b48ae467" providerId="LiveId" clId="{0A979F16-C595-41B3-A69C-A59CD0180365}" dt="2024-10-18T07:49:03.735" v="2261" actId="1036"/>
          <ac:spMkLst>
            <pc:docMk/>
            <pc:sldMk cId="0" sldId="256"/>
            <ac:spMk id="106" creationId="{00000000-0000-0000-0000-000000000000}"/>
          </ac:spMkLst>
        </pc:spChg>
        <pc:picChg chg="mod">
          <ac:chgData name="BUSIREDDY JAGADDESHWAR REDDY" userId="22d08f02b48ae467" providerId="LiveId" clId="{0A979F16-C595-41B3-A69C-A59CD0180365}" dt="2024-10-16T09:14:44.187" v="2237" actId="1036"/>
          <ac:picMkLst>
            <pc:docMk/>
            <pc:sldMk cId="0" sldId="256"/>
            <ac:picMk id="87" creationId="{00000000-0000-0000-0000-000000000000}"/>
          </ac:picMkLst>
        </pc:picChg>
      </pc:sldChg>
      <pc:sldChg chg="modSp mod">
        <pc:chgData name="BUSIREDDY JAGADDESHWAR REDDY" userId="22d08f02b48ae467" providerId="LiveId" clId="{0A979F16-C595-41B3-A69C-A59CD0180365}" dt="2024-10-16T09:14:23.547" v="2230" actId="113"/>
        <pc:sldMkLst>
          <pc:docMk/>
          <pc:sldMk cId="2251008757" sldId="296"/>
        </pc:sldMkLst>
        <pc:spChg chg="mod">
          <ac:chgData name="BUSIREDDY JAGADDESHWAR REDDY" userId="22d08f02b48ae467" providerId="LiveId" clId="{0A979F16-C595-41B3-A69C-A59CD0180365}" dt="2024-10-16T09:14:23.547" v="2230" actId="113"/>
          <ac:spMkLst>
            <pc:docMk/>
            <pc:sldMk cId="2251008757" sldId="296"/>
            <ac:spMk id="8" creationId="{E5FE54F9-1A63-D277-24B9-BD4404A327F6}"/>
          </ac:spMkLst>
        </pc:spChg>
        <pc:spChg chg="mod">
          <ac:chgData name="BUSIREDDY JAGADDESHWAR REDDY" userId="22d08f02b48ae467" providerId="LiveId" clId="{0A979F16-C595-41B3-A69C-A59CD0180365}" dt="2024-10-16T09:14:14.732" v="2228" actId="20577"/>
          <ac:spMkLst>
            <pc:docMk/>
            <pc:sldMk cId="2251008757" sldId="296"/>
            <ac:spMk id="14" creationId="{C0ADCA5D-65F3-914E-8EA9-6F13EA0D1DE6}"/>
          </ac:spMkLst>
        </pc:spChg>
        <pc:spChg chg="mod">
          <ac:chgData name="BUSIREDDY JAGADDESHWAR REDDY" userId="22d08f02b48ae467" providerId="LiveId" clId="{0A979F16-C595-41B3-A69C-A59CD0180365}" dt="2024-10-16T09:11:55.498" v="2172" actId="1076"/>
          <ac:spMkLst>
            <pc:docMk/>
            <pc:sldMk cId="2251008757" sldId="296"/>
            <ac:spMk id="18" creationId="{5212DB45-A20F-41FD-6D1A-C0A3D72DE187}"/>
          </ac:spMkLst>
        </pc:spChg>
        <pc:spChg chg="mod">
          <ac:chgData name="BUSIREDDY JAGADDESHWAR REDDY" userId="22d08f02b48ae467" providerId="LiveId" clId="{0A979F16-C595-41B3-A69C-A59CD0180365}" dt="2024-10-16T09:12:21.079" v="2179" actId="123"/>
          <ac:spMkLst>
            <pc:docMk/>
            <pc:sldMk cId="2251008757" sldId="296"/>
            <ac:spMk id="19" creationId="{B04B8B1B-38AA-9E17-833E-007F20119B83}"/>
          </ac:spMkLst>
        </pc:spChg>
        <pc:spChg chg="mod">
          <ac:chgData name="BUSIREDDY JAGADDESHWAR REDDY" userId="22d08f02b48ae467" providerId="LiveId" clId="{0A979F16-C595-41B3-A69C-A59CD0180365}" dt="2024-10-16T09:12:55.856" v="2221" actId="20577"/>
          <ac:spMkLst>
            <pc:docMk/>
            <pc:sldMk cId="2251008757" sldId="296"/>
            <ac:spMk id="24" creationId="{AC7A30F9-F59B-EFB5-7884-DDBA25372777}"/>
          </ac:spMkLst>
        </pc:spChg>
        <pc:grpChg chg="mod">
          <ac:chgData name="BUSIREDDY JAGADDESHWAR REDDY" userId="22d08f02b48ae467" providerId="LiveId" clId="{0A979F16-C595-41B3-A69C-A59CD0180365}" dt="2024-10-14T09:13:25.625" v="211" actId="1076"/>
          <ac:grpSpMkLst>
            <pc:docMk/>
            <pc:sldMk cId="2251008757" sldId="296"/>
            <ac:grpSpMk id="10" creationId="{A77B6CF2-86FF-F242-427B-686D0329AF30}"/>
          </ac:grpSpMkLst>
        </pc:grpChg>
        <pc:grpChg chg="mod">
          <ac:chgData name="BUSIREDDY JAGADDESHWAR REDDY" userId="22d08f02b48ae467" providerId="LiveId" clId="{0A979F16-C595-41B3-A69C-A59CD0180365}" dt="2024-10-16T09:13:20.163" v="2223" actId="14100"/>
          <ac:grpSpMkLst>
            <pc:docMk/>
            <pc:sldMk cId="2251008757" sldId="296"/>
            <ac:grpSpMk id="25" creationId="{4972E0CD-3D20-E3B7-45A5-FDFA71288317}"/>
          </ac:grpSpMkLst>
        </pc:grpChg>
      </pc:sldChg>
      <pc:sldChg chg="modSp mod">
        <pc:chgData name="BUSIREDDY JAGADDESHWAR REDDY" userId="22d08f02b48ae467" providerId="LiveId" clId="{0A979F16-C595-41B3-A69C-A59CD0180365}" dt="2024-10-15T10:05:11.323" v="1217" actId="20577"/>
        <pc:sldMkLst>
          <pc:docMk/>
          <pc:sldMk cId="3915805911" sldId="297"/>
        </pc:sldMkLst>
        <pc:spChg chg="mod">
          <ac:chgData name="BUSIREDDY JAGADDESHWAR REDDY" userId="22d08f02b48ae467" providerId="LiveId" clId="{0A979F16-C595-41B3-A69C-A59CD0180365}" dt="2024-10-15T10:05:11.323" v="1217" actId="20577"/>
          <ac:spMkLst>
            <pc:docMk/>
            <pc:sldMk cId="3915805911" sldId="297"/>
            <ac:spMk id="5" creationId="{F7076416-7623-0980-E438-26D7B8B56AE0}"/>
          </ac:spMkLst>
        </pc:spChg>
      </pc:sldChg>
      <pc:sldChg chg="addSp delSp modSp mod ord">
        <pc:chgData name="BUSIREDDY JAGADDESHWAR REDDY" userId="22d08f02b48ae467" providerId="LiveId" clId="{0A979F16-C595-41B3-A69C-A59CD0180365}" dt="2024-10-16T09:36:38.744" v="2259" actId="1076"/>
        <pc:sldMkLst>
          <pc:docMk/>
          <pc:sldMk cId="1869460620" sldId="298"/>
        </pc:sldMkLst>
        <pc:spChg chg="mod">
          <ac:chgData name="BUSIREDDY JAGADDESHWAR REDDY" userId="22d08f02b48ae467" providerId="LiveId" clId="{0A979F16-C595-41B3-A69C-A59CD0180365}" dt="2024-10-15T10:04:14.838" v="1206" actId="1076"/>
          <ac:spMkLst>
            <pc:docMk/>
            <pc:sldMk cId="1869460620" sldId="298"/>
            <ac:spMk id="2" creationId="{7B3FE64C-ED43-A052-11E8-812792B8FDDF}"/>
          </ac:spMkLst>
        </pc:spChg>
        <pc:spChg chg="mod">
          <ac:chgData name="BUSIREDDY JAGADDESHWAR REDDY" userId="22d08f02b48ae467" providerId="LiveId" clId="{0A979F16-C595-41B3-A69C-A59CD0180365}" dt="2024-10-15T10:03:12.819" v="1184" actId="20577"/>
          <ac:spMkLst>
            <pc:docMk/>
            <pc:sldMk cId="1869460620" sldId="298"/>
            <ac:spMk id="5" creationId="{11DCD2FE-F6D8-3416-49EA-CE0660F5B1E7}"/>
          </ac:spMkLst>
        </pc:spChg>
        <pc:picChg chg="add mod">
          <ac:chgData name="BUSIREDDY JAGADDESHWAR REDDY" userId="22d08f02b48ae467" providerId="LiveId" clId="{0A979F16-C595-41B3-A69C-A59CD0180365}" dt="2024-10-15T10:03:09.731" v="1180" actId="14100"/>
          <ac:picMkLst>
            <pc:docMk/>
            <pc:sldMk cId="1869460620" sldId="298"/>
            <ac:picMk id="2050" creationId="{219F74E2-7750-8515-F1AF-3B4A30A336D6}"/>
          </ac:picMkLst>
        </pc:picChg>
        <pc:picChg chg="add mod">
          <ac:chgData name="BUSIREDDY JAGADDESHWAR REDDY" userId="22d08f02b48ae467" providerId="LiveId" clId="{0A979F16-C595-41B3-A69C-A59CD0180365}" dt="2024-10-16T09:36:38.744" v="2259" actId="1076"/>
          <ac:picMkLst>
            <pc:docMk/>
            <pc:sldMk cId="1869460620" sldId="298"/>
            <ac:picMk id="2052" creationId="{6A12FE9A-3AA9-A974-C056-BC02C9C782EA}"/>
          </ac:picMkLst>
        </pc:picChg>
        <pc:picChg chg="add mod">
          <ac:chgData name="BUSIREDDY JAGADDESHWAR REDDY" userId="22d08f02b48ae467" providerId="LiveId" clId="{0A979F16-C595-41B3-A69C-A59CD0180365}" dt="2024-10-15T10:03:43.843" v="1195" actId="14100"/>
          <ac:picMkLst>
            <pc:docMk/>
            <pc:sldMk cId="1869460620" sldId="298"/>
            <ac:picMk id="2054" creationId="{DB2FF792-8329-2781-C909-02A4BF2DCF64}"/>
          </ac:picMkLst>
        </pc:picChg>
        <pc:picChg chg="add del mod">
          <ac:chgData name="BUSIREDDY JAGADDESHWAR REDDY" userId="22d08f02b48ae467" providerId="LiveId" clId="{0A979F16-C595-41B3-A69C-A59CD0180365}" dt="2024-10-16T09:36:05.462" v="2255" actId="478"/>
          <ac:picMkLst>
            <pc:docMk/>
            <pc:sldMk cId="1869460620" sldId="298"/>
            <ac:picMk id="2056" creationId="{C7100BAF-CA04-AFA4-EC03-9A8C00D80842}"/>
          </ac:picMkLst>
        </pc:picChg>
      </pc:sldChg>
      <pc:sldChg chg="addSp modSp mod">
        <pc:chgData name="BUSIREDDY JAGADDESHWAR REDDY" userId="22d08f02b48ae467" providerId="LiveId" clId="{0A979F16-C595-41B3-A69C-A59CD0180365}" dt="2024-10-15T10:18:28.721" v="1408" actId="14100"/>
        <pc:sldMkLst>
          <pc:docMk/>
          <pc:sldMk cId="1995428012" sldId="301"/>
        </pc:sldMkLst>
        <pc:spChg chg="mod">
          <ac:chgData name="BUSIREDDY JAGADDESHWAR REDDY" userId="22d08f02b48ae467" providerId="LiveId" clId="{0A979F16-C595-41B3-A69C-A59CD0180365}" dt="2024-10-15T10:13:20.337" v="1397" actId="20577"/>
          <ac:spMkLst>
            <pc:docMk/>
            <pc:sldMk cId="1995428012" sldId="301"/>
            <ac:spMk id="2" creationId="{1DFC5A03-8723-D0D0-00E3-3B2AA3C32CD5}"/>
          </ac:spMkLst>
        </pc:spChg>
        <pc:spChg chg="mod">
          <ac:chgData name="BUSIREDDY JAGADDESHWAR REDDY" userId="22d08f02b48ae467" providerId="LiveId" clId="{0A979F16-C595-41B3-A69C-A59CD0180365}" dt="2024-10-15T10:09:53.984" v="1247" actId="20577"/>
          <ac:spMkLst>
            <pc:docMk/>
            <pc:sldMk cId="1995428012" sldId="301"/>
            <ac:spMk id="5" creationId="{260EAF32-7213-2CCB-4658-501C4BEA8CF4}"/>
          </ac:spMkLst>
        </pc:spChg>
        <pc:picChg chg="add mod">
          <ac:chgData name="BUSIREDDY JAGADDESHWAR REDDY" userId="22d08f02b48ae467" providerId="LiveId" clId="{0A979F16-C595-41B3-A69C-A59CD0180365}" dt="2024-10-15T10:18:28.721" v="1408" actId="14100"/>
          <ac:picMkLst>
            <pc:docMk/>
            <pc:sldMk cId="1995428012" sldId="301"/>
            <ac:picMk id="7" creationId="{4698D913-F432-338A-ABDA-81CAA00CC0A3}"/>
          </ac:picMkLst>
        </pc:picChg>
        <pc:cxnChg chg="add mod">
          <ac:chgData name="BUSIREDDY JAGADDESHWAR REDDY" userId="22d08f02b48ae467" providerId="LiveId" clId="{0A979F16-C595-41B3-A69C-A59CD0180365}" dt="2024-10-15T10:14:30.561" v="1404" actId="208"/>
          <ac:cxnSpMkLst>
            <pc:docMk/>
            <pc:sldMk cId="1995428012" sldId="301"/>
            <ac:cxnSpMk id="9" creationId="{D40773C7-F7F9-6086-301F-784823838116}"/>
          </ac:cxnSpMkLst>
        </pc:cxnChg>
      </pc:sldChg>
      <pc:sldChg chg="addSp delSp modSp mod">
        <pc:chgData name="BUSIREDDY JAGADDESHWAR REDDY" userId="22d08f02b48ae467" providerId="LiveId" clId="{0A979F16-C595-41B3-A69C-A59CD0180365}" dt="2024-10-16T08:55:11.977" v="2105" actId="1076"/>
        <pc:sldMkLst>
          <pc:docMk/>
          <pc:sldMk cId="1229190984" sldId="302"/>
        </pc:sldMkLst>
        <pc:spChg chg="mod">
          <ac:chgData name="BUSIREDDY JAGADDESHWAR REDDY" userId="22d08f02b48ae467" providerId="LiveId" clId="{0A979F16-C595-41B3-A69C-A59CD0180365}" dt="2024-10-15T10:00:51.453" v="1149" actId="14100"/>
          <ac:spMkLst>
            <pc:docMk/>
            <pc:sldMk cId="1229190984" sldId="302"/>
            <ac:spMk id="5" creationId="{ECA415C5-05E9-EE8C-B516-CAA160872052}"/>
          </ac:spMkLst>
        </pc:spChg>
        <pc:picChg chg="add mod">
          <ac:chgData name="BUSIREDDY JAGADDESHWAR REDDY" userId="22d08f02b48ae467" providerId="LiveId" clId="{0A979F16-C595-41B3-A69C-A59CD0180365}" dt="2024-10-16T08:55:11.977" v="2105" actId="1076"/>
          <ac:picMkLst>
            <pc:docMk/>
            <pc:sldMk cId="1229190984" sldId="302"/>
            <ac:picMk id="6" creationId="{F0E5FD88-235C-6406-6B27-04DFE0C2A8B0}"/>
          </ac:picMkLst>
        </pc:picChg>
        <pc:picChg chg="add mod">
          <ac:chgData name="BUSIREDDY JAGADDESHWAR REDDY" userId="22d08f02b48ae467" providerId="LiveId" clId="{0A979F16-C595-41B3-A69C-A59CD0180365}" dt="2024-10-16T08:52:30.732" v="2104" actId="14100"/>
          <ac:picMkLst>
            <pc:docMk/>
            <pc:sldMk cId="1229190984" sldId="302"/>
            <ac:picMk id="8" creationId="{3DEB1C9D-E57A-61B1-13F4-0755999BB679}"/>
          </ac:picMkLst>
        </pc:picChg>
        <pc:picChg chg="add mod">
          <ac:chgData name="BUSIREDDY JAGADDESHWAR REDDY" userId="22d08f02b48ae467" providerId="LiveId" clId="{0A979F16-C595-41B3-A69C-A59CD0180365}" dt="2024-10-15T10:00:09.104" v="1137" actId="14100"/>
          <ac:picMkLst>
            <pc:docMk/>
            <pc:sldMk cId="1229190984" sldId="302"/>
            <ac:picMk id="1026" creationId="{251FADB5-859F-0EB6-9F7B-CC49A9FF9BF8}"/>
          </ac:picMkLst>
        </pc:picChg>
        <pc:picChg chg="add del mod">
          <ac:chgData name="BUSIREDDY JAGADDESHWAR REDDY" userId="22d08f02b48ae467" providerId="LiveId" clId="{0A979F16-C595-41B3-A69C-A59CD0180365}" dt="2024-10-16T08:51:01.019" v="2084" actId="478"/>
          <ac:picMkLst>
            <pc:docMk/>
            <pc:sldMk cId="1229190984" sldId="302"/>
            <ac:picMk id="1028" creationId="{2E08E389-6BC3-157B-B427-ECB7D76AC13B}"/>
          </ac:picMkLst>
        </pc:picChg>
      </pc:sldChg>
      <pc:sldChg chg="del">
        <pc:chgData name="BUSIREDDY JAGADDESHWAR REDDY" userId="22d08f02b48ae467" providerId="LiveId" clId="{0A979F16-C595-41B3-A69C-A59CD0180365}" dt="2024-10-16T08:55:42.937" v="2106" actId="2696"/>
        <pc:sldMkLst>
          <pc:docMk/>
          <pc:sldMk cId="2761468039" sldId="303"/>
        </pc:sldMkLst>
      </pc:sldChg>
      <pc:sldChg chg="del">
        <pc:chgData name="BUSIREDDY JAGADDESHWAR REDDY" userId="22d08f02b48ae467" providerId="LiveId" clId="{0A979F16-C595-41B3-A69C-A59CD0180365}" dt="2024-10-16T08:55:46.713" v="2107" actId="2696"/>
        <pc:sldMkLst>
          <pc:docMk/>
          <pc:sldMk cId="3238600573" sldId="305"/>
        </pc:sldMkLst>
      </pc:sldChg>
      <pc:sldChg chg="addSp delSp modSp mod">
        <pc:chgData name="BUSIREDDY JAGADDESHWAR REDDY" userId="22d08f02b48ae467" providerId="LiveId" clId="{0A979F16-C595-41B3-A69C-A59CD0180365}" dt="2024-10-16T09:33:11.223" v="2254" actId="123"/>
        <pc:sldMkLst>
          <pc:docMk/>
          <pc:sldMk cId="2427572946" sldId="306"/>
        </pc:sldMkLst>
        <pc:spChg chg="add del mod">
          <ac:chgData name="BUSIREDDY JAGADDESHWAR REDDY" userId="22d08f02b48ae467" providerId="LiveId" clId="{0A979F16-C595-41B3-A69C-A59CD0180365}" dt="2024-10-15T10:49:32.064" v="1914" actId="14100"/>
          <ac:spMkLst>
            <pc:docMk/>
            <pc:sldMk cId="2427572946" sldId="306"/>
            <ac:spMk id="2" creationId="{E154839C-B3E3-3A7B-9FDD-C49C18A4F130}"/>
          </ac:spMkLst>
        </pc:spChg>
        <pc:spChg chg="mod">
          <ac:chgData name="BUSIREDDY JAGADDESHWAR REDDY" userId="22d08f02b48ae467" providerId="LiveId" clId="{0A979F16-C595-41B3-A69C-A59CD0180365}" dt="2024-10-16T09:33:11.223" v="2254" actId="123"/>
          <ac:spMkLst>
            <pc:docMk/>
            <pc:sldMk cId="2427572946" sldId="306"/>
            <ac:spMk id="5" creationId="{5951DA8A-453F-9B13-3160-FA60A7CB42E6}"/>
          </ac:spMkLst>
        </pc:spChg>
      </pc:sldChg>
      <pc:sldChg chg="modSp mod">
        <pc:chgData name="BUSIREDDY JAGADDESHWAR REDDY" userId="22d08f02b48ae467" providerId="LiveId" clId="{0A979F16-C595-41B3-A69C-A59CD0180365}" dt="2024-10-16T09:32:48.210" v="2252" actId="20577"/>
        <pc:sldMkLst>
          <pc:docMk/>
          <pc:sldMk cId="567826158" sldId="307"/>
        </pc:sldMkLst>
        <pc:spChg chg="mod">
          <ac:chgData name="BUSIREDDY JAGADDESHWAR REDDY" userId="22d08f02b48ae467" providerId="LiveId" clId="{0A979F16-C595-41B3-A69C-A59CD0180365}" dt="2024-10-16T09:32:48.210" v="2252" actId="20577"/>
          <ac:spMkLst>
            <pc:docMk/>
            <pc:sldMk cId="567826158" sldId="307"/>
            <ac:spMk id="5" creationId="{8EB3901A-2C1A-A66B-C9AE-81E8FAFAB4FF}"/>
          </ac:spMkLst>
        </pc:spChg>
      </pc:sldChg>
      <pc:sldChg chg="addSp delSp modSp new mod">
        <pc:chgData name="BUSIREDDY JAGADDESHWAR REDDY" userId="22d08f02b48ae467" providerId="LiveId" clId="{0A979F16-C595-41B3-A69C-A59CD0180365}" dt="2024-10-16T08:58:06.596" v="2120" actId="1076"/>
        <pc:sldMkLst>
          <pc:docMk/>
          <pc:sldMk cId="755427926" sldId="308"/>
        </pc:sldMkLst>
        <pc:spChg chg="del">
          <ac:chgData name="BUSIREDDY JAGADDESHWAR REDDY" userId="22d08f02b48ae467" providerId="LiveId" clId="{0A979F16-C595-41B3-A69C-A59CD0180365}" dt="2024-10-16T08:57:15.670" v="2109"/>
          <ac:spMkLst>
            <pc:docMk/>
            <pc:sldMk cId="755427926" sldId="308"/>
            <ac:spMk id="2" creationId="{48E7F8ED-2092-AD11-D6CF-0FF18CA0F33E}"/>
          </ac:spMkLst>
        </pc:spChg>
        <pc:spChg chg="add mod">
          <ac:chgData name="BUSIREDDY JAGADDESHWAR REDDY" userId="22d08f02b48ae467" providerId="LiveId" clId="{0A979F16-C595-41B3-A69C-A59CD0180365}" dt="2024-10-16T08:58:04.857" v="2119" actId="1076"/>
          <ac:spMkLst>
            <pc:docMk/>
            <pc:sldMk cId="755427926" sldId="308"/>
            <ac:spMk id="6" creationId="{4A695A2A-D85A-998F-1375-30637CC11013}"/>
          </ac:spMkLst>
        </pc:spChg>
        <pc:picChg chg="add mod">
          <ac:chgData name="BUSIREDDY JAGADDESHWAR REDDY" userId="22d08f02b48ae467" providerId="LiveId" clId="{0A979F16-C595-41B3-A69C-A59CD0180365}" dt="2024-10-16T08:58:06.596" v="2120" actId="1076"/>
          <ac:picMkLst>
            <pc:docMk/>
            <pc:sldMk cId="755427926" sldId="308"/>
            <ac:picMk id="4" creationId="{219733D8-A57D-913E-80A2-89F3D59F309F}"/>
          </ac:picMkLst>
        </pc:picChg>
      </pc:sldChg>
      <pc:sldChg chg="addSp delSp modSp new mod ord">
        <pc:chgData name="BUSIREDDY JAGADDESHWAR REDDY" userId="22d08f02b48ae467" providerId="LiveId" clId="{0A979F16-C595-41B3-A69C-A59CD0180365}" dt="2024-10-16T09:04:05.298" v="2154"/>
        <pc:sldMkLst>
          <pc:docMk/>
          <pc:sldMk cId="1065727849" sldId="309"/>
        </pc:sldMkLst>
        <pc:spChg chg="del">
          <ac:chgData name="BUSIREDDY JAGADDESHWAR REDDY" userId="22d08f02b48ae467" providerId="LiveId" clId="{0A979F16-C595-41B3-A69C-A59CD0180365}" dt="2024-10-16T08:59:45.385" v="2122"/>
          <ac:spMkLst>
            <pc:docMk/>
            <pc:sldMk cId="1065727849" sldId="309"/>
            <ac:spMk id="2" creationId="{F67AB790-1FE7-DA91-D035-3865357B25DC}"/>
          </ac:spMkLst>
        </pc:spChg>
        <pc:spChg chg="add del mod">
          <ac:chgData name="BUSIREDDY JAGADDESHWAR REDDY" userId="22d08f02b48ae467" providerId="LiveId" clId="{0A979F16-C595-41B3-A69C-A59CD0180365}" dt="2024-10-16T09:02:49.273" v="2140"/>
          <ac:spMkLst>
            <pc:docMk/>
            <pc:sldMk cId="1065727849" sldId="309"/>
            <ac:spMk id="6" creationId="{0701F269-A1F3-BBB7-66C6-52BBA7C7996E}"/>
          </ac:spMkLst>
        </pc:spChg>
        <pc:spChg chg="add mod">
          <ac:chgData name="BUSIREDDY JAGADDESHWAR REDDY" userId="22d08f02b48ae467" providerId="LiveId" clId="{0A979F16-C595-41B3-A69C-A59CD0180365}" dt="2024-10-16T09:03:45.049" v="2151" actId="123"/>
          <ac:spMkLst>
            <pc:docMk/>
            <pc:sldMk cId="1065727849" sldId="309"/>
            <ac:spMk id="11" creationId="{76698460-001B-2697-5D44-A411C25569C3}"/>
          </ac:spMkLst>
        </pc:spChg>
        <pc:picChg chg="add del mod">
          <ac:chgData name="BUSIREDDY JAGADDESHWAR REDDY" userId="22d08f02b48ae467" providerId="LiveId" clId="{0A979F16-C595-41B3-A69C-A59CD0180365}" dt="2024-10-16T09:00:10.647" v="2126" actId="478"/>
          <ac:picMkLst>
            <pc:docMk/>
            <pc:sldMk cId="1065727849" sldId="309"/>
            <ac:picMk id="4" creationId="{58040D69-8B69-2C83-D32C-154673DAB2D8}"/>
          </ac:picMkLst>
        </pc:picChg>
        <pc:picChg chg="add mod">
          <ac:chgData name="BUSIREDDY JAGADDESHWAR REDDY" userId="22d08f02b48ae467" providerId="LiveId" clId="{0A979F16-C595-41B3-A69C-A59CD0180365}" dt="2024-10-16T09:02:00.138" v="2139" actId="931"/>
          <ac:picMkLst>
            <pc:docMk/>
            <pc:sldMk cId="1065727849" sldId="309"/>
            <ac:picMk id="8" creationId="{463B689D-3C1F-3885-ADDE-D49A77CDF167}"/>
          </ac:picMkLst>
        </pc:picChg>
        <pc:picChg chg="add mod">
          <ac:chgData name="BUSIREDDY JAGADDESHWAR REDDY" userId="22d08f02b48ae467" providerId="LiveId" clId="{0A979F16-C595-41B3-A69C-A59CD0180365}" dt="2024-10-16T09:03:49.227" v="2152" actId="1076"/>
          <ac:picMkLst>
            <pc:docMk/>
            <pc:sldMk cId="1065727849" sldId="309"/>
            <ac:picMk id="9" creationId="{8CA932C5-0CD5-3874-0BFC-AF7FBEA8BB3B}"/>
          </ac:picMkLst>
        </pc:picChg>
      </pc:sldChg>
      <pc:sldChg chg="addSp delSp modSp new mod">
        <pc:chgData name="BUSIREDDY JAGADDESHWAR REDDY" userId="22d08f02b48ae467" providerId="LiveId" clId="{0A979F16-C595-41B3-A69C-A59CD0180365}" dt="2024-10-16T09:30:52.102" v="2239"/>
        <pc:sldMkLst>
          <pc:docMk/>
          <pc:sldMk cId="4164824554" sldId="310"/>
        </pc:sldMkLst>
        <pc:spChg chg="del">
          <ac:chgData name="BUSIREDDY JAGADDESHWAR REDDY" userId="22d08f02b48ae467" providerId="LiveId" clId="{0A979F16-C595-41B3-A69C-A59CD0180365}" dt="2024-10-16T09:09:25.073" v="2156"/>
          <ac:spMkLst>
            <pc:docMk/>
            <pc:sldMk cId="4164824554" sldId="310"/>
            <ac:spMk id="2" creationId="{4F701794-3B69-CBD1-1B40-C76388726318}"/>
          </ac:spMkLst>
        </pc:spChg>
        <pc:spChg chg="add del mod">
          <ac:chgData name="BUSIREDDY JAGADDESHWAR REDDY" userId="22d08f02b48ae467" providerId="LiveId" clId="{0A979F16-C595-41B3-A69C-A59CD0180365}" dt="2024-10-16T09:30:52.102" v="2239"/>
          <ac:spMkLst>
            <pc:docMk/>
            <pc:sldMk cId="4164824554" sldId="310"/>
            <ac:spMk id="6" creationId="{5FDFB77B-62EC-136E-4BEF-FD2E6DADCE3E}"/>
          </ac:spMkLst>
        </pc:spChg>
        <pc:picChg chg="add del mod">
          <ac:chgData name="BUSIREDDY JAGADDESHWAR REDDY" userId="22d08f02b48ae467" providerId="LiveId" clId="{0A979F16-C595-41B3-A69C-A59CD0180365}" dt="2024-10-16T09:30:22.006" v="2238" actId="478"/>
          <ac:picMkLst>
            <pc:docMk/>
            <pc:sldMk cId="4164824554" sldId="310"/>
            <ac:picMk id="4" creationId="{38A3836F-260E-5841-FE2F-5460898F13A4}"/>
          </ac:picMkLst>
        </pc:picChg>
        <pc:picChg chg="add mod">
          <ac:chgData name="BUSIREDDY JAGADDESHWAR REDDY" userId="22d08f02b48ae467" providerId="LiveId" clId="{0A979F16-C595-41B3-A69C-A59CD0180365}" dt="2024-10-16T09:30:52.102" v="2239"/>
          <ac:picMkLst>
            <pc:docMk/>
            <pc:sldMk cId="4164824554" sldId="310"/>
            <ac:picMk id="7" creationId="{43BF70AB-5C05-4E8A-F713-5BB20AEB10FC}"/>
          </ac:picMkLst>
        </pc:picChg>
      </pc:sldChg>
    </pc:docChg>
  </pc:docChgLst>
  <pc:docChgLst>
    <pc:chgData name="BUSIREDDY JAGADDESHWAR REDDY" userId="22d08f02b48ae467" providerId="LiveId" clId="{7A8DCBFF-59D4-4970-926C-71B37BAC419B}"/>
    <pc:docChg chg="undo custSel addSld delSld modSld">
      <pc:chgData name="BUSIREDDY JAGADDESHWAR REDDY" userId="22d08f02b48ae467" providerId="LiveId" clId="{7A8DCBFF-59D4-4970-926C-71B37BAC419B}" dt="2024-09-04T09:45:12.615" v="1918" actId="20577"/>
      <pc:docMkLst>
        <pc:docMk/>
      </pc:docMkLst>
      <pc:sldChg chg="addSp delSp modSp mod">
        <pc:chgData name="BUSIREDDY JAGADDESHWAR REDDY" userId="22d08f02b48ae467" providerId="LiveId" clId="{7A8DCBFF-59D4-4970-926C-71B37BAC419B}" dt="2024-09-04T06:20:36.828" v="1865" actId="1038"/>
        <pc:sldMkLst>
          <pc:docMk/>
          <pc:sldMk cId="0" sldId="256"/>
        </pc:sldMkLst>
        <pc:spChg chg="mod">
          <ac:chgData name="BUSIREDDY JAGADDESHWAR REDDY" userId="22d08f02b48ae467" providerId="LiveId" clId="{7A8DCBFF-59D4-4970-926C-71B37BAC419B}" dt="2024-08-20T03:56:29.211" v="546" actId="1076"/>
          <ac:spMkLst>
            <pc:docMk/>
            <pc:sldMk cId="0" sldId="256"/>
            <ac:spMk id="2" creationId="{9D6E9948-A142-7B28-3C91-30F0929BCAEC}"/>
          </ac:spMkLst>
        </pc:spChg>
        <pc:spChg chg="mod">
          <ac:chgData name="BUSIREDDY JAGADDESHWAR REDDY" userId="22d08f02b48ae467" providerId="LiveId" clId="{7A8DCBFF-59D4-4970-926C-71B37BAC419B}" dt="2024-08-28T07:18:38.563" v="1110" actId="20577"/>
          <ac:spMkLst>
            <pc:docMk/>
            <pc:sldMk cId="0" sldId="256"/>
            <ac:spMk id="3" creationId="{17A4430A-651A-8136-68E4-294987EE07F8}"/>
          </ac:spMkLst>
        </pc:spChg>
        <pc:spChg chg="mod">
          <ac:chgData name="BUSIREDDY JAGADDESHWAR REDDY" userId="22d08f02b48ae467" providerId="LiveId" clId="{7A8DCBFF-59D4-4970-926C-71B37BAC419B}" dt="2024-08-19T09:23:33.984" v="508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BUSIREDDY JAGADDESHWAR REDDY" userId="22d08f02b48ae467" providerId="LiveId" clId="{7A8DCBFF-59D4-4970-926C-71B37BAC419B}" dt="2024-08-28T03:39:43.609" v="866" actId="20577"/>
          <ac:spMkLst>
            <pc:docMk/>
            <pc:sldMk cId="0" sldId="256"/>
            <ac:spMk id="91" creationId="{00000000-0000-0000-0000-000000000000}"/>
          </ac:spMkLst>
        </pc:spChg>
        <pc:spChg chg="add del mod">
          <ac:chgData name="BUSIREDDY JAGADDESHWAR REDDY" userId="22d08f02b48ae467" providerId="LiveId" clId="{7A8DCBFF-59D4-4970-926C-71B37BAC419B}" dt="2024-09-04T06:19:51.285" v="1862" actId="20577"/>
          <ac:spMkLst>
            <pc:docMk/>
            <pc:sldMk cId="0" sldId="256"/>
            <ac:spMk id="106" creationId="{00000000-0000-0000-0000-000000000000}"/>
          </ac:spMkLst>
        </pc:spChg>
        <pc:picChg chg="mod">
          <ac:chgData name="BUSIREDDY JAGADDESHWAR REDDY" userId="22d08f02b48ae467" providerId="LiveId" clId="{7A8DCBFF-59D4-4970-926C-71B37BAC419B}" dt="2024-09-04T06:20:36.828" v="1865" actId="1038"/>
          <ac:picMkLst>
            <pc:docMk/>
            <pc:sldMk cId="0" sldId="256"/>
            <ac:picMk id="87" creationId="{00000000-0000-0000-0000-000000000000}"/>
          </ac:picMkLst>
        </pc:picChg>
      </pc:sldChg>
      <pc:sldChg chg="addSp delSp modSp mod">
        <pc:chgData name="BUSIREDDY JAGADDESHWAR REDDY" userId="22d08f02b48ae467" providerId="LiveId" clId="{7A8DCBFF-59D4-4970-926C-71B37BAC419B}" dt="2024-08-20T03:51:00.939" v="542" actId="20577"/>
        <pc:sldMkLst>
          <pc:docMk/>
          <pc:sldMk cId="0" sldId="257"/>
        </pc:sldMkLst>
        <pc:spChg chg="mod">
          <ac:chgData name="BUSIREDDY JAGADDESHWAR REDDY" userId="22d08f02b48ae467" providerId="LiveId" clId="{7A8DCBFF-59D4-4970-926C-71B37BAC419B}" dt="2024-08-19T09:15:50.643" v="473" actId="14100"/>
          <ac:spMkLst>
            <pc:docMk/>
            <pc:sldMk cId="0" sldId="257"/>
            <ac:spMk id="4" creationId="{3AD7F3A5-9B93-6163-9D85-A08E588D2811}"/>
          </ac:spMkLst>
        </pc:spChg>
        <pc:spChg chg="mod">
          <ac:chgData name="BUSIREDDY JAGADDESHWAR REDDY" userId="22d08f02b48ae467" providerId="LiveId" clId="{7A8DCBFF-59D4-4970-926C-71B37BAC419B}" dt="2024-08-19T09:11:29.252" v="324" actId="404"/>
          <ac:spMkLst>
            <pc:docMk/>
            <pc:sldMk cId="0" sldId="257"/>
            <ac:spMk id="13" creationId="{062AA0B2-B833-6559-2A32-970A49C4976B}"/>
          </ac:spMkLst>
        </pc:spChg>
        <pc:spChg chg="mod">
          <ac:chgData name="BUSIREDDY JAGADDESHWAR REDDY" userId="22d08f02b48ae467" providerId="LiveId" clId="{7A8DCBFF-59D4-4970-926C-71B37BAC419B}" dt="2024-08-19T09:13:09.940" v="400" actId="20577"/>
          <ac:spMkLst>
            <pc:docMk/>
            <pc:sldMk cId="0" sldId="257"/>
            <ac:spMk id="14" creationId="{24798C12-632D-B1A2-C441-76E8952EACEA}"/>
          </ac:spMkLst>
        </pc:spChg>
        <pc:spChg chg="mod">
          <ac:chgData name="BUSIREDDY JAGADDESHWAR REDDY" userId="22d08f02b48ae467" providerId="LiveId" clId="{7A8DCBFF-59D4-4970-926C-71B37BAC419B}" dt="2024-08-19T09:15:56.543" v="474" actId="14100"/>
          <ac:spMkLst>
            <pc:docMk/>
            <pc:sldMk cId="0" sldId="257"/>
            <ac:spMk id="18" creationId="{6CA962F3-D447-C626-9C8B-C981ADBCA2B9}"/>
          </ac:spMkLst>
        </pc:spChg>
        <pc:spChg chg="add del mod">
          <ac:chgData name="BUSIREDDY JAGADDESHWAR REDDY" userId="22d08f02b48ae467" providerId="LiveId" clId="{7A8DCBFF-59D4-4970-926C-71B37BAC419B}" dt="2024-08-19T09:12:35.484" v="354" actId="20577"/>
          <ac:spMkLst>
            <pc:docMk/>
            <pc:sldMk cId="0" sldId="257"/>
            <ac:spMk id="20" creationId="{BB107C69-9B8B-7B95-CD41-FC6D1BDA3C8A}"/>
          </ac:spMkLst>
        </pc:spChg>
        <pc:spChg chg="mod">
          <ac:chgData name="BUSIREDDY JAGADDESHWAR REDDY" userId="22d08f02b48ae467" providerId="LiveId" clId="{7A8DCBFF-59D4-4970-926C-71B37BAC419B}" dt="2024-08-19T09:13:26.827" v="424" actId="20577"/>
          <ac:spMkLst>
            <pc:docMk/>
            <pc:sldMk cId="0" sldId="257"/>
            <ac:spMk id="21" creationId="{DE56DF2B-5335-AE58-398A-10B30B744F1E}"/>
          </ac:spMkLst>
        </pc:spChg>
        <pc:spChg chg="mod">
          <ac:chgData name="BUSIREDDY JAGADDESHWAR REDDY" userId="22d08f02b48ae467" providerId="LiveId" clId="{7A8DCBFF-59D4-4970-926C-71B37BAC419B}" dt="2024-08-19T09:16:04.812" v="475" actId="14100"/>
          <ac:spMkLst>
            <pc:docMk/>
            <pc:sldMk cId="0" sldId="257"/>
            <ac:spMk id="23" creationId="{71E47BAB-A39F-C1CD-E15C-652105F1F1DE}"/>
          </ac:spMkLst>
        </pc:spChg>
        <pc:spChg chg="mod">
          <ac:chgData name="BUSIREDDY JAGADDESHWAR REDDY" userId="22d08f02b48ae467" providerId="LiveId" clId="{7A8DCBFF-59D4-4970-926C-71B37BAC419B}" dt="2024-08-20T03:51:00.939" v="542" actId="20577"/>
          <ac:spMkLst>
            <pc:docMk/>
            <pc:sldMk cId="0" sldId="257"/>
            <ac:spMk id="25" creationId="{D386AA56-F2F5-56F4-0B77-077184791E12}"/>
          </ac:spMkLst>
        </pc:spChg>
        <pc:spChg chg="mod">
          <ac:chgData name="BUSIREDDY JAGADDESHWAR REDDY" userId="22d08f02b48ae467" providerId="LiveId" clId="{7A8DCBFF-59D4-4970-926C-71B37BAC419B}" dt="2024-08-19T09:14:23.106" v="455" actId="1076"/>
          <ac:spMkLst>
            <pc:docMk/>
            <pc:sldMk cId="0" sldId="257"/>
            <ac:spMk id="26" creationId="{49905DAB-27F0-0BFC-C243-04C498A04B7C}"/>
          </ac:spMkLst>
        </pc:spChg>
        <pc:grpChg chg="mod">
          <ac:chgData name="BUSIREDDY JAGADDESHWAR REDDY" userId="22d08f02b48ae467" providerId="LiveId" clId="{7A8DCBFF-59D4-4970-926C-71B37BAC419B}" dt="2024-08-19T09:16:56.182" v="479" actId="14100"/>
          <ac:grpSpMkLst>
            <pc:docMk/>
            <pc:sldMk cId="0" sldId="257"/>
            <ac:grpSpMk id="17" creationId="{C61F5C13-96AD-11F8-724A-587975F3FBAF}"/>
          </ac:grpSpMkLst>
        </pc:grpChg>
        <pc:grpChg chg="mod">
          <ac:chgData name="BUSIREDDY JAGADDESHWAR REDDY" userId="22d08f02b48ae467" providerId="LiveId" clId="{7A8DCBFF-59D4-4970-926C-71B37BAC419B}" dt="2024-08-19T09:14:31.366" v="456" actId="1076"/>
          <ac:grpSpMkLst>
            <pc:docMk/>
            <pc:sldMk cId="0" sldId="257"/>
            <ac:grpSpMk id="22" creationId="{F7DCE4E5-0271-1BA1-0E5E-99E9BFDC0095}"/>
          </ac:grpSpMkLst>
        </pc:grpChg>
        <pc:grpChg chg="del">
          <ac:chgData name="BUSIREDDY JAGADDESHWAR REDDY" userId="22d08f02b48ae467" providerId="LiveId" clId="{7A8DCBFF-59D4-4970-926C-71B37BAC419B}" dt="2024-08-19T09:13:42.643" v="448" actId="478"/>
          <ac:grpSpMkLst>
            <pc:docMk/>
            <pc:sldMk cId="0" sldId="257"/>
            <ac:grpSpMk id="27" creationId="{4DA73C9C-0F6E-6BEE-A24F-8C1CF7F1E2F9}"/>
          </ac:grpSpMkLst>
        </pc:grpChg>
        <pc:picChg chg="add mod">
          <ac:chgData name="BUSIREDDY JAGADDESHWAR REDDY" userId="22d08f02b48ae467" providerId="LiveId" clId="{7A8DCBFF-59D4-4970-926C-71B37BAC419B}" dt="2024-08-19T09:16:17.329" v="478" actId="1076"/>
          <ac:picMkLst>
            <pc:docMk/>
            <pc:sldMk cId="0" sldId="257"/>
            <ac:picMk id="5" creationId="{A189064F-AD7C-F7F2-2A53-B390884625E8}"/>
          </ac:picMkLst>
        </pc:picChg>
        <pc:picChg chg="add mod">
          <ac:chgData name="BUSIREDDY JAGADDESHWAR REDDY" userId="22d08f02b48ae467" providerId="LiveId" clId="{7A8DCBFF-59D4-4970-926C-71B37BAC419B}" dt="2024-08-20T03:50:50.289" v="540" actId="1076"/>
          <ac:picMkLst>
            <pc:docMk/>
            <pc:sldMk cId="0" sldId="257"/>
            <ac:picMk id="6" creationId="{62709282-90BF-DD16-4FC8-4176A3C94EE7}"/>
          </ac:picMkLst>
        </pc:picChg>
        <pc:picChg chg="add mod">
          <ac:chgData name="BUSIREDDY JAGADDESHWAR REDDY" userId="22d08f02b48ae467" providerId="LiveId" clId="{7A8DCBFF-59D4-4970-926C-71B37BAC419B}" dt="2024-08-19T09:52:11.651" v="524" actId="1076"/>
          <ac:picMkLst>
            <pc:docMk/>
            <pc:sldMk cId="0" sldId="257"/>
            <ac:picMk id="32" creationId="{053072FE-4D7D-B32C-4DE7-C18AEBDB5636}"/>
          </ac:picMkLst>
        </pc:picChg>
      </pc:sldChg>
      <pc:sldChg chg="addSp delSp modSp mod">
        <pc:chgData name="BUSIREDDY JAGADDESHWAR REDDY" userId="22d08f02b48ae467" providerId="LiveId" clId="{7A8DCBFF-59D4-4970-926C-71B37BAC419B}" dt="2024-09-04T09:45:12.615" v="1918" actId="20577"/>
        <pc:sldMkLst>
          <pc:docMk/>
          <pc:sldMk cId="1429641473" sldId="289"/>
        </pc:sldMkLst>
        <pc:spChg chg="mod">
          <ac:chgData name="BUSIREDDY JAGADDESHWAR REDDY" userId="22d08f02b48ae467" providerId="LiveId" clId="{7A8DCBFF-59D4-4970-926C-71B37BAC419B}" dt="2024-08-28T16:16:21.489" v="1666" actId="1076"/>
          <ac:spMkLst>
            <pc:docMk/>
            <pc:sldMk cId="1429641473" sldId="289"/>
            <ac:spMk id="5" creationId="{17BF0AA4-CB04-F194-9E07-5F430F49129E}"/>
          </ac:spMkLst>
        </pc:spChg>
        <pc:spChg chg="mod">
          <ac:chgData name="BUSIREDDY JAGADDESHWAR REDDY" userId="22d08f02b48ae467" providerId="LiveId" clId="{7A8DCBFF-59D4-4970-926C-71B37BAC419B}" dt="2024-09-04T09:45:12.615" v="1918" actId="20577"/>
          <ac:spMkLst>
            <pc:docMk/>
            <pc:sldMk cId="1429641473" sldId="289"/>
            <ac:spMk id="33" creationId="{A1111477-E886-23E8-64BD-4CADAD76379A}"/>
          </ac:spMkLst>
        </pc:spChg>
        <pc:spChg chg="add del mod">
          <ac:chgData name="BUSIREDDY JAGADDESHWAR REDDY" userId="22d08f02b48ae467" providerId="LiveId" clId="{7A8DCBFF-59D4-4970-926C-71B37BAC419B}" dt="2024-08-28T16:17:14.141" v="1673" actId="20577"/>
          <ac:spMkLst>
            <pc:docMk/>
            <pc:sldMk cId="1429641473" sldId="289"/>
            <ac:spMk id="34" creationId="{4A9AEFFB-1A20-899A-F8E0-29DEDB267EF4}"/>
          </ac:spMkLst>
        </pc:spChg>
      </pc:sldChg>
      <pc:sldChg chg="modSp mod">
        <pc:chgData name="BUSIREDDY JAGADDESHWAR REDDY" userId="22d08f02b48ae467" providerId="LiveId" clId="{7A8DCBFF-59D4-4970-926C-71B37BAC419B}" dt="2024-08-30T06:15:26.489" v="1838" actId="1036"/>
        <pc:sldMkLst>
          <pc:docMk/>
          <pc:sldMk cId="3316315554" sldId="292"/>
        </pc:sldMkLst>
        <pc:spChg chg="mod">
          <ac:chgData name="BUSIREDDY JAGADDESHWAR REDDY" userId="22d08f02b48ae467" providerId="LiveId" clId="{7A8DCBFF-59D4-4970-926C-71B37BAC419B}" dt="2024-08-28T17:37:25.211" v="1681" actId="20577"/>
          <ac:spMkLst>
            <pc:docMk/>
            <pc:sldMk cId="3316315554" sldId="292"/>
            <ac:spMk id="5" creationId="{12977A3E-566F-814B-0D9C-37C0E1141171}"/>
          </ac:spMkLst>
        </pc:spChg>
        <pc:spChg chg="mod">
          <ac:chgData name="BUSIREDDY JAGADDESHWAR REDDY" userId="22d08f02b48ae467" providerId="LiveId" clId="{7A8DCBFF-59D4-4970-926C-71B37BAC419B}" dt="2024-08-30T06:15:26.489" v="1838" actId="1036"/>
          <ac:spMkLst>
            <pc:docMk/>
            <pc:sldMk cId="3316315554" sldId="292"/>
            <ac:spMk id="8" creationId="{C6ECFB60-4922-9557-3C5E-7FA842E8B16A}"/>
          </ac:spMkLst>
        </pc:spChg>
      </pc:sldChg>
      <pc:sldChg chg="addSp delSp modSp mod">
        <pc:chgData name="BUSIREDDY JAGADDESHWAR REDDY" userId="22d08f02b48ae467" providerId="LiveId" clId="{7A8DCBFF-59D4-4970-926C-71B37BAC419B}" dt="2024-09-04T09:34:02.708" v="1913" actId="20577"/>
        <pc:sldMkLst>
          <pc:docMk/>
          <pc:sldMk cId="2538241455" sldId="294"/>
        </pc:sldMkLst>
        <pc:spChg chg="mod">
          <ac:chgData name="BUSIREDDY JAGADDESHWAR REDDY" userId="22d08f02b48ae467" providerId="LiveId" clId="{7A8DCBFF-59D4-4970-926C-71B37BAC419B}" dt="2024-09-04T09:34:02.708" v="1913" actId="20577"/>
          <ac:spMkLst>
            <pc:docMk/>
            <pc:sldMk cId="2538241455" sldId="294"/>
            <ac:spMk id="5" creationId="{189FAE14-3F2D-9B3A-FA7E-862D36BC1477}"/>
          </ac:spMkLst>
        </pc:spChg>
        <pc:graphicFrameChg chg="add mod">
          <ac:chgData name="BUSIREDDY JAGADDESHWAR REDDY" userId="22d08f02b48ae467" providerId="LiveId" clId="{7A8DCBFF-59D4-4970-926C-71B37BAC419B}" dt="2024-08-28T03:44:06.911" v="914"/>
          <ac:graphicFrameMkLst>
            <pc:docMk/>
            <pc:sldMk cId="2538241455" sldId="294"/>
            <ac:graphicFrameMk id="2" creationId="{13018CA6-D7F4-2058-BD34-24722DD4C436}"/>
          </ac:graphicFrameMkLst>
        </pc:graphicFrameChg>
        <pc:graphicFrameChg chg="add del mod">
          <ac:chgData name="BUSIREDDY JAGADDESHWAR REDDY" userId="22d08f02b48ae467" providerId="LiveId" clId="{7A8DCBFF-59D4-4970-926C-71B37BAC419B}" dt="2024-09-04T06:32:23.733" v="1886" actId="478"/>
          <ac:graphicFrameMkLst>
            <pc:docMk/>
            <pc:sldMk cId="2538241455" sldId="294"/>
            <ac:graphicFrameMk id="2" creationId="{6FE0ACF2-267D-B9C9-06A8-9DB92234EFF7}"/>
          </ac:graphicFrameMkLst>
        </pc:graphicFrameChg>
        <pc:graphicFrameChg chg="add del mod">
          <ac:chgData name="BUSIREDDY JAGADDESHWAR REDDY" userId="22d08f02b48ae467" providerId="LiveId" clId="{7A8DCBFF-59D4-4970-926C-71B37BAC419B}" dt="2024-08-28T17:41:33.664" v="1691" actId="478"/>
          <ac:graphicFrameMkLst>
            <pc:docMk/>
            <pc:sldMk cId="2538241455" sldId="294"/>
            <ac:graphicFrameMk id="6" creationId="{73A034E3-7003-EAE4-BA45-C96B5AFB7E83}"/>
          </ac:graphicFrameMkLst>
        </pc:graphicFrameChg>
        <pc:graphicFrameChg chg="add del mod">
          <ac:chgData name="BUSIREDDY JAGADDESHWAR REDDY" userId="22d08f02b48ae467" providerId="LiveId" clId="{7A8DCBFF-59D4-4970-926C-71B37BAC419B}" dt="2024-08-28T17:41:35.992" v="1692" actId="478"/>
          <ac:graphicFrameMkLst>
            <pc:docMk/>
            <pc:sldMk cId="2538241455" sldId="294"/>
            <ac:graphicFrameMk id="7" creationId="{6E15703A-5978-4ADA-920B-E79975DFC3F8}"/>
          </ac:graphicFrameMkLst>
        </pc:graphicFrameChg>
        <pc:graphicFrameChg chg="add del mod">
          <ac:chgData name="BUSIREDDY JAGADDESHWAR REDDY" userId="22d08f02b48ae467" providerId="LiveId" clId="{7A8DCBFF-59D4-4970-926C-71B37BAC419B}" dt="2024-08-28T17:41:38.284" v="1693" actId="478"/>
          <ac:graphicFrameMkLst>
            <pc:docMk/>
            <pc:sldMk cId="2538241455" sldId="294"/>
            <ac:graphicFrameMk id="8" creationId="{A37F6355-7D10-A91C-ABD1-2F66D38A9685}"/>
          </ac:graphicFrameMkLst>
        </pc:graphicFrameChg>
        <pc:graphicFrameChg chg="add del mod">
          <ac:chgData name="BUSIREDDY JAGADDESHWAR REDDY" userId="22d08f02b48ae467" providerId="LiveId" clId="{7A8DCBFF-59D4-4970-926C-71B37BAC419B}" dt="2024-08-28T17:47:34.030" v="1731" actId="478"/>
          <ac:graphicFrameMkLst>
            <pc:docMk/>
            <pc:sldMk cId="2538241455" sldId="294"/>
            <ac:graphicFrameMk id="9" creationId="{F24B5023-AAB9-4390-7EE7-5C15D08C9B3F}"/>
          </ac:graphicFrameMkLst>
        </pc:graphicFrameChg>
        <pc:graphicFrameChg chg="add del mod">
          <ac:chgData name="BUSIREDDY JAGADDESHWAR REDDY" userId="22d08f02b48ae467" providerId="LiveId" clId="{7A8DCBFF-59D4-4970-926C-71B37BAC419B}" dt="2024-08-28T17:47:31.202" v="1730" actId="478"/>
          <ac:graphicFrameMkLst>
            <pc:docMk/>
            <pc:sldMk cId="2538241455" sldId="294"/>
            <ac:graphicFrameMk id="10" creationId="{28084705-FCCE-7165-67AA-6EB76DCCAC2F}"/>
          </ac:graphicFrameMkLst>
        </pc:graphicFrameChg>
      </pc:sldChg>
      <pc:sldChg chg="modSp mod">
        <pc:chgData name="BUSIREDDY JAGADDESHWAR REDDY" userId="22d08f02b48ae467" providerId="LiveId" clId="{7A8DCBFF-59D4-4970-926C-71B37BAC419B}" dt="2024-08-28T17:40:58.414" v="1690" actId="20577"/>
        <pc:sldMkLst>
          <pc:docMk/>
          <pc:sldMk cId="1869460620" sldId="298"/>
        </pc:sldMkLst>
        <pc:spChg chg="mod">
          <ac:chgData name="BUSIREDDY JAGADDESHWAR REDDY" userId="22d08f02b48ae467" providerId="LiveId" clId="{7A8DCBFF-59D4-4970-926C-71B37BAC419B}" dt="2024-08-28T17:40:58.414" v="1690" actId="20577"/>
          <ac:spMkLst>
            <pc:docMk/>
            <pc:sldMk cId="1869460620" sldId="298"/>
            <ac:spMk id="5" creationId="{11DCD2FE-F6D8-3416-49EA-CE0660F5B1E7}"/>
          </ac:spMkLst>
        </pc:spChg>
      </pc:sldChg>
      <pc:sldChg chg="modSp mod">
        <pc:chgData name="BUSIREDDY JAGADDESHWAR REDDY" userId="22d08f02b48ae467" providerId="LiveId" clId="{7A8DCBFF-59D4-4970-926C-71B37BAC419B}" dt="2024-08-19T09:18:30.972" v="480" actId="313"/>
        <pc:sldMkLst>
          <pc:docMk/>
          <pc:sldMk cId="2761468039" sldId="303"/>
        </pc:sldMkLst>
        <pc:spChg chg="mod">
          <ac:chgData name="BUSIREDDY JAGADDESHWAR REDDY" userId="22d08f02b48ae467" providerId="LiveId" clId="{7A8DCBFF-59D4-4970-926C-71B37BAC419B}" dt="2024-08-19T09:18:30.972" v="480" actId="313"/>
          <ac:spMkLst>
            <pc:docMk/>
            <pc:sldMk cId="2761468039" sldId="303"/>
            <ac:spMk id="5" creationId="{67B823CE-7BA9-D714-A424-29AA44BD6144}"/>
          </ac:spMkLst>
        </pc:spChg>
      </pc:sldChg>
      <pc:sldChg chg="modSp mod">
        <pc:chgData name="BUSIREDDY JAGADDESHWAR REDDY" userId="22d08f02b48ae467" providerId="LiveId" clId="{7A8DCBFF-59D4-4970-926C-71B37BAC419B}" dt="2024-08-19T09:18:46.455" v="483" actId="20577"/>
        <pc:sldMkLst>
          <pc:docMk/>
          <pc:sldMk cId="3238600573" sldId="305"/>
        </pc:sldMkLst>
        <pc:spChg chg="mod">
          <ac:chgData name="BUSIREDDY JAGADDESHWAR REDDY" userId="22d08f02b48ae467" providerId="LiveId" clId="{7A8DCBFF-59D4-4970-926C-71B37BAC419B}" dt="2024-08-19T09:18:46.455" v="483" actId="20577"/>
          <ac:spMkLst>
            <pc:docMk/>
            <pc:sldMk cId="3238600573" sldId="305"/>
            <ac:spMk id="5" creationId="{935777F9-D82A-2939-0C57-126FBC7D4C26}"/>
          </ac:spMkLst>
        </pc:spChg>
      </pc:sldChg>
      <pc:sldChg chg="new del">
        <pc:chgData name="BUSIREDDY JAGADDESHWAR REDDY" userId="22d08f02b48ae467" providerId="LiveId" clId="{7A8DCBFF-59D4-4970-926C-71B37BAC419B}" dt="2024-08-19T09:26:30.416" v="512" actId="680"/>
        <pc:sldMkLst>
          <pc:docMk/>
          <pc:sldMk cId="667533292" sldId="308"/>
        </pc:sldMkLst>
      </pc:sldChg>
      <pc:sldChg chg="new del">
        <pc:chgData name="BUSIREDDY JAGADDESHWAR REDDY" userId="22d08f02b48ae467" providerId="LiveId" clId="{7A8DCBFF-59D4-4970-926C-71B37BAC419B}" dt="2024-08-19T09:26:29" v="511" actId="680"/>
        <pc:sldMkLst>
          <pc:docMk/>
          <pc:sldMk cId="1272409785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 userDrawn="1">
  <p:cSld name="1_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90F13E69-CB14-9187-6460-E802780AAC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11;p38">
            <a:extLst>
              <a:ext uri="{FF2B5EF4-FFF2-40B4-BE49-F238E27FC236}">
                <a16:creationId xmlns:a16="http://schemas.microsoft.com/office/drawing/2014/main" id="{A8FFA602-AB20-78D1-ED2C-24B9CEE2B0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4"/>
          <p:cNvSpPr txBox="1">
            <a:spLocks noGrp="1"/>
          </p:cNvSpPr>
          <p:nvPr>
            <p:ph type="sldNum" idx="12"/>
          </p:nvPr>
        </p:nvSpPr>
        <p:spPr>
          <a:xfrm>
            <a:off x="9448800" y="64761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sldNum" idx="12"/>
          </p:nvPr>
        </p:nvSpPr>
        <p:spPr>
          <a:xfrm>
            <a:off x="9448800" y="6513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sldNum" idx="12"/>
          </p:nvPr>
        </p:nvSpPr>
        <p:spPr>
          <a:xfrm>
            <a:off x="944880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34951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oogle Shape;111;p76">
            <a:extLst>
              <a:ext uri="{FF2B5EF4-FFF2-40B4-BE49-F238E27FC236}">
                <a16:creationId xmlns:a16="http://schemas.microsoft.com/office/drawing/2014/main" id="{28B1863E-FEC0-1850-DEEC-798DDCBBF47B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112;p76">
            <a:extLst>
              <a:ext uri="{FF2B5EF4-FFF2-40B4-BE49-F238E27FC236}">
                <a16:creationId xmlns:a16="http://schemas.microsoft.com/office/drawing/2014/main" id="{17E3BD69-F425-10D3-474C-86ECFE2A4F0F}"/>
              </a:ext>
            </a:extLst>
          </p:cNvPr>
          <p:cNvGrpSpPr/>
          <p:nvPr userDrawn="1"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4" name="Google Shape;113;p76">
              <a:extLst>
                <a:ext uri="{FF2B5EF4-FFF2-40B4-BE49-F238E27FC236}">
                  <a16:creationId xmlns:a16="http://schemas.microsoft.com/office/drawing/2014/main" id="{14FEC19D-E791-0250-9E87-5AA9896BF4A1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8" name="Google Shape;114;p76">
                <a:extLst>
                  <a:ext uri="{FF2B5EF4-FFF2-40B4-BE49-F238E27FC236}">
                    <a16:creationId xmlns:a16="http://schemas.microsoft.com/office/drawing/2014/main" id="{B6BFFDC3-06AC-5703-18E9-A57519E04846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15;p76">
                <a:extLst>
                  <a:ext uri="{FF2B5EF4-FFF2-40B4-BE49-F238E27FC236}">
                    <a16:creationId xmlns:a16="http://schemas.microsoft.com/office/drawing/2014/main" id="{D650CC1D-4942-5654-E087-1C070702087B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16;p76">
              <a:extLst>
                <a:ext uri="{FF2B5EF4-FFF2-40B4-BE49-F238E27FC236}">
                  <a16:creationId xmlns:a16="http://schemas.microsoft.com/office/drawing/2014/main" id="{48321EEF-DE7D-28B5-6E9D-BC407D829594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6" name="Google Shape;117;p76">
                <a:extLst>
                  <a:ext uri="{FF2B5EF4-FFF2-40B4-BE49-F238E27FC236}">
                    <a16:creationId xmlns:a16="http://schemas.microsoft.com/office/drawing/2014/main" id="{74AAC7DD-6A02-D8D6-D1CB-5BBCDAC1774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18;p76">
                <a:extLst>
                  <a:ext uri="{FF2B5EF4-FFF2-40B4-BE49-F238E27FC236}">
                    <a16:creationId xmlns:a16="http://schemas.microsoft.com/office/drawing/2014/main" id="{91DD3646-1FFE-8816-7209-ACCFCCC1BC16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Picture 14" descr="A logo with text overlay&#10;&#10;Description automatically generated">
            <a:extLst>
              <a:ext uri="{FF2B5EF4-FFF2-40B4-BE49-F238E27FC236}">
                <a16:creationId xmlns:a16="http://schemas.microsoft.com/office/drawing/2014/main" id="{52139B2A-ECE2-1B1E-7C02-2BF0D3F2D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9C92DD54-17A7-636B-3D4B-C20DD0F68A2F}"/>
              </a:ext>
            </a:extLst>
          </p:cNvPr>
          <p:cNvSpPr txBox="1"/>
          <p:nvPr userDrawn="1"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app.teamgantt.com/projects/gantt?ids=404943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amgantt.com/" TargetMode="External"/><Relationship Id="rId5" Type="http://schemas.openxmlformats.org/officeDocument/2006/relationships/hyperlink" Target="https://www.officetimeline.com/gantt-chart/how-to-make/exce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VdnFQvHJ74?si=CoWy0CKppY8QetQJ" TargetMode="External"/><Relationship Id="rId7" Type="http://schemas.openxmlformats.org/officeDocument/2006/relationships/hyperlink" Target="https://github.com/nihargowdakm/BIST-Design" TargetMode="External"/><Relationship Id="rId2" Type="http://schemas.openxmlformats.org/officeDocument/2006/relationships/hyperlink" Target="https://youtu.be/IRSwVbKPrZU?si=gBUWw9370TdIGZ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lb0lwriIMjw?si=3PL9oIa3JJXP4mYq" TargetMode="External"/><Relationship Id="rId5" Type="http://schemas.openxmlformats.org/officeDocument/2006/relationships/hyperlink" Target="https://youtu.be/4Q8AaevnAaU?si=mpO_wImfbKWVrhYX" TargetMode="External"/><Relationship Id="rId4" Type="http://schemas.openxmlformats.org/officeDocument/2006/relationships/hyperlink" Target="https://youtu.be/sfxtYY-PpiA?si=NljJIHef9N3I3BX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99ea20b8-f402-482a-8cec-2dbe0558ca97/edit?invitationId=inv_d976e95b-a0c2-479a-adca-2efe95a2f822&amp;page=0_0" TargetMode="External"/><Relationship Id="rId2" Type="http://schemas.openxmlformats.org/officeDocument/2006/relationships/hyperlink" Target="https://www.lucidchart.com/pages/examples/uml_diagram_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lucid.app/lucidchart/99ea20b8-f402-482a-8cec-2dbe0558ca97/edit?viewport_loc=-770%2C-212%2C3139%2C1310%2C0_0&amp;invitationId=inv_d976e95b-a0c2-479a-adca-2efe95a2f82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20537" y="50953"/>
            <a:ext cx="1227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3139018"/>
            <a:ext cx="12192000" cy="594783"/>
            <a:chOff x="0" y="3138055"/>
            <a:chExt cx="12192000" cy="595746"/>
          </a:xfrm>
        </p:grpSpPr>
        <p:sp>
          <p:nvSpPr>
            <p:cNvPr id="90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2021-25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Major Project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ID: V4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95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l="22328" t="32664" r="61002" b="35101"/>
          <a:stretch/>
        </p:blipFill>
        <p:spPr>
          <a:xfrm>
            <a:off x="5367867" y="1325034"/>
            <a:ext cx="1534584" cy="16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090057" y="453855"/>
            <a:ext cx="8763000" cy="7786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Power-Efficient BIST Design with  Fault Coverage </a:t>
            </a:r>
            <a:endParaRPr lang="en-US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" name="Google Shape;111;p1">
            <a:extLst>
              <a:ext uri="{FF2B5EF4-FFF2-40B4-BE49-F238E27FC236}">
                <a16:creationId xmlns:a16="http://schemas.microsoft.com/office/drawing/2014/main" id="{9D6E9948-A142-7B28-3C91-30F0929BCAEC}"/>
              </a:ext>
            </a:extLst>
          </p:cNvPr>
          <p:cNvSpPr/>
          <p:nvPr/>
        </p:nvSpPr>
        <p:spPr>
          <a:xfrm>
            <a:off x="41882" y="5295901"/>
            <a:ext cx="393024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JAGADEESHWAR REDDY BUSIREDDY</a:t>
            </a:r>
          </a:p>
          <a:p>
            <a:pPr marL="285750" indent="-285750" algn="just"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NAVEEN BADDILA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just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VAMSI KOPPALA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1;p1">
            <a:extLst>
              <a:ext uri="{FF2B5EF4-FFF2-40B4-BE49-F238E27FC236}">
                <a16:creationId xmlns:a16="http://schemas.microsoft.com/office/drawing/2014/main" id="{17A4430A-651A-8136-68E4-294987EE07F8}"/>
              </a:ext>
            </a:extLst>
          </p:cNvPr>
          <p:cNvSpPr/>
          <p:nvPr/>
        </p:nvSpPr>
        <p:spPr>
          <a:xfrm>
            <a:off x="9449802" y="5295901"/>
            <a:ext cx="29269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KARTHICK S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41320-54DA-0DE1-893C-2FD5A6BCD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CA932C5-0CD5-3874-0BFC-AF7FBEA8BB3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r="7216"/>
          <a:stretch>
            <a:fillRect/>
          </a:stretch>
        </p:blipFill>
        <p:spPr bwMode="auto">
          <a:xfrm>
            <a:off x="2867556" y="2693704"/>
            <a:ext cx="6922575" cy="41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698460-001B-2697-5D44-A411C25569C3}"/>
              </a:ext>
            </a:extLst>
          </p:cNvPr>
          <p:cNvSpPr txBox="1"/>
          <p:nvPr/>
        </p:nvSpPr>
        <p:spPr>
          <a:xfrm>
            <a:off x="445577" y="824662"/>
            <a:ext cx="6098582" cy="205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 Integration:</a:t>
            </a:r>
            <a:endParaRPr lang="en-IN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Integrated the Circuit Under Test (CUT), which is the full adder. The CUT was designed to receive inputs from either the LFSR (in test mode) or normal inputs.</a:t>
            </a:r>
            <a:r>
              <a:rPr lang="en-IN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CUT is a 1- bit full adder. Faults have been injected at 3 points in the design i.e. a@0, sum@1, r@0. The response from the MISR is compared with the golden signature to check whether the fault is detected or goes undetected.</a:t>
            </a:r>
            <a:endParaRPr lang="en-IN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2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F8C42-91E8-ACA0-AE0C-5A0E205CA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9733D8-A57D-913E-80A2-89F3D59F309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r="4756"/>
          <a:stretch>
            <a:fillRect/>
          </a:stretch>
        </p:blipFill>
        <p:spPr bwMode="auto">
          <a:xfrm>
            <a:off x="2899833" y="2471058"/>
            <a:ext cx="6392333" cy="35160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95A2A-D85A-998F-1375-30637CC11013}"/>
              </a:ext>
            </a:extLst>
          </p:cNvPr>
          <p:cNvSpPr txBox="1"/>
          <p:nvPr/>
        </p:nvSpPr>
        <p:spPr>
          <a:xfrm>
            <a:off x="533400" y="1083793"/>
            <a:ext cx="6096000" cy="131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LFSR has been seeded to 001. The LFSR has period of 7 (=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IN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-1) 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State Equations: 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Q0* = Q2 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Q1* = Q0 + Q2 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Q2* = Q1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Consumer Electronics.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Medical Devices.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Aerospace and Defence.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                  Test Cases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8D913-F432-338A-ABDA-81CAA00C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36" y="1083642"/>
            <a:ext cx="5761704" cy="55917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773C7-F7F9-6086-301F-784823838116}"/>
              </a:ext>
            </a:extLst>
          </p:cNvPr>
          <p:cNvCxnSpPr>
            <a:cxnSpLocks/>
          </p:cNvCxnSpPr>
          <p:nvPr/>
        </p:nvCxnSpPr>
        <p:spPr>
          <a:xfrm>
            <a:off x="9094840" y="3298371"/>
            <a:ext cx="121393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572025" y="1122239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US" sz="1400" dirty="0"/>
            </a:br>
            <a:endParaRPr lang="en-IN" sz="1400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F0E5FD88-235C-6406-6B27-04DFE0C2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1425787"/>
            <a:ext cx="9122229" cy="3330074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3DEB1C9D-E57A-61B1-13F4-0755999B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4596268"/>
            <a:ext cx="9122229" cy="20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250371" y="1164771"/>
            <a:ext cx="6346372" cy="444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into"/>
              </a:rPr>
              <a:t>DETAILED THE DESIGN AND IMPLEMENTATION OF EACH BIST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Ginto"/>
              </a:rPr>
              <a:t>       COMPONENT: LFSR, CUT, AND MISR.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Gin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into"/>
                <a:ea typeface="Verdana" panose="020B0604030504040204" pitchFamily="34" charset="0"/>
              </a:rPr>
              <a:t>PREPARING DETAILED DOCUMENTATION AND REPORTING FOR THE PROJECT.</a:t>
            </a:r>
          </a:p>
          <a:p>
            <a:pPr algn="just"/>
            <a:endParaRPr lang="en-IN" dirty="0">
              <a:latin typeface="Ginto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into"/>
              </a:rPr>
              <a:t>   COLLABORATION WITH MENTORS AND EXPERTS TO GAIN INSIGHTS 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Ginto"/>
              </a:rPr>
              <a:t>         AND FEEDBACK.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Gin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nt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Ginto"/>
              </a:rPr>
              <a:t>WEEKLY TEAM MEETINGS TO DISCUSS PROGRESS, CHALLENGES, AND     UPCOMING TASKS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Gin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into"/>
              </a:rPr>
              <a:t> IMPLEMENT REAL-TIMEMONITORING AND SELF- HEALING CAPABILITIES.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7086600" y="757115"/>
            <a:ext cx="4429124" cy="5044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JAGADDESHWAR REDDY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STRUCTURE DIAGRAMS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K.VAMSI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DOCUMENTATION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B.NAVEEN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LITERATURE SURVEY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EXTERNAL WORKS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 fontAlgn="base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Summary and Conclusion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Detected faults in a circuit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have used a module: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TPG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SIGNATURE ANALYSIER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BIST CONTROLLER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Future Work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are going to work on different digital circuits.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try to implement the algorithms for circuits.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use different equation for </a:t>
            </a:r>
            <a:r>
              <a:rPr lang="en-IN" sz="1800" dirty="0">
                <a:latin typeface="Verdana" panose="020B0604030504040204" pitchFamily="34" charset="0"/>
              </a:rPr>
              <a:t>L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FSR.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072466" y="3303027"/>
            <a:ext cx="40724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0" i="0" u="none" strike="noStrike" cap="none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l="22326" t="32664" r="11837" b="35102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5"/>
          <p:cNvGrpSpPr/>
          <p:nvPr/>
        </p:nvGrpSpPr>
        <p:grpSpPr>
          <a:xfrm>
            <a:off x="11856720" y="1182857"/>
            <a:ext cx="223520" cy="990718"/>
            <a:chOff x="11856720" y="140636"/>
            <a:chExt cx="223520" cy="990718"/>
          </a:xfrm>
        </p:grpSpPr>
        <p:grpSp>
          <p:nvGrpSpPr>
            <p:cNvPr id="233" name="Google Shape;233;p3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37" name="Google Shape;237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49" y="2637368"/>
            <a:ext cx="4931834" cy="493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/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1FDBF49F-EBC8-595E-8495-305F025C20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80C5FE84-A4F7-9B31-B0D9-70C0F0AE2C47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4F0F0-0070-3598-A718-7B19F2871B93}"/>
              </a:ext>
            </a:extLst>
          </p:cNvPr>
          <p:cNvGrpSpPr/>
          <p:nvPr/>
        </p:nvGrpSpPr>
        <p:grpSpPr>
          <a:xfrm>
            <a:off x="550606" y="762414"/>
            <a:ext cx="10965118" cy="305674"/>
            <a:chOff x="550606" y="762414"/>
            <a:chExt cx="10965118" cy="305674"/>
          </a:xfrm>
          <a:solidFill>
            <a:schemeClr val="tx2">
              <a:lumMod val="10000"/>
            </a:schemeClr>
          </a:solidFill>
        </p:grpSpPr>
        <p:sp>
          <p:nvSpPr>
            <p:cNvPr id="2" name="Google Shape;120;p76">
              <a:extLst>
                <a:ext uri="{FF2B5EF4-FFF2-40B4-BE49-F238E27FC236}">
                  <a16:creationId xmlns:a16="http://schemas.microsoft.com/office/drawing/2014/main" id="{73BC9062-DCB3-7306-E819-DCC861C0023D}"/>
                </a:ext>
              </a:extLst>
            </p:cNvPr>
            <p:cNvSpPr/>
            <p:nvPr/>
          </p:nvSpPr>
          <p:spPr>
            <a:xfrm>
              <a:off x="550606" y="765905"/>
              <a:ext cx="2114338" cy="302183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0;p76">
              <a:extLst>
                <a:ext uri="{FF2B5EF4-FFF2-40B4-BE49-F238E27FC236}">
                  <a16:creationId xmlns:a16="http://schemas.microsoft.com/office/drawing/2014/main" id="{9B2C7E98-36BC-7E80-D761-7674F1BB1290}"/>
                </a:ext>
              </a:extLst>
            </p:cNvPr>
            <p:cNvSpPr/>
            <p:nvPr/>
          </p:nvSpPr>
          <p:spPr>
            <a:xfrm>
              <a:off x="2759165" y="762415"/>
              <a:ext cx="187182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76">
              <a:extLst>
                <a:ext uri="{FF2B5EF4-FFF2-40B4-BE49-F238E27FC236}">
                  <a16:creationId xmlns:a16="http://schemas.microsoft.com/office/drawing/2014/main" id="{727B01B2-826E-A9BE-9114-38D3502E330D}"/>
                </a:ext>
              </a:extLst>
            </p:cNvPr>
            <p:cNvSpPr/>
            <p:nvPr/>
          </p:nvSpPr>
          <p:spPr>
            <a:xfrm>
              <a:off x="4799359" y="772109"/>
              <a:ext cx="2004564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0;p76">
              <a:extLst>
                <a:ext uri="{FF2B5EF4-FFF2-40B4-BE49-F238E27FC236}">
                  <a16:creationId xmlns:a16="http://schemas.microsoft.com/office/drawing/2014/main" id="{25926E8D-BD84-A2C1-48C0-4E0D30CE99A8}"/>
                </a:ext>
              </a:extLst>
            </p:cNvPr>
            <p:cNvSpPr/>
            <p:nvPr/>
          </p:nvSpPr>
          <p:spPr>
            <a:xfrm>
              <a:off x="6937875" y="762414"/>
              <a:ext cx="457784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lang="en-US" sz="1000" b="1" dirty="0">
                <a:ea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25B51E-0316-3A04-0D09-C9B5A893FEEF}"/>
              </a:ext>
            </a:extLst>
          </p:cNvPr>
          <p:cNvGrpSpPr/>
          <p:nvPr/>
        </p:nvGrpSpPr>
        <p:grpSpPr>
          <a:xfrm>
            <a:off x="905784" y="1270748"/>
            <a:ext cx="10609940" cy="1341823"/>
            <a:chOff x="905784" y="1270748"/>
            <a:chExt cx="10609940" cy="1341823"/>
          </a:xfrm>
        </p:grpSpPr>
        <p:sp>
          <p:nvSpPr>
            <p:cNvPr id="4" name="Google Shape;120;p76">
              <a:extLst>
                <a:ext uri="{FF2B5EF4-FFF2-40B4-BE49-F238E27FC236}">
                  <a16:creationId xmlns:a16="http://schemas.microsoft.com/office/drawing/2014/main" id="{3AD7F3A5-9B93-6163-9D85-A08E588D2811}"/>
                </a:ext>
              </a:extLst>
            </p:cNvPr>
            <p:cNvSpPr/>
            <p:nvPr/>
          </p:nvSpPr>
          <p:spPr>
            <a:xfrm>
              <a:off x="905784" y="1270748"/>
              <a:ext cx="1198319" cy="134182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76">
              <a:extLst>
                <a:ext uri="{FF2B5EF4-FFF2-40B4-BE49-F238E27FC236}">
                  <a16:creationId xmlns:a16="http://schemas.microsoft.com/office/drawing/2014/main" id="{C3480FF3-25F3-638F-C9B0-ED60F781817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0;p76">
              <a:extLst>
                <a:ext uri="{FF2B5EF4-FFF2-40B4-BE49-F238E27FC236}">
                  <a16:creationId xmlns:a16="http://schemas.microsoft.com/office/drawing/2014/main" id="{062AA0B2-B833-6559-2A32-970A49C4976B}"/>
                </a:ext>
              </a:extLst>
            </p:cNvPr>
            <p:cNvSpPr/>
            <p:nvPr/>
          </p:nvSpPr>
          <p:spPr>
            <a:xfrm>
              <a:off x="4799359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BU21EECE0100177</a:t>
              </a:r>
              <a:endParaRPr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0;p76">
              <a:extLst>
                <a:ext uri="{FF2B5EF4-FFF2-40B4-BE49-F238E27FC236}">
                  <a16:creationId xmlns:a16="http://schemas.microsoft.com/office/drawing/2014/main" id="{24798C12-632D-B1A2-C441-76E8952EACEA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JAGADEESHWAR REDDY BUSIREDDY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1F5C13-96AD-11F8-724A-587975F3FBAF}"/>
              </a:ext>
            </a:extLst>
          </p:cNvPr>
          <p:cNvGrpSpPr/>
          <p:nvPr/>
        </p:nvGrpSpPr>
        <p:grpSpPr>
          <a:xfrm>
            <a:off x="905784" y="3360125"/>
            <a:ext cx="10609940" cy="1366752"/>
            <a:chOff x="905784" y="1270748"/>
            <a:chExt cx="10609940" cy="1341823"/>
          </a:xfrm>
        </p:grpSpPr>
        <p:sp>
          <p:nvSpPr>
            <p:cNvPr id="18" name="Google Shape;120;p76">
              <a:extLst>
                <a:ext uri="{FF2B5EF4-FFF2-40B4-BE49-F238E27FC236}">
                  <a16:creationId xmlns:a16="http://schemas.microsoft.com/office/drawing/2014/main" id="{6CA962F3-D447-C626-9C8B-C981ADBCA2B9}"/>
                </a:ext>
              </a:extLst>
            </p:cNvPr>
            <p:cNvSpPr/>
            <p:nvPr/>
          </p:nvSpPr>
          <p:spPr>
            <a:xfrm>
              <a:off x="905784" y="1270748"/>
              <a:ext cx="1198319" cy="134182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20;p76">
              <a:extLst>
                <a:ext uri="{FF2B5EF4-FFF2-40B4-BE49-F238E27FC236}">
                  <a16:creationId xmlns:a16="http://schemas.microsoft.com/office/drawing/2014/main" id="{453EAC09-D32E-7EED-F68B-2E1E43446A9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20;p76">
              <a:extLst>
                <a:ext uri="{FF2B5EF4-FFF2-40B4-BE49-F238E27FC236}">
                  <a16:creationId xmlns:a16="http://schemas.microsoft.com/office/drawing/2014/main" id="{BB107C69-9B8B-7B95-CD41-FC6D1BDA3C8A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BU21EECE0100412</a:t>
              </a:r>
              <a:endParaRPr lang="en-US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0;p76">
              <a:extLst>
                <a:ext uri="{FF2B5EF4-FFF2-40B4-BE49-F238E27FC236}">
                  <a16:creationId xmlns:a16="http://schemas.microsoft.com/office/drawing/2014/main" id="{DE56DF2B-5335-AE58-398A-10B30B744F1E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NAVEEN BADDILA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DCE4E5-0271-1BA1-0E5E-99E9BFDC0095}"/>
              </a:ext>
            </a:extLst>
          </p:cNvPr>
          <p:cNvGrpSpPr/>
          <p:nvPr/>
        </p:nvGrpSpPr>
        <p:grpSpPr>
          <a:xfrm>
            <a:off x="905784" y="5258973"/>
            <a:ext cx="10644354" cy="1366752"/>
            <a:chOff x="905784" y="1270748"/>
            <a:chExt cx="10644354" cy="1366752"/>
          </a:xfrm>
        </p:grpSpPr>
        <p:sp>
          <p:nvSpPr>
            <p:cNvPr id="23" name="Google Shape;120;p76">
              <a:extLst>
                <a:ext uri="{FF2B5EF4-FFF2-40B4-BE49-F238E27FC236}">
                  <a16:creationId xmlns:a16="http://schemas.microsoft.com/office/drawing/2014/main" id="{71E47BAB-A39F-C1CD-E15C-652105F1F1DE}"/>
                </a:ext>
              </a:extLst>
            </p:cNvPr>
            <p:cNvSpPr/>
            <p:nvPr/>
          </p:nvSpPr>
          <p:spPr>
            <a:xfrm>
              <a:off x="905784" y="1270748"/>
              <a:ext cx="1198319" cy="13667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20;p76">
              <a:extLst>
                <a:ext uri="{FF2B5EF4-FFF2-40B4-BE49-F238E27FC236}">
                  <a16:creationId xmlns:a16="http://schemas.microsoft.com/office/drawing/2014/main" id="{3D317F98-521D-0A8B-87B6-C44AAC328168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20;p76">
              <a:extLst>
                <a:ext uri="{FF2B5EF4-FFF2-40B4-BE49-F238E27FC236}">
                  <a16:creationId xmlns:a16="http://schemas.microsoft.com/office/drawing/2014/main" id="{D386AA56-F2F5-56F4-0B77-077184791E12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BU21EECE0100085</a:t>
              </a:r>
              <a:endParaRPr lang="en-US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20;p76">
              <a:extLst>
                <a:ext uri="{FF2B5EF4-FFF2-40B4-BE49-F238E27FC236}">
                  <a16:creationId xmlns:a16="http://schemas.microsoft.com/office/drawing/2014/main" id="{49905DAB-27F0-0BFC-C243-04C498A04B7C}"/>
                </a:ext>
              </a:extLst>
            </p:cNvPr>
            <p:cNvSpPr/>
            <p:nvPr/>
          </p:nvSpPr>
          <p:spPr>
            <a:xfrm>
              <a:off x="6972289" y="1573041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VAMSI KOPPALA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D7765F4-D938-C625-7541-CDC9FD9AC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A person with a beard and mustache wearing a plaid shirt">
            <a:extLst>
              <a:ext uri="{FF2B5EF4-FFF2-40B4-BE49-F238E27FC236}">
                <a16:creationId xmlns:a16="http://schemas.microsoft.com/office/drawing/2014/main" id="{A189064F-AD7C-F7F2-2A53-B39088462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42" y="1383554"/>
            <a:ext cx="999216" cy="1132039"/>
          </a:xfrm>
          <a:prstGeom prst="rect">
            <a:avLst/>
          </a:prstGeom>
        </p:spPr>
      </p:pic>
      <p:pic>
        <p:nvPicPr>
          <p:cNvPr id="32" name="Picture 31" descr="A person with a mustache and beard&#10;&#10;Description automatically generated">
            <a:extLst>
              <a:ext uri="{FF2B5EF4-FFF2-40B4-BE49-F238E27FC236}">
                <a16:creationId xmlns:a16="http://schemas.microsoft.com/office/drawing/2014/main" id="{053072FE-4D7D-B32C-4DE7-C18AEBDB5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4" y="3477481"/>
            <a:ext cx="1014034" cy="1132039"/>
          </a:xfrm>
          <a:prstGeom prst="rect">
            <a:avLst/>
          </a:prstGeom>
        </p:spPr>
      </p:pic>
      <p:pic>
        <p:nvPicPr>
          <p:cNvPr id="6" name="Picture 5" descr="A person smiling at camera&#10;&#10;Description automatically generated">
            <a:extLst>
              <a:ext uri="{FF2B5EF4-FFF2-40B4-BE49-F238E27FC236}">
                <a16:creationId xmlns:a16="http://schemas.microsoft.com/office/drawing/2014/main" id="{62709282-90BF-DD16-4FC8-4176A3C94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224" y="5349745"/>
            <a:ext cx="1000934" cy="1185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id="{CD36C4A8-2052-7C84-C39A-3CBDF0046C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id="{C57379A0-1397-F4C2-2A88-69D07BFBDBCC}"/>
              </a:ext>
            </a:extLst>
          </p:cNvPr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id="{53AE2AB2-2208-8436-C088-F8E1EE56ACDD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id="{126353FF-E161-736B-FDA4-930AD7B61009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id="{D7A00F2C-490F-D555-A227-E7BC946DE9E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id="{740B92F7-BB3E-7287-0CA2-E608AD95E6D9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id="{F2686511-1B84-2C77-7126-3491538F7EAA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id="{09541A36-FA09-469A-29B5-F0C693E6FDD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237F7F33-9CF1-F18A-D2EB-579E4AE1E4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68701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427702" y="1313737"/>
            <a:ext cx="10392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Brief Description </a:t>
            </a:r>
          </a:p>
          <a:p>
            <a:pPr algn="just"/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Objective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Implementing BIST for digital circuits.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Analyse different types of LFSR for fault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To design power efficient VLSI circuit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550606" y="4440386"/>
            <a:ext cx="9943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Main Goals: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Bring fault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Testing the implemented BIST for various Combinational circuits to know the accuracy of fault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Additional Goals: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Trying to implement algorithms for BIST to measure accuracy.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id="{C9C7A79F-811B-6199-83C6-B29E508A22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id="{2D4D71B1-EC66-081D-BAA7-214A29E75269}"/>
              </a:ext>
            </a:extLst>
          </p:cNvPr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id="{BAFB5DD6-4298-304F-878C-BC4BE1EC6DD8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id="{AA99B7F1-1675-F441-E2D8-E7375E2D1EE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id="{5A4D25FF-FA9C-2AD4-9DA1-897800CF922A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id="{9676A32D-2B57-5621-6126-CE4ABC5FD99A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id="{DB96273B-31D4-A9D0-4276-255D63471453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id="{39E9C00A-18BB-CBD9-2D23-0250EF391173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BCC37FA9-3380-3972-8974-283955F0D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359461" y="725110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Gant Chart  - Milestones and Activities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Resources :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https://www.officetimeline.com/gantt-chart/how-to-make/excel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https://www.teamgantt.com/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hlinkClick r:id="rId7"/>
              </a:rPr>
              <a:t>BIST VALIDATIONAL - Gantt | </a:t>
            </a:r>
            <a:r>
              <a:rPr lang="en-IN" dirty="0" err="1">
                <a:hlinkClick r:id="rId7"/>
              </a:rPr>
              <a:t>TeamGantt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254657" y="753609"/>
            <a:ext cx="11893799" cy="592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 scholar research best 3-5 papers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Design and Implementation of Power Efficient Logic BIST With High Fault Coverage Using Verilog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2018 - </a:t>
            </a:r>
            <a:r>
              <a:rPr lang="en-US" dirty="0" err="1"/>
              <a:t>Akhila</a:t>
            </a:r>
            <a:r>
              <a:rPr lang="en-US" dirty="0"/>
              <a:t> K UG Student, Department of ECE BNM Institute of Technology Bengaluru, India akhilarao1996@gmail.com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 and Implementation of BIST Architecture for low power VLSI Applications using Verilog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2023 - </a:t>
            </a:r>
            <a:r>
              <a:rPr lang="en-US" dirty="0"/>
              <a:t>Mr. Aadesh Gonda VLSI and Embedded Systems 2111706@reva.edu.in REVA University, Bangalore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VLSI Implementation of Linear Feedback Shift Register (LFSR) based Test Pattern Generator for Pseudo Exhaustive Testing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2020 - </a:t>
            </a:r>
            <a:r>
              <a:rPr lang="en-IN" dirty="0"/>
              <a:t>S. Sridhar, K. Mounika, M. Anjali, G. Venkatesh, M. Murali Krishna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BIST (Built-In Self Test) Memory by Using VERILOG -2023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dirty="0"/>
              <a:t>B. Hanumanthu1, N. Sathvika2, A. Manikanta3, A. Praveen4, Ch. Abhiram5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https://youtu.be/IRSwVbKPrZU?si=gBUWw9370TdIGZvE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test pattern generation.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https://youtu.be/dVdnFQvHJ74?si=CoWy0CKppY8QetQJ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https://youtu.be/sfxtYY-PpiA?si=NljJIHef9N3I3BX4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BIST.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https://youtu.be/4Q8AaevnAaU?si=mpO_wImfbKWVrhYX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https://youtu.be/lb0lwriIMjw?si=3PL9oIa3JJXP4mYq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fault-simulation.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https://github.com/nihargowdakm/BIST-Design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44D3-0B34-E440-8562-0EBBCE6C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D7664-2954-2DEE-0F36-EE6CFF106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C1DD96F-B851-93EE-E9EF-03723BCBDA7A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Analysis - SWOT</a:t>
            </a:r>
            <a:endParaRPr dirty="0"/>
          </a:p>
        </p:txBody>
      </p:sp>
      <p:grpSp>
        <p:nvGrpSpPr>
          <p:cNvPr id="2" name="Google Shape;488;p10">
            <a:extLst>
              <a:ext uri="{FF2B5EF4-FFF2-40B4-BE49-F238E27FC236}">
                <a16:creationId xmlns:a16="http://schemas.microsoft.com/office/drawing/2014/main" id="{269C34FF-CDA4-B8DA-6F30-CF6FDF5266E1}"/>
              </a:ext>
            </a:extLst>
          </p:cNvPr>
          <p:cNvGrpSpPr/>
          <p:nvPr/>
        </p:nvGrpSpPr>
        <p:grpSpPr>
          <a:xfrm>
            <a:off x="213106" y="1087852"/>
            <a:ext cx="6735756" cy="2595634"/>
            <a:chOff x="928691" y="421011"/>
            <a:chExt cx="2812894" cy="1946774"/>
          </a:xfrm>
        </p:grpSpPr>
        <p:sp>
          <p:nvSpPr>
            <p:cNvPr id="6" name="Google Shape;489;p10">
              <a:extLst>
                <a:ext uri="{FF2B5EF4-FFF2-40B4-BE49-F238E27FC236}">
                  <a16:creationId xmlns:a16="http://schemas.microsoft.com/office/drawing/2014/main" id="{F9A37DA5-F2CD-1F6B-42EC-AAC693394F99}"/>
                </a:ext>
              </a:extLst>
            </p:cNvPr>
            <p:cNvSpPr/>
            <p:nvPr/>
          </p:nvSpPr>
          <p:spPr>
            <a:xfrm>
              <a:off x="2842986" y="1102623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w="11025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490;p10">
              <a:extLst>
                <a:ext uri="{FF2B5EF4-FFF2-40B4-BE49-F238E27FC236}">
                  <a16:creationId xmlns:a16="http://schemas.microsoft.com/office/drawing/2014/main" id="{3842D460-7852-7143-8294-DAE6FB2A59E6}"/>
                </a:ext>
              </a:extLst>
            </p:cNvPr>
            <p:cNvGrpSpPr/>
            <p:nvPr/>
          </p:nvGrpSpPr>
          <p:grpSpPr>
            <a:xfrm>
              <a:off x="928691" y="421011"/>
              <a:ext cx="1891437" cy="1946774"/>
              <a:chOff x="928691" y="421011"/>
              <a:chExt cx="1891437" cy="1946774"/>
            </a:xfrm>
          </p:grpSpPr>
          <p:sp>
            <p:nvSpPr>
              <p:cNvPr id="8" name="Google Shape;491;p10">
                <a:extLst>
                  <a:ext uri="{FF2B5EF4-FFF2-40B4-BE49-F238E27FC236}">
                    <a16:creationId xmlns:a16="http://schemas.microsoft.com/office/drawing/2014/main" id="{E5FE54F9-1A63-D277-24B9-BD4404A327F6}"/>
                  </a:ext>
                </a:extLst>
              </p:cNvPr>
              <p:cNvSpPr txBox="1"/>
              <p:nvPr/>
            </p:nvSpPr>
            <p:spPr>
              <a:xfrm>
                <a:off x="935528" y="953585"/>
                <a:ext cx="1884600" cy="14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S1. </a:t>
                </a:r>
                <a:r>
                  <a:rPr lang="en-IN" sz="200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Efficiency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S2.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Autonomy: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Offers a single, closed, self-contained solution for testing the circuit.</a:t>
                </a: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S3.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Accuracy: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High accuracy in detecting faults and its most useful application is in ascertaining the correct functioning of digital circuits.</a:t>
                </a:r>
                <a:endParaRPr dirty="0"/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492;p10">
                <a:extLst>
                  <a:ext uri="{FF2B5EF4-FFF2-40B4-BE49-F238E27FC236}">
                    <a16:creationId xmlns:a16="http://schemas.microsoft.com/office/drawing/2014/main" id="{E4482AD6-2715-CF44-0AD5-5E77FB24E6FD}"/>
                  </a:ext>
                </a:extLst>
              </p:cNvPr>
              <p:cNvSpPr txBox="1"/>
              <p:nvPr/>
            </p:nvSpPr>
            <p:spPr>
              <a:xfrm>
                <a:off x="928691" y="42101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2267" b="1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" name="Google Shape;483;p10">
            <a:extLst>
              <a:ext uri="{FF2B5EF4-FFF2-40B4-BE49-F238E27FC236}">
                <a16:creationId xmlns:a16="http://schemas.microsoft.com/office/drawing/2014/main" id="{A77B6CF2-86FF-F242-427B-686D0329AF30}"/>
              </a:ext>
            </a:extLst>
          </p:cNvPr>
          <p:cNvGrpSpPr/>
          <p:nvPr/>
        </p:nvGrpSpPr>
        <p:grpSpPr>
          <a:xfrm>
            <a:off x="6918065" y="990976"/>
            <a:ext cx="5235385" cy="2760299"/>
            <a:chOff x="5188548" y="1062506"/>
            <a:chExt cx="3926537" cy="1455471"/>
          </a:xfrm>
        </p:grpSpPr>
        <p:sp>
          <p:nvSpPr>
            <p:cNvPr id="11" name="Google Shape;484;p10">
              <a:extLst>
                <a:ext uri="{FF2B5EF4-FFF2-40B4-BE49-F238E27FC236}">
                  <a16:creationId xmlns:a16="http://schemas.microsoft.com/office/drawing/2014/main" id="{6800CA5A-EB54-7A93-DB12-7831175802B6}"/>
                </a:ext>
              </a:extLst>
            </p:cNvPr>
            <p:cNvSpPr/>
            <p:nvPr/>
          </p:nvSpPr>
          <p:spPr>
            <a:xfrm>
              <a:off x="5188548" y="1644028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w="110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485;p10">
              <a:extLst>
                <a:ext uri="{FF2B5EF4-FFF2-40B4-BE49-F238E27FC236}">
                  <a16:creationId xmlns:a16="http://schemas.microsoft.com/office/drawing/2014/main" id="{3A1B4FA6-53DA-BECD-B941-81C8CB1EFA80}"/>
                </a:ext>
              </a:extLst>
            </p:cNvPr>
            <p:cNvGrpSpPr/>
            <p:nvPr/>
          </p:nvGrpSpPr>
          <p:grpSpPr>
            <a:xfrm>
              <a:off x="6360589" y="1062506"/>
              <a:ext cx="2754496" cy="1455471"/>
              <a:chOff x="6360589" y="1062506"/>
              <a:chExt cx="2754496" cy="1455471"/>
            </a:xfrm>
          </p:grpSpPr>
          <p:sp>
            <p:nvSpPr>
              <p:cNvPr id="13" name="Google Shape;486;p10">
                <a:extLst>
                  <a:ext uri="{FF2B5EF4-FFF2-40B4-BE49-F238E27FC236}">
                    <a16:creationId xmlns:a16="http://schemas.microsoft.com/office/drawing/2014/main" id="{972EB651-2134-7EAB-B40B-35978B6FCF59}"/>
                  </a:ext>
                </a:extLst>
              </p:cNvPr>
              <p:cNvSpPr txBox="1"/>
              <p:nvPr/>
            </p:nvSpPr>
            <p:spPr>
              <a:xfrm>
                <a:off x="6551742" y="1062506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2267" b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" name="Google Shape;487;p10">
                <a:extLst>
                  <a:ext uri="{FF2B5EF4-FFF2-40B4-BE49-F238E27FC236}">
                    <a16:creationId xmlns:a16="http://schemas.microsoft.com/office/drawing/2014/main" id="{C0ADCA5D-65F3-914E-8EA9-6F13EA0D1DE6}"/>
                  </a:ext>
                </a:extLst>
              </p:cNvPr>
              <p:cNvSpPr txBox="1"/>
              <p:nvPr/>
            </p:nvSpPr>
            <p:spPr>
              <a:xfrm>
                <a:off x="6360589" y="1407676"/>
                <a:ext cx="2754496" cy="111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just"/>
                <a:r>
                  <a:rPr lang="en-US" sz="11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W1. </a:t>
                </a: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Complexity:</a:t>
                </a:r>
              </a:p>
              <a:p>
                <a:pPr algn="just"/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BIST can be very technical requiring much planning and oversight and as such, both the design and the process of undertaking it may present a challenge.</a:t>
                </a:r>
                <a:r>
                  <a:rPr lang="en-US" sz="105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lang="en-US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algn="just"/>
                <a:r>
                  <a:rPr lang="en-US" sz="11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W2. </a:t>
                </a:r>
                <a:r>
                  <a:rPr lang="en-IN" sz="160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Resource Consumption: 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algn="just"/>
                <a:r>
                  <a:rPr lang="en-US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W3. 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Initial Cost</a:t>
                </a:r>
                <a:r>
                  <a:rPr lang="en-US" sz="1100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: </a:t>
                </a:r>
              </a:p>
              <a:p>
                <a:pPr algn="just"/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__GeistSans_3a0388"/>
                  </a:rPr>
                  <a:t>Design and development costs are inevitably higher in the case of green buildings.</a:t>
                </a:r>
                <a:endParaRPr lang="en-US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" name="Google Shape;493;p10">
            <a:extLst>
              <a:ext uri="{FF2B5EF4-FFF2-40B4-BE49-F238E27FC236}">
                <a16:creationId xmlns:a16="http://schemas.microsoft.com/office/drawing/2014/main" id="{851F0995-F55B-90A8-117C-17925C68C4C1}"/>
              </a:ext>
            </a:extLst>
          </p:cNvPr>
          <p:cNvGrpSpPr/>
          <p:nvPr/>
        </p:nvGrpSpPr>
        <p:grpSpPr>
          <a:xfrm>
            <a:off x="7146964" y="3922487"/>
            <a:ext cx="4831936" cy="2513966"/>
            <a:chOff x="5188548" y="2988562"/>
            <a:chExt cx="3668896" cy="1885521"/>
          </a:xfrm>
        </p:grpSpPr>
        <p:sp>
          <p:nvSpPr>
            <p:cNvPr id="16" name="Google Shape;494;p10">
              <a:extLst>
                <a:ext uri="{FF2B5EF4-FFF2-40B4-BE49-F238E27FC236}">
                  <a16:creationId xmlns:a16="http://schemas.microsoft.com/office/drawing/2014/main" id="{B778ABFC-F572-C69A-D4CA-CCE0E3C52B75}"/>
                </a:ext>
              </a:extLst>
            </p:cNvPr>
            <p:cNvSpPr/>
            <p:nvPr/>
          </p:nvSpPr>
          <p:spPr>
            <a:xfrm>
              <a:off x="5188548" y="3381901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w="110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495;p10">
              <a:extLst>
                <a:ext uri="{FF2B5EF4-FFF2-40B4-BE49-F238E27FC236}">
                  <a16:creationId xmlns:a16="http://schemas.microsoft.com/office/drawing/2014/main" id="{5EAB7177-C39F-1239-7629-99522C12A496}"/>
                </a:ext>
              </a:extLst>
            </p:cNvPr>
            <p:cNvGrpSpPr/>
            <p:nvPr/>
          </p:nvGrpSpPr>
          <p:grpSpPr>
            <a:xfrm>
              <a:off x="6317883" y="2988562"/>
              <a:ext cx="2539561" cy="1885521"/>
              <a:chOff x="6317883" y="2988562"/>
              <a:chExt cx="2539561" cy="1885521"/>
            </a:xfrm>
          </p:grpSpPr>
          <p:sp>
            <p:nvSpPr>
              <p:cNvPr id="18" name="Google Shape;496;p10">
                <a:extLst>
                  <a:ext uri="{FF2B5EF4-FFF2-40B4-BE49-F238E27FC236}">
                    <a16:creationId xmlns:a16="http://schemas.microsoft.com/office/drawing/2014/main" id="{5212DB45-A20F-41FD-6D1A-C0A3D72DE187}"/>
                  </a:ext>
                </a:extLst>
              </p:cNvPr>
              <p:cNvSpPr txBox="1"/>
              <p:nvPr/>
            </p:nvSpPr>
            <p:spPr>
              <a:xfrm>
                <a:off x="6364797" y="2988562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 dirty="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2267" b="1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497;p10">
                <a:extLst>
                  <a:ext uri="{FF2B5EF4-FFF2-40B4-BE49-F238E27FC236}">
                    <a16:creationId xmlns:a16="http://schemas.microsoft.com/office/drawing/2014/main" id="{B04B8B1B-38AA-9E17-833E-007F20119B83}"/>
                  </a:ext>
                </a:extLst>
              </p:cNvPr>
              <p:cNvSpPr txBox="1"/>
              <p:nvPr/>
            </p:nvSpPr>
            <p:spPr>
              <a:xfrm>
                <a:off x="6317883" y="3824670"/>
                <a:ext cx="2539561" cy="1049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T1. Technological Changes: </a:t>
                </a: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Rapid advancements in technology may require continuous updates and improvements to BIST systems.</a:t>
                </a: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T2. Competition: </a:t>
                </a: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Other testing methodologies might evolve, posing a threat to the adoption of BIST.</a:t>
                </a: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" name="Google Shape;498;p10">
            <a:extLst>
              <a:ext uri="{FF2B5EF4-FFF2-40B4-BE49-F238E27FC236}">
                <a16:creationId xmlns:a16="http://schemas.microsoft.com/office/drawing/2014/main" id="{0CBBCAA6-6560-FA17-7D57-8348284DB434}"/>
              </a:ext>
            </a:extLst>
          </p:cNvPr>
          <p:cNvGrpSpPr/>
          <p:nvPr/>
        </p:nvGrpSpPr>
        <p:grpSpPr>
          <a:xfrm>
            <a:off x="213100" y="4498050"/>
            <a:ext cx="6132114" cy="2109241"/>
            <a:chOff x="892757" y="3168878"/>
            <a:chExt cx="4599200" cy="1581970"/>
          </a:xfrm>
        </p:grpSpPr>
        <p:sp>
          <p:nvSpPr>
            <p:cNvPr id="21" name="Google Shape;499;p10">
              <a:extLst>
                <a:ext uri="{FF2B5EF4-FFF2-40B4-BE49-F238E27FC236}">
                  <a16:creationId xmlns:a16="http://schemas.microsoft.com/office/drawing/2014/main" id="{FCCD4B41-5E74-FF67-70B0-F0BC132EC36D}"/>
                </a:ext>
              </a:extLst>
            </p:cNvPr>
            <p:cNvSpPr/>
            <p:nvPr/>
          </p:nvSpPr>
          <p:spPr>
            <a:xfrm>
              <a:off x="4593358" y="3752480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w="1102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500;p10">
              <a:extLst>
                <a:ext uri="{FF2B5EF4-FFF2-40B4-BE49-F238E27FC236}">
                  <a16:creationId xmlns:a16="http://schemas.microsoft.com/office/drawing/2014/main" id="{17FE35FF-8B7E-E9E7-8527-E09AB60643CC}"/>
                </a:ext>
              </a:extLst>
            </p:cNvPr>
            <p:cNvGrpSpPr/>
            <p:nvPr/>
          </p:nvGrpSpPr>
          <p:grpSpPr>
            <a:xfrm>
              <a:off x="892757" y="3168878"/>
              <a:ext cx="3731700" cy="1581970"/>
              <a:chOff x="892757" y="3168878"/>
              <a:chExt cx="3731700" cy="1581970"/>
            </a:xfrm>
          </p:grpSpPr>
          <p:sp>
            <p:nvSpPr>
              <p:cNvPr id="23" name="Google Shape;501;p10">
                <a:extLst>
                  <a:ext uri="{FF2B5EF4-FFF2-40B4-BE49-F238E27FC236}">
                    <a16:creationId xmlns:a16="http://schemas.microsoft.com/office/drawing/2014/main" id="{03503BC4-C7F7-58DD-2A9E-CB57CF9F3C02}"/>
                  </a:ext>
                </a:extLst>
              </p:cNvPr>
              <p:cNvSpPr txBox="1"/>
              <p:nvPr/>
            </p:nvSpPr>
            <p:spPr>
              <a:xfrm>
                <a:off x="1648349" y="3168878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2267" b="1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" name="Google Shape;502;p10">
                <a:extLst>
                  <a:ext uri="{FF2B5EF4-FFF2-40B4-BE49-F238E27FC236}">
                    <a16:creationId xmlns:a16="http://schemas.microsoft.com/office/drawing/2014/main" id="{AC7A30F9-F59B-EFB5-7884-DDBA25372777}"/>
                  </a:ext>
                </a:extLst>
              </p:cNvPr>
              <p:cNvSpPr txBox="1"/>
              <p:nvPr/>
            </p:nvSpPr>
            <p:spPr>
              <a:xfrm>
                <a:off x="892757" y="3725148"/>
                <a:ext cx="37317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O1. Reliability:</a:t>
                </a: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02. Scalability: 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O3. Energy Efficiency:</a:t>
                </a:r>
                <a:endParaRPr dirty="0"/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" name="Google Shape;503;p10">
            <a:extLst>
              <a:ext uri="{FF2B5EF4-FFF2-40B4-BE49-F238E27FC236}">
                <a16:creationId xmlns:a16="http://schemas.microsoft.com/office/drawing/2014/main" id="{4972E0CD-3D20-E3B7-45A5-FDFA71288317}"/>
              </a:ext>
            </a:extLst>
          </p:cNvPr>
          <p:cNvGrpSpPr/>
          <p:nvPr/>
        </p:nvGrpSpPr>
        <p:grpSpPr>
          <a:xfrm>
            <a:off x="4593771" y="1829528"/>
            <a:ext cx="3736648" cy="3733072"/>
            <a:chOff x="4685401" y="2674734"/>
            <a:chExt cx="3978569" cy="3824127"/>
          </a:xfrm>
        </p:grpSpPr>
        <p:grpSp>
          <p:nvGrpSpPr>
            <p:cNvPr id="26" name="Google Shape;504;p10">
              <a:extLst>
                <a:ext uri="{FF2B5EF4-FFF2-40B4-BE49-F238E27FC236}">
                  <a16:creationId xmlns:a16="http://schemas.microsoft.com/office/drawing/2014/main" id="{026A2EC5-65AC-8A88-3D39-466E52370192}"/>
                </a:ext>
              </a:extLst>
            </p:cNvPr>
            <p:cNvGrpSpPr/>
            <p:nvPr/>
          </p:nvGrpSpPr>
          <p:grpSpPr>
            <a:xfrm>
              <a:off x="4685401" y="2674734"/>
              <a:ext cx="3978569" cy="3824127"/>
              <a:chOff x="4075801" y="1760334"/>
              <a:chExt cx="3978569" cy="3824127"/>
            </a:xfrm>
          </p:grpSpPr>
          <p:sp>
            <p:nvSpPr>
              <p:cNvPr id="31" name="Google Shape;505;p10">
                <a:extLst>
                  <a:ext uri="{FF2B5EF4-FFF2-40B4-BE49-F238E27FC236}">
                    <a16:creationId xmlns:a16="http://schemas.microsoft.com/office/drawing/2014/main" id="{73B99A81-7B7C-C20D-0E1A-1AA8D8B99488}"/>
                  </a:ext>
                </a:extLst>
              </p:cNvPr>
              <p:cNvSpPr/>
              <p:nvPr/>
            </p:nvSpPr>
            <p:spPr>
              <a:xfrm>
                <a:off x="4075801" y="1760334"/>
                <a:ext cx="3978569" cy="3824127"/>
              </a:xfrm>
              <a:custGeom>
                <a:avLst/>
                <a:gdLst/>
                <a:ahLst/>
                <a:cxnLst/>
                <a:rect l="l" t="t" r="r" b="b"/>
                <a:pathLst>
                  <a:path w="172856" h="166146" extrusionOk="0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506;p10">
                <a:extLst>
                  <a:ext uri="{FF2B5EF4-FFF2-40B4-BE49-F238E27FC236}">
                    <a16:creationId xmlns:a16="http://schemas.microsoft.com/office/drawing/2014/main" id="{31E54862-E10E-F1D1-D2F7-D73D1EAD9A00}"/>
                  </a:ext>
                </a:extLst>
              </p:cNvPr>
              <p:cNvGrpSpPr/>
              <p:nvPr/>
            </p:nvGrpSpPr>
            <p:grpSpPr>
              <a:xfrm>
                <a:off x="4273832" y="1959046"/>
                <a:ext cx="3582661" cy="3426984"/>
                <a:chOff x="3205454" y="1469321"/>
                <a:chExt cx="2687063" cy="2570302"/>
              </a:xfrm>
            </p:grpSpPr>
            <p:sp>
              <p:nvSpPr>
                <p:cNvPr id="82" name="Google Shape;507;p10">
                  <a:extLst>
                    <a:ext uri="{FF2B5EF4-FFF2-40B4-BE49-F238E27FC236}">
                      <a16:creationId xmlns:a16="http://schemas.microsoft.com/office/drawing/2014/main" id="{BEC790A4-3ADE-CC0A-E162-5C3BAAD843D1}"/>
                    </a:ext>
                  </a:extLst>
                </p:cNvPr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1" h="91679" extrusionOk="0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508;p10">
                  <a:extLst>
                    <a:ext uri="{FF2B5EF4-FFF2-40B4-BE49-F238E27FC236}">
                      <a16:creationId xmlns:a16="http://schemas.microsoft.com/office/drawing/2014/main" id="{8B5D94CB-EF68-7A6E-554A-F2A35E8DD195}"/>
                    </a:ext>
                  </a:extLst>
                </p:cNvPr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8" h="36219" extrusionOk="0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509;p10">
                  <a:extLst>
                    <a:ext uri="{FF2B5EF4-FFF2-40B4-BE49-F238E27FC236}">
                      <a16:creationId xmlns:a16="http://schemas.microsoft.com/office/drawing/2014/main" id="{2C878170-B72E-B26D-212C-B2B28A9BF03D}"/>
                    </a:ext>
                  </a:extLst>
                </p:cNvPr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0" h="86000" extrusionOk="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510;p10">
                  <a:extLst>
                    <a:ext uri="{FF2B5EF4-FFF2-40B4-BE49-F238E27FC236}">
                      <a16:creationId xmlns:a16="http://schemas.microsoft.com/office/drawing/2014/main" id="{B62E25CC-96F0-262F-2911-786EE2A87D57}"/>
                    </a:ext>
                  </a:extLst>
                </p:cNvPr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1" h="36029" extrusionOk="0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" name="Google Shape;511;p10">
                <a:extLst>
                  <a:ext uri="{FF2B5EF4-FFF2-40B4-BE49-F238E27FC236}">
                    <a16:creationId xmlns:a16="http://schemas.microsoft.com/office/drawing/2014/main" id="{17A3F4B7-E997-5B46-9ADA-B5DAFFDF8139}"/>
                  </a:ext>
                </a:extLst>
              </p:cNvPr>
              <p:cNvGrpSpPr/>
              <p:nvPr/>
            </p:nvGrpSpPr>
            <p:grpSpPr>
              <a:xfrm>
                <a:off x="4810835" y="3672494"/>
                <a:ext cx="1254293" cy="1254316"/>
                <a:chOff x="3608126" y="2754370"/>
                <a:chExt cx="940720" cy="940737"/>
              </a:xfrm>
            </p:grpSpPr>
            <p:sp>
              <p:nvSpPr>
                <p:cNvPr id="80" name="Google Shape;512;p10">
                  <a:extLst>
                    <a:ext uri="{FF2B5EF4-FFF2-40B4-BE49-F238E27FC236}">
                      <a16:creationId xmlns:a16="http://schemas.microsoft.com/office/drawing/2014/main" id="{23F642BA-E685-EB4C-377E-63AD1D02A545}"/>
                    </a:ext>
                  </a:extLst>
                </p:cNvPr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6" extrusionOk="0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13;p10">
                  <a:extLst>
                    <a:ext uri="{FF2B5EF4-FFF2-40B4-BE49-F238E27FC236}">
                      <a16:creationId xmlns:a16="http://schemas.microsoft.com/office/drawing/2014/main" id="{8229A34C-B825-FE55-DA8D-ED4BB8E07CAA}"/>
                    </a:ext>
                  </a:extLst>
                </p:cNvPr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" name="Google Shape;514;p10">
                <a:extLst>
                  <a:ext uri="{FF2B5EF4-FFF2-40B4-BE49-F238E27FC236}">
                    <a16:creationId xmlns:a16="http://schemas.microsoft.com/office/drawing/2014/main" id="{E93C84C9-B2E5-0244-B60D-F89263B3C129}"/>
                  </a:ext>
                </a:extLst>
              </p:cNvPr>
              <p:cNvSpPr/>
              <p:nvPr/>
            </p:nvSpPr>
            <p:spPr>
              <a:xfrm>
                <a:off x="5174497" y="4091885"/>
                <a:ext cx="489196" cy="412113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oogle Shape;515;p10">
                <a:extLst>
                  <a:ext uri="{FF2B5EF4-FFF2-40B4-BE49-F238E27FC236}">
                    <a16:creationId xmlns:a16="http://schemas.microsoft.com/office/drawing/2014/main" id="{AEDE9906-9079-400F-3410-74864268F26E}"/>
                  </a:ext>
                </a:extLst>
              </p:cNvPr>
              <p:cNvGrpSpPr/>
              <p:nvPr/>
            </p:nvGrpSpPr>
            <p:grpSpPr>
              <a:xfrm>
                <a:off x="4810835" y="2418146"/>
                <a:ext cx="1254293" cy="1254293"/>
                <a:chOff x="3608126" y="1813609"/>
                <a:chExt cx="940720" cy="940720"/>
              </a:xfrm>
            </p:grpSpPr>
            <p:sp>
              <p:nvSpPr>
                <p:cNvPr id="78" name="Google Shape;516;p10">
                  <a:extLst>
                    <a:ext uri="{FF2B5EF4-FFF2-40B4-BE49-F238E27FC236}">
                      <a16:creationId xmlns:a16="http://schemas.microsoft.com/office/drawing/2014/main" id="{9CB45FF1-FF7C-4C65-8271-865B62500B5C}"/>
                    </a:ext>
                  </a:extLst>
                </p:cNvPr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5" extrusionOk="0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17;p10">
                  <a:extLst>
                    <a:ext uri="{FF2B5EF4-FFF2-40B4-BE49-F238E27FC236}">
                      <a16:creationId xmlns:a16="http://schemas.microsoft.com/office/drawing/2014/main" id="{FDCE14C5-C9FA-E25E-97D5-D0B17FD5BA2C}"/>
                    </a:ext>
                  </a:extLst>
                </p:cNvPr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oogle Shape;518;p10">
                <a:extLst>
                  <a:ext uri="{FF2B5EF4-FFF2-40B4-BE49-F238E27FC236}">
                    <a16:creationId xmlns:a16="http://schemas.microsoft.com/office/drawing/2014/main" id="{A1F41112-4174-D668-33E0-3D54375E72C9}"/>
                  </a:ext>
                </a:extLst>
              </p:cNvPr>
              <p:cNvGrpSpPr/>
              <p:nvPr/>
            </p:nvGrpSpPr>
            <p:grpSpPr>
              <a:xfrm>
                <a:off x="6065178" y="2418146"/>
                <a:ext cx="1254316" cy="1254293"/>
                <a:chOff x="4548883" y="1813609"/>
                <a:chExt cx="940737" cy="940720"/>
              </a:xfrm>
            </p:grpSpPr>
            <p:sp>
              <p:nvSpPr>
                <p:cNvPr id="76" name="Google Shape;519;p10">
                  <a:extLst>
                    <a:ext uri="{FF2B5EF4-FFF2-40B4-BE49-F238E27FC236}">
                      <a16:creationId xmlns:a16="http://schemas.microsoft.com/office/drawing/2014/main" id="{546705E9-9872-A012-BB6D-79BEC1B07440}"/>
                    </a:ext>
                  </a:extLst>
                </p:cNvPr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5" extrusionOk="0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520;p10">
                  <a:extLst>
                    <a:ext uri="{FF2B5EF4-FFF2-40B4-BE49-F238E27FC236}">
                      <a16:creationId xmlns:a16="http://schemas.microsoft.com/office/drawing/2014/main" id="{9F669839-7012-B07E-1F13-6999C217C554}"/>
                    </a:ext>
                  </a:extLst>
                </p:cNvPr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521;p10">
                <a:extLst>
                  <a:ext uri="{FF2B5EF4-FFF2-40B4-BE49-F238E27FC236}">
                    <a16:creationId xmlns:a16="http://schemas.microsoft.com/office/drawing/2014/main" id="{71C768E3-E526-3388-286C-4F28AE351250}"/>
                  </a:ext>
                </a:extLst>
              </p:cNvPr>
              <p:cNvGrpSpPr/>
              <p:nvPr/>
            </p:nvGrpSpPr>
            <p:grpSpPr>
              <a:xfrm>
                <a:off x="6514651" y="2887324"/>
                <a:ext cx="401739" cy="405369"/>
                <a:chOff x="4885988" y="2165492"/>
                <a:chExt cx="301304" cy="304027"/>
              </a:xfrm>
            </p:grpSpPr>
            <p:sp>
              <p:nvSpPr>
                <p:cNvPr id="74" name="Google Shape;522;p10">
                  <a:extLst>
                    <a:ext uri="{FF2B5EF4-FFF2-40B4-BE49-F238E27FC236}">
                      <a16:creationId xmlns:a16="http://schemas.microsoft.com/office/drawing/2014/main" id="{E4C48DC3-98AF-BF51-FD75-55D257A1EA7B}"/>
                    </a:ext>
                  </a:extLst>
                </p:cNvPr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3" h="17612" extrusionOk="0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523;p10">
                  <a:extLst>
                    <a:ext uri="{FF2B5EF4-FFF2-40B4-BE49-F238E27FC236}">
                      <a16:creationId xmlns:a16="http://schemas.microsoft.com/office/drawing/2014/main" id="{263CEA43-8760-EC17-F148-8812B35E26BD}"/>
                    </a:ext>
                  </a:extLst>
                </p:cNvPr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7943" extrusionOk="0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524;p10">
                <a:extLst>
                  <a:ext uri="{FF2B5EF4-FFF2-40B4-BE49-F238E27FC236}">
                    <a16:creationId xmlns:a16="http://schemas.microsoft.com/office/drawing/2014/main" id="{8375B08C-F136-2EE2-E675-4AFBAC128A45}"/>
                  </a:ext>
                </a:extLst>
              </p:cNvPr>
              <p:cNvGrpSpPr/>
              <p:nvPr/>
            </p:nvGrpSpPr>
            <p:grpSpPr>
              <a:xfrm>
                <a:off x="6065178" y="3672494"/>
                <a:ext cx="1254316" cy="1254316"/>
                <a:chOff x="4548883" y="2754370"/>
                <a:chExt cx="940737" cy="940737"/>
              </a:xfrm>
            </p:grpSpPr>
            <p:sp>
              <p:nvSpPr>
                <p:cNvPr id="72" name="Google Shape;525;p10">
                  <a:extLst>
                    <a:ext uri="{FF2B5EF4-FFF2-40B4-BE49-F238E27FC236}">
                      <a16:creationId xmlns:a16="http://schemas.microsoft.com/office/drawing/2014/main" id="{FF5FA9F7-F8F8-A9A9-6A3F-433CBF3E25C6}"/>
                    </a:ext>
                  </a:extLst>
                </p:cNvPr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6" extrusionOk="0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26;p10">
                  <a:extLst>
                    <a:ext uri="{FF2B5EF4-FFF2-40B4-BE49-F238E27FC236}">
                      <a16:creationId xmlns:a16="http://schemas.microsoft.com/office/drawing/2014/main" id="{05804F4B-CA75-B2D7-35CE-0F1C21524CAA}"/>
                    </a:ext>
                  </a:extLst>
                </p:cNvPr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" name="Google Shape;527;p10">
                <a:extLst>
                  <a:ext uri="{FF2B5EF4-FFF2-40B4-BE49-F238E27FC236}">
                    <a16:creationId xmlns:a16="http://schemas.microsoft.com/office/drawing/2014/main" id="{09903864-6FB2-098D-3529-C7BE86B2DF14}"/>
                  </a:ext>
                </a:extLst>
              </p:cNvPr>
              <p:cNvGrpSpPr/>
              <p:nvPr/>
            </p:nvGrpSpPr>
            <p:grpSpPr>
              <a:xfrm>
                <a:off x="6478467" y="4097293"/>
                <a:ext cx="473868" cy="460703"/>
                <a:chOff x="4858850" y="3072970"/>
                <a:chExt cx="355401" cy="345527"/>
              </a:xfrm>
            </p:grpSpPr>
            <p:sp>
              <p:nvSpPr>
                <p:cNvPr id="61" name="Google Shape;528;p10">
                  <a:extLst>
                    <a:ext uri="{FF2B5EF4-FFF2-40B4-BE49-F238E27FC236}">
                      <a16:creationId xmlns:a16="http://schemas.microsoft.com/office/drawing/2014/main" id="{E95707DA-5BEB-CAD2-289D-782B1520F661}"/>
                    </a:ext>
                  </a:extLst>
                </p:cNvPr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529;p10">
                  <a:extLst>
                    <a:ext uri="{FF2B5EF4-FFF2-40B4-BE49-F238E27FC236}">
                      <a16:creationId xmlns:a16="http://schemas.microsoft.com/office/drawing/2014/main" id="{D53976F6-66E9-5081-5C7F-52D847EEB8B0}"/>
                    </a:ext>
                  </a:extLst>
                </p:cNvPr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30;p10">
                  <a:extLst>
                    <a:ext uri="{FF2B5EF4-FFF2-40B4-BE49-F238E27FC236}">
                      <a16:creationId xmlns:a16="http://schemas.microsoft.com/office/drawing/2014/main" id="{C590379B-D2B9-88F5-955C-E527539655D3}"/>
                    </a:ext>
                  </a:extLst>
                </p:cNvPr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531;p10">
                  <a:extLst>
                    <a:ext uri="{FF2B5EF4-FFF2-40B4-BE49-F238E27FC236}">
                      <a16:creationId xmlns:a16="http://schemas.microsoft.com/office/drawing/2014/main" id="{1FC79249-1814-99B5-6A04-35958E6BA14D}"/>
                    </a:ext>
                  </a:extLst>
                </p:cNvPr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532;p10">
                  <a:extLst>
                    <a:ext uri="{FF2B5EF4-FFF2-40B4-BE49-F238E27FC236}">
                      <a16:creationId xmlns:a16="http://schemas.microsoft.com/office/drawing/2014/main" id="{9E795BAD-C3A5-863F-9347-0A1FE4C9303B}"/>
                    </a:ext>
                  </a:extLst>
                </p:cNvPr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33;p10">
                  <a:extLst>
                    <a:ext uri="{FF2B5EF4-FFF2-40B4-BE49-F238E27FC236}">
                      <a16:creationId xmlns:a16="http://schemas.microsoft.com/office/drawing/2014/main" id="{B3361767-6F1E-818C-4A5E-D3B14A0906DD}"/>
                    </a:ext>
                  </a:extLst>
                </p:cNvPr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534;p10">
                  <a:extLst>
                    <a:ext uri="{FF2B5EF4-FFF2-40B4-BE49-F238E27FC236}">
                      <a16:creationId xmlns:a16="http://schemas.microsoft.com/office/drawing/2014/main" id="{A74394C1-0C8A-7E3F-811C-DA22F251C12D}"/>
                    </a:ext>
                  </a:extLst>
                </p:cNvPr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535;p10">
                  <a:extLst>
                    <a:ext uri="{FF2B5EF4-FFF2-40B4-BE49-F238E27FC236}">
                      <a16:creationId xmlns:a16="http://schemas.microsoft.com/office/drawing/2014/main" id="{840CEB96-F56A-195D-D4CB-028F0C51E8C3}"/>
                    </a:ext>
                  </a:extLst>
                </p:cNvPr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536;p10">
                  <a:extLst>
                    <a:ext uri="{FF2B5EF4-FFF2-40B4-BE49-F238E27FC236}">
                      <a16:creationId xmlns:a16="http://schemas.microsoft.com/office/drawing/2014/main" id="{4DBD303A-E6B7-0F95-E1D6-AA296901FEDE}"/>
                    </a:ext>
                  </a:extLst>
                </p:cNvPr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537;p10">
                  <a:extLst>
                    <a:ext uri="{FF2B5EF4-FFF2-40B4-BE49-F238E27FC236}">
                      <a16:creationId xmlns:a16="http://schemas.microsoft.com/office/drawing/2014/main" id="{F7CEB9BB-970F-3E5E-4108-5BCB382F5B48}"/>
                    </a:ext>
                  </a:extLst>
                </p:cNvPr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538;p10">
                  <a:extLst>
                    <a:ext uri="{FF2B5EF4-FFF2-40B4-BE49-F238E27FC236}">
                      <a16:creationId xmlns:a16="http://schemas.microsoft.com/office/drawing/2014/main" id="{8B5A71EB-2982-6B8D-FB42-A0448C38F5C4}"/>
                    </a:ext>
                  </a:extLst>
                </p:cNvPr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" name="Google Shape;539;p10">
                <a:extLst>
                  <a:ext uri="{FF2B5EF4-FFF2-40B4-BE49-F238E27FC236}">
                    <a16:creationId xmlns:a16="http://schemas.microsoft.com/office/drawing/2014/main" id="{2F74FAAB-417E-EB53-6380-451CB751FCE4}"/>
                  </a:ext>
                </a:extLst>
              </p:cNvPr>
              <p:cNvGrpSpPr/>
              <p:nvPr/>
            </p:nvGrpSpPr>
            <p:grpSpPr>
              <a:xfrm>
                <a:off x="5314538" y="2951176"/>
                <a:ext cx="1499581" cy="1442921"/>
                <a:chOff x="3985903" y="2213381"/>
                <a:chExt cx="1124686" cy="1082191"/>
              </a:xfrm>
            </p:grpSpPr>
            <p:sp>
              <p:nvSpPr>
                <p:cNvPr id="48" name="Google Shape;540;p10">
                  <a:extLst>
                    <a:ext uri="{FF2B5EF4-FFF2-40B4-BE49-F238E27FC236}">
                      <a16:creationId xmlns:a16="http://schemas.microsoft.com/office/drawing/2014/main" id="{7493D733-7C04-B6E7-3BFD-7A98CE5B2D7C}"/>
                    </a:ext>
                  </a:extLst>
                </p:cNvPr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8" h="62541" extrusionOk="0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" name="Google Shape;541;p10">
                  <a:extLst>
                    <a:ext uri="{FF2B5EF4-FFF2-40B4-BE49-F238E27FC236}">
                      <a16:creationId xmlns:a16="http://schemas.microsoft.com/office/drawing/2014/main" id="{C8737600-55A2-2A0F-9F05-4BBDD7BF8BC1}"/>
                    </a:ext>
                  </a:extLst>
                </p:cNvPr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59" name="Google Shape;542;p10">
                    <a:extLst>
                      <a:ext uri="{FF2B5EF4-FFF2-40B4-BE49-F238E27FC236}">
                        <a16:creationId xmlns:a16="http://schemas.microsoft.com/office/drawing/2014/main" id="{565D34DA-BF69-C1F6-4872-76A314F67879}"/>
                      </a:ext>
                    </a:extLst>
                  </p:cNvPr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2" h="10502" extrusionOk="0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543;p10">
                    <a:extLst>
                      <a:ext uri="{FF2B5EF4-FFF2-40B4-BE49-F238E27FC236}">
                        <a16:creationId xmlns:a16="http://schemas.microsoft.com/office/drawing/2014/main" id="{66795B23-4525-2FCC-6ADA-07AAFB23F913}"/>
                      </a:ext>
                    </a:extLst>
                  </p:cNvPr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1" h="17563" extrusionOk="0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" name="Google Shape;544;p10">
                  <a:extLst>
                    <a:ext uri="{FF2B5EF4-FFF2-40B4-BE49-F238E27FC236}">
                      <a16:creationId xmlns:a16="http://schemas.microsoft.com/office/drawing/2014/main" id="{A0914CC8-1D4B-91F3-50D0-18B743922E23}"/>
                    </a:ext>
                  </a:extLst>
                </p:cNvPr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57" name="Google Shape;545;p10">
                    <a:extLst>
                      <a:ext uri="{FF2B5EF4-FFF2-40B4-BE49-F238E27FC236}">
                        <a16:creationId xmlns:a16="http://schemas.microsoft.com/office/drawing/2014/main" id="{43654DF9-D387-D75B-91A6-74B7E9EB488C}"/>
                      </a:ext>
                    </a:extLst>
                  </p:cNvPr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3" h="19492" extrusionOk="0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" name="Google Shape;546;p10">
                    <a:extLst>
                      <a:ext uri="{FF2B5EF4-FFF2-40B4-BE49-F238E27FC236}">
                        <a16:creationId xmlns:a16="http://schemas.microsoft.com/office/drawing/2014/main" id="{764608D4-E470-55E7-E9C7-32067AA0578C}"/>
                      </a:ext>
                    </a:extLst>
                  </p:cNvPr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3" h="17503" extrusionOk="0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" name="Google Shape;547;p10">
                  <a:extLst>
                    <a:ext uri="{FF2B5EF4-FFF2-40B4-BE49-F238E27FC236}">
                      <a16:creationId xmlns:a16="http://schemas.microsoft.com/office/drawing/2014/main" id="{2E1A007F-AB6D-77A2-DDC7-4BF877468BAF}"/>
                    </a:ext>
                  </a:extLst>
                </p:cNvPr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55" name="Google Shape;548;p10">
                    <a:extLst>
                      <a:ext uri="{FF2B5EF4-FFF2-40B4-BE49-F238E27FC236}">
                        <a16:creationId xmlns:a16="http://schemas.microsoft.com/office/drawing/2014/main" id="{4714B3B1-B326-B7D6-A1D3-C75129717DC2}"/>
                      </a:ext>
                    </a:extLst>
                  </p:cNvPr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5" h="19492" extrusionOk="0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49;p10">
                    <a:extLst>
                      <a:ext uri="{FF2B5EF4-FFF2-40B4-BE49-F238E27FC236}">
                        <a16:creationId xmlns:a16="http://schemas.microsoft.com/office/drawing/2014/main" id="{E0EAA080-D8F7-0666-C189-2FA0CCA73C6E}"/>
                      </a:ext>
                    </a:extLst>
                  </p:cNvPr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63" extrusionOk="0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" name="Google Shape;550;p10">
                  <a:extLst>
                    <a:ext uri="{FF2B5EF4-FFF2-40B4-BE49-F238E27FC236}">
                      <a16:creationId xmlns:a16="http://schemas.microsoft.com/office/drawing/2014/main" id="{4C9F4506-E34B-F5C4-3A1F-3428E6298776}"/>
                    </a:ext>
                  </a:extLst>
                </p:cNvPr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53" name="Google Shape;551;p10">
                    <a:extLst>
                      <a:ext uri="{FF2B5EF4-FFF2-40B4-BE49-F238E27FC236}">
                        <a16:creationId xmlns:a16="http://schemas.microsoft.com/office/drawing/2014/main" id="{1901B4EC-FAE6-1C5A-771A-CFA363C449BF}"/>
                      </a:ext>
                    </a:extLst>
                  </p:cNvPr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4" h="10491" extrusionOk="0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52;p10">
                    <a:extLst>
                      <a:ext uri="{FF2B5EF4-FFF2-40B4-BE49-F238E27FC236}">
                        <a16:creationId xmlns:a16="http://schemas.microsoft.com/office/drawing/2014/main" id="{422B5657-B4E5-3A4C-0D4D-41438B07851B}"/>
                      </a:ext>
                    </a:extLst>
                  </p:cNvPr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03" extrusionOk="0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" name="Google Shape;553;p10">
                <a:extLst>
                  <a:ext uri="{FF2B5EF4-FFF2-40B4-BE49-F238E27FC236}">
                    <a16:creationId xmlns:a16="http://schemas.microsoft.com/office/drawing/2014/main" id="{4422193F-8695-9DF7-2151-0F614CDF820F}"/>
                  </a:ext>
                </a:extLst>
              </p:cNvPr>
              <p:cNvGrpSpPr/>
              <p:nvPr/>
            </p:nvGrpSpPr>
            <p:grpSpPr>
              <a:xfrm>
                <a:off x="5909378" y="3494930"/>
                <a:ext cx="311836" cy="355292"/>
                <a:chOff x="4645650" y="3962900"/>
                <a:chExt cx="259950" cy="296175"/>
              </a:xfrm>
            </p:grpSpPr>
            <p:sp>
              <p:nvSpPr>
                <p:cNvPr id="42" name="Google Shape;554;p10">
                  <a:extLst>
                    <a:ext uri="{FF2B5EF4-FFF2-40B4-BE49-F238E27FC236}">
                      <a16:creationId xmlns:a16="http://schemas.microsoft.com/office/drawing/2014/main" id="{63F5C62C-E260-F4D8-2602-D5E1CE3E2CA1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555;p10">
                  <a:extLst>
                    <a:ext uri="{FF2B5EF4-FFF2-40B4-BE49-F238E27FC236}">
                      <a16:creationId xmlns:a16="http://schemas.microsoft.com/office/drawing/2014/main" id="{719CFC7C-80C8-0DDD-FEB4-4F08298469EA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556;p10">
                  <a:extLst>
                    <a:ext uri="{FF2B5EF4-FFF2-40B4-BE49-F238E27FC236}">
                      <a16:creationId xmlns:a16="http://schemas.microsoft.com/office/drawing/2014/main" id="{ABF38D15-F25C-0F53-69B7-273756145EDB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557;p10">
                  <a:extLst>
                    <a:ext uri="{FF2B5EF4-FFF2-40B4-BE49-F238E27FC236}">
                      <a16:creationId xmlns:a16="http://schemas.microsoft.com/office/drawing/2014/main" id="{1C2B35FF-A264-61E9-7CEF-F2843703CFD6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558;p10">
                  <a:extLst>
                    <a:ext uri="{FF2B5EF4-FFF2-40B4-BE49-F238E27FC236}">
                      <a16:creationId xmlns:a16="http://schemas.microsoft.com/office/drawing/2014/main" id="{2E0710A2-90F6-AF51-A062-2E2D42F7C248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559;p10">
                  <a:extLst>
                    <a:ext uri="{FF2B5EF4-FFF2-40B4-BE49-F238E27FC236}">
                      <a16:creationId xmlns:a16="http://schemas.microsoft.com/office/drawing/2014/main" id="{0509B39A-E5B5-1C89-9E3E-687DFF901AB8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" name="Google Shape;560;p10">
              <a:extLst>
                <a:ext uri="{FF2B5EF4-FFF2-40B4-BE49-F238E27FC236}">
                  <a16:creationId xmlns:a16="http://schemas.microsoft.com/office/drawing/2014/main" id="{DC8387E6-CA52-2F26-2165-766844D4EC92}"/>
                </a:ext>
              </a:extLst>
            </p:cNvPr>
            <p:cNvGrpSpPr/>
            <p:nvPr/>
          </p:nvGrpSpPr>
          <p:grpSpPr>
            <a:xfrm>
              <a:off x="5746162" y="3855107"/>
              <a:ext cx="462347" cy="245835"/>
              <a:chOff x="3891558" y="2180494"/>
              <a:chExt cx="346769" cy="184381"/>
            </a:xfrm>
          </p:grpSpPr>
          <p:sp>
            <p:nvSpPr>
              <p:cNvPr id="28" name="Google Shape;561;p10">
                <a:extLst>
                  <a:ext uri="{FF2B5EF4-FFF2-40B4-BE49-F238E27FC236}">
                    <a16:creationId xmlns:a16="http://schemas.microsoft.com/office/drawing/2014/main" id="{80599BC0-3C3B-8533-621A-CFDE396D55A1}"/>
                  </a:ext>
                </a:extLst>
              </p:cNvPr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0681" extrusionOk="0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562;p10">
                <a:extLst>
                  <a:ext uri="{FF2B5EF4-FFF2-40B4-BE49-F238E27FC236}">
                    <a16:creationId xmlns:a16="http://schemas.microsoft.com/office/drawing/2014/main" id="{C0C5AAA9-B889-97F2-CE45-66E942346196}"/>
                  </a:ext>
                </a:extLst>
              </p:cNvPr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63;p10">
                <a:extLst>
                  <a:ext uri="{FF2B5EF4-FFF2-40B4-BE49-F238E27FC236}">
                    <a16:creationId xmlns:a16="http://schemas.microsoft.com/office/drawing/2014/main" id="{0B0B3F3D-B874-2B06-721E-9B81C0051684}"/>
                  </a:ext>
                </a:extLst>
              </p:cNvPr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DBBD4-620D-8E56-D53B-31B38304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B169B-2850-9CC8-9F33-1C5501D16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613F56-FD6D-5831-552E-F4AF0AABAA3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Analysis – 4W1H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F7076416-7623-0980-E438-26D7B8B56AE0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 fontAlgn="base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Why: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We’re aiming to ensure digital circuits work correctly by detecting faults early. Faulty circuits can lead to bigger problems, so catching these issues during testing helps maintain reliability and performance.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project focuses on implementing a Built-In Self-Test (BIST) approach. This method allows circuits to test themselves, aiming for efficient fault detection while also trying to keeping power consumption low.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</a:p>
          <a:p>
            <a:pPr algn="l" rtl="0" fontAlgn="base"/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techniques we’re developing can be used in any environment where VLSI circuits are tested and designed, from labs to manufacturing facilities.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</a:p>
          <a:p>
            <a:pPr algn="l" rtl="0" fontAlgn="base"/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testing approach is applied during the testing phase of circuit development, right before finalizing the design to ensure everything functions as intended.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We’ll be using Linear Feedback Shift Registers (LFSRs) to generate test patterns for checking the circuits. These patterns help identify faults effectively, and we’ll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different LFSR types to find the best fit for our needs.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hlinkClick r:id="rId3"/>
              </a:rPr>
              <a:t>Blank diagram: </a:t>
            </a:r>
            <a:r>
              <a:rPr lang="en-IN" dirty="0" err="1">
                <a:hlinkClick r:id="rId3"/>
              </a:rPr>
              <a:t>Lucidchart</a:t>
            </a:r>
            <a:endParaRPr lang="en-IN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https://lucid.app/lucidchart/99ea20b8-f402-482a-8cec-2dbe0558ca97/edit?viewport_loc=-770%2C-212%2C3139%2C1310%2C0_0&amp;invitationId=inv_d976e95b-a0c2-479a-adca-2efe95a2f822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7802731" y="1232647"/>
            <a:ext cx="2797147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Flow chart/ State machine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2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6A12FE9A-3AA9-A974-C056-BC02C9C7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3087313"/>
            <a:ext cx="9666515" cy="29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E2370-5EA8-3E3C-5CAB-AE527956C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3BF70AB-5C05-4E8A-F713-5BB20AEB10F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3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8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1217</Words>
  <Application>Microsoft Office PowerPoint</Application>
  <PresentationFormat>Widescreen</PresentationFormat>
  <Paragraphs>234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Verdana</vt:lpstr>
      <vt:lpstr>Roboto</vt:lpstr>
      <vt:lpstr>__GeistSans_3a0388</vt:lpstr>
      <vt:lpstr>Calibri</vt:lpstr>
      <vt:lpstr>Segoe UI</vt:lpstr>
      <vt:lpstr>Montserrat</vt:lpstr>
      <vt:lpstr>Montserrat Medium</vt:lpstr>
      <vt:lpstr>Ginto</vt:lpstr>
      <vt:lpstr>Times New Roman</vt:lpstr>
      <vt:lpstr>Fira Sans Extra Condensed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Aisswaria Zacharias</dc:creator>
  <cp:lastModifiedBy>BUSIREDDY JAGADDESHWAR REDDY</cp:lastModifiedBy>
  <cp:revision>6</cp:revision>
  <dcterms:created xsi:type="dcterms:W3CDTF">2021-01-07T12:40:50Z</dcterms:created>
  <dcterms:modified xsi:type="dcterms:W3CDTF">2024-10-18T07:49:13Z</dcterms:modified>
</cp:coreProperties>
</file>