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5"/>
  </p:notesMasterIdLst>
  <p:sldIdLst>
    <p:sldId id="259" r:id="rId2"/>
    <p:sldId id="263" r:id="rId3"/>
    <p:sldId id="264" r:id="rId4"/>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36D10-972A-47C4-B13A-DFF3173E2ABA}" v="33" dt="2024-10-17T11:55:17.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1" d="100"/>
          <a:sy n="11" d="100"/>
        </p:scale>
        <p:origin x="1452" y="124"/>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IREDDY JAGADDESHWAR REDDY" userId="22d08f02b48ae467" providerId="LiveId" clId="{80036D10-972A-47C4-B13A-DFF3173E2ABA}"/>
    <pc:docChg chg="undo custSel modSld">
      <pc:chgData name="BUSIREDDY JAGADDESHWAR REDDY" userId="22d08f02b48ae467" providerId="LiveId" clId="{80036D10-972A-47C4-B13A-DFF3173E2ABA}" dt="2024-10-17T11:55:17.295" v="663" actId="1076"/>
      <pc:docMkLst>
        <pc:docMk/>
      </pc:docMkLst>
      <pc:sldChg chg="addSp delSp modSp mod">
        <pc:chgData name="BUSIREDDY JAGADDESHWAR REDDY" userId="22d08f02b48ae467" providerId="LiveId" clId="{80036D10-972A-47C4-B13A-DFF3173E2ABA}" dt="2024-10-17T11:55:17.295" v="663" actId="1076"/>
        <pc:sldMkLst>
          <pc:docMk/>
          <pc:sldMk cId="215355532" sldId="259"/>
        </pc:sldMkLst>
        <pc:spChg chg="mod">
          <ac:chgData name="BUSIREDDY JAGADDESHWAR REDDY" userId="22d08f02b48ae467" providerId="LiveId" clId="{80036D10-972A-47C4-B13A-DFF3173E2ABA}" dt="2024-10-16T09:23:59.574" v="633" actId="1076"/>
          <ac:spMkLst>
            <pc:docMk/>
            <pc:sldMk cId="215355532" sldId="259"/>
            <ac:spMk id="2" creationId="{6A33F464-D1AA-71BD-E8E8-9E623AA4F989}"/>
          </ac:spMkLst>
        </pc:spChg>
        <pc:spChg chg="mod">
          <ac:chgData name="BUSIREDDY JAGADDESHWAR REDDY" userId="22d08f02b48ae467" providerId="LiveId" clId="{80036D10-972A-47C4-B13A-DFF3173E2ABA}" dt="2024-10-16T09:23:59.574" v="633" actId="1076"/>
          <ac:spMkLst>
            <pc:docMk/>
            <pc:sldMk cId="215355532" sldId="259"/>
            <ac:spMk id="3" creationId="{690F19EB-303E-AEB7-52BB-F28B25A828BC}"/>
          </ac:spMkLst>
        </pc:spChg>
        <pc:spChg chg="add del mod">
          <ac:chgData name="BUSIREDDY JAGADDESHWAR REDDY" userId="22d08f02b48ae467" providerId="LiveId" clId="{80036D10-972A-47C4-B13A-DFF3173E2ABA}" dt="2024-10-16T09:38:25.872" v="653" actId="20577"/>
          <ac:spMkLst>
            <pc:docMk/>
            <pc:sldMk cId="215355532" sldId="259"/>
            <ac:spMk id="6" creationId="{2B204EB5-8496-83FD-C136-E3683E982639}"/>
          </ac:spMkLst>
        </pc:spChg>
        <pc:spChg chg="mod">
          <ac:chgData name="BUSIREDDY JAGADDESHWAR REDDY" userId="22d08f02b48ae467" providerId="LiveId" clId="{80036D10-972A-47C4-B13A-DFF3173E2ABA}" dt="2024-10-16T09:23:59.574" v="633" actId="1076"/>
          <ac:spMkLst>
            <pc:docMk/>
            <pc:sldMk cId="215355532" sldId="259"/>
            <ac:spMk id="7" creationId="{FA4C99A5-2D2A-0664-FDD2-FFD52F55F8C4}"/>
          </ac:spMkLst>
        </pc:spChg>
        <pc:spChg chg="del mod">
          <ac:chgData name="BUSIREDDY JAGADDESHWAR REDDY" userId="22d08f02b48ae467" providerId="LiveId" clId="{80036D10-972A-47C4-B13A-DFF3173E2ABA}" dt="2024-10-16T09:23:30.774" v="628" actId="478"/>
          <ac:spMkLst>
            <pc:docMk/>
            <pc:sldMk cId="215355532" sldId="259"/>
            <ac:spMk id="10" creationId="{68A829BF-150C-1E1A-F6A1-168F21475341}"/>
          </ac:spMkLst>
        </pc:spChg>
        <pc:spChg chg="mod">
          <ac:chgData name="BUSIREDDY JAGADDESHWAR REDDY" userId="22d08f02b48ae467" providerId="LiveId" clId="{80036D10-972A-47C4-B13A-DFF3173E2ABA}" dt="2024-10-16T09:23:59.574" v="633" actId="1076"/>
          <ac:spMkLst>
            <pc:docMk/>
            <pc:sldMk cId="215355532" sldId="259"/>
            <ac:spMk id="12" creationId="{FD4A362A-FBD5-E7E4-F5BF-7C1838844648}"/>
          </ac:spMkLst>
        </pc:spChg>
        <pc:spChg chg="mod">
          <ac:chgData name="BUSIREDDY JAGADDESHWAR REDDY" userId="22d08f02b48ae467" providerId="LiveId" clId="{80036D10-972A-47C4-B13A-DFF3173E2ABA}" dt="2024-10-16T09:23:59.574" v="633" actId="1076"/>
          <ac:spMkLst>
            <pc:docMk/>
            <pc:sldMk cId="215355532" sldId="259"/>
            <ac:spMk id="14" creationId="{0F391B89-288B-55E3-59B4-96DD91436B8B}"/>
          </ac:spMkLst>
        </pc:spChg>
        <pc:spChg chg="mod">
          <ac:chgData name="BUSIREDDY JAGADDESHWAR REDDY" userId="22d08f02b48ae467" providerId="LiveId" clId="{80036D10-972A-47C4-B13A-DFF3173E2ABA}" dt="2024-10-16T09:23:59.574" v="633" actId="1076"/>
          <ac:spMkLst>
            <pc:docMk/>
            <pc:sldMk cId="215355532" sldId="259"/>
            <ac:spMk id="15" creationId="{F0006A55-82E5-5FDD-4A12-734471761870}"/>
          </ac:spMkLst>
        </pc:spChg>
        <pc:spChg chg="mod">
          <ac:chgData name="BUSIREDDY JAGADDESHWAR REDDY" userId="22d08f02b48ae467" providerId="LiveId" clId="{80036D10-972A-47C4-B13A-DFF3173E2ABA}" dt="2024-10-16T09:23:59.574" v="633" actId="1076"/>
          <ac:spMkLst>
            <pc:docMk/>
            <pc:sldMk cId="215355532" sldId="259"/>
            <ac:spMk id="16" creationId="{74C8347B-1787-16B7-F344-B2442882627C}"/>
          </ac:spMkLst>
        </pc:spChg>
        <pc:spChg chg="mod">
          <ac:chgData name="BUSIREDDY JAGADDESHWAR REDDY" userId="22d08f02b48ae467" providerId="LiveId" clId="{80036D10-972A-47C4-B13A-DFF3173E2ABA}" dt="2024-10-16T09:23:59.574" v="633" actId="1076"/>
          <ac:spMkLst>
            <pc:docMk/>
            <pc:sldMk cId="215355532" sldId="259"/>
            <ac:spMk id="17" creationId="{84844E32-52C4-C98F-4E3C-FF1609C7EBC7}"/>
          </ac:spMkLst>
        </pc:spChg>
        <pc:spChg chg="mod">
          <ac:chgData name="BUSIREDDY JAGADDESHWAR REDDY" userId="22d08f02b48ae467" providerId="LiveId" clId="{80036D10-972A-47C4-B13A-DFF3173E2ABA}" dt="2024-10-16T09:23:59.574" v="633" actId="1076"/>
          <ac:spMkLst>
            <pc:docMk/>
            <pc:sldMk cId="215355532" sldId="259"/>
            <ac:spMk id="18" creationId="{51C7DBA8-B523-3CEF-F0A0-D21A8317C1B8}"/>
          </ac:spMkLst>
        </pc:spChg>
        <pc:spChg chg="mod">
          <ac:chgData name="BUSIREDDY JAGADDESHWAR REDDY" userId="22d08f02b48ae467" providerId="LiveId" clId="{80036D10-972A-47C4-B13A-DFF3173E2ABA}" dt="2024-10-16T09:23:59.574" v="633" actId="1076"/>
          <ac:spMkLst>
            <pc:docMk/>
            <pc:sldMk cId="215355532" sldId="259"/>
            <ac:spMk id="19" creationId="{56456D07-662D-81A0-41A8-A827A4F743A7}"/>
          </ac:spMkLst>
        </pc:spChg>
        <pc:spChg chg="mod">
          <ac:chgData name="BUSIREDDY JAGADDESHWAR REDDY" userId="22d08f02b48ae467" providerId="LiveId" clId="{80036D10-972A-47C4-B13A-DFF3173E2ABA}" dt="2024-10-16T09:23:59.574" v="633" actId="1076"/>
          <ac:spMkLst>
            <pc:docMk/>
            <pc:sldMk cId="215355532" sldId="259"/>
            <ac:spMk id="20" creationId="{29D071B0-8C1C-D71C-5C5D-1B2ABBC08C97}"/>
          </ac:spMkLst>
        </pc:spChg>
        <pc:spChg chg="mod">
          <ac:chgData name="BUSIREDDY JAGADDESHWAR REDDY" userId="22d08f02b48ae467" providerId="LiveId" clId="{80036D10-972A-47C4-B13A-DFF3173E2ABA}" dt="2024-10-16T09:23:59.574" v="633" actId="1076"/>
          <ac:spMkLst>
            <pc:docMk/>
            <pc:sldMk cId="215355532" sldId="259"/>
            <ac:spMk id="21" creationId="{D759992F-D3CE-1ADE-F378-14B9B5E09BDA}"/>
          </ac:spMkLst>
        </pc:spChg>
        <pc:spChg chg="mod">
          <ac:chgData name="BUSIREDDY JAGADDESHWAR REDDY" userId="22d08f02b48ae467" providerId="LiveId" clId="{80036D10-972A-47C4-B13A-DFF3173E2ABA}" dt="2024-10-16T09:23:59.574" v="633" actId="1076"/>
          <ac:spMkLst>
            <pc:docMk/>
            <pc:sldMk cId="215355532" sldId="259"/>
            <ac:spMk id="23" creationId="{B129213C-12E3-8A3D-5B9C-C09F806E2CC1}"/>
          </ac:spMkLst>
        </pc:spChg>
        <pc:spChg chg="mod">
          <ac:chgData name="BUSIREDDY JAGADDESHWAR REDDY" userId="22d08f02b48ae467" providerId="LiveId" clId="{80036D10-972A-47C4-B13A-DFF3173E2ABA}" dt="2024-10-16T09:23:59.574" v="633" actId="1076"/>
          <ac:spMkLst>
            <pc:docMk/>
            <pc:sldMk cId="215355532" sldId="259"/>
            <ac:spMk id="25" creationId="{D9DA8B80-CF38-1A06-449C-222B1F26F8FE}"/>
          </ac:spMkLst>
        </pc:spChg>
        <pc:spChg chg="mod">
          <ac:chgData name="BUSIREDDY JAGADDESHWAR REDDY" userId="22d08f02b48ae467" providerId="LiveId" clId="{80036D10-972A-47C4-B13A-DFF3173E2ABA}" dt="2024-10-16T09:23:59.574" v="633" actId="1076"/>
          <ac:spMkLst>
            <pc:docMk/>
            <pc:sldMk cId="215355532" sldId="259"/>
            <ac:spMk id="27" creationId="{D0171118-A452-8446-D338-2FD022614F7F}"/>
          </ac:spMkLst>
        </pc:spChg>
        <pc:spChg chg="mod">
          <ac:chgData name="BUSIREDDY JAGADDESHWAR REDDY" userId="22d08f02b48ae467" providerId="LiveId" clId="{80036D10-972A-47C4-B13A-DFF3173E2ABA}" dt="2024-10-16T09:23:59.574" v="633" actId="1076"/>
          <ac:spMkLst>
            <pc:docMk/>
            <pc:sldMk cId="215355532" sldId="259"/>
            <ac:spMk id="29" creationId="{BB29E532-5B27-AD52-1B28-26897E6CC31F}"/>
          </ac:spMkLst>
        </pc:spChg>
        <pc:spChg chg="mod">
          <ac:chgData name="BUSIREDDY JAGADDESHWAR REDDY" userId="22d08f02b48ae467" providerId="LiveId" clId="{80036D10-972A-47C4-B13A-DFF3173E2ABA}" dt="2024-10-16T09:23:59.574" v="633" actId="1076"/>
          <ac:spMkLst>
            <pc:docMk/>
            <pc:sldMk cId="215355532" sldId="259"/>
            <ac:spMk id="31" creationId="{1D37B0B5-9A6D-23AC-9BB7-8D7BBB20D995}"/>
          </ac:spMkLst>
        </pc:spChg>
        <pc:spChg chg="mod">
          <ac:chgData name="BUSIREDDY JAGADDESHWAR REDDY" userId="22d08f02b48ae467" providerId="LiveId" clId="{80036D10-972A-47C4-B13A-DFF3173E2ABA}" dt="2024-10-16T08:59:20.913" v="415" actId="20577"/>
          <ac:spMkLst>
            <pc:docMk/>
            <pc:sldMk cId="215355532" sldId="259"/>
            <ac:spMk id="32" creationId="{62D5A794-FF8C-9AF7-50B3-83D99643A57F}"/>
          </ac:spMkLst>
        </pc:spChg>
        <pc:spChg chg="mod">
          <ac:chgData name="BUSIREDDY JAGADDESHWAR REDDY" userId="22d08f02b48ae467" providerId="LiveId" clId="{80036D10-972A-47C4-B13A-DFF3173E2ABA}" dt="2024-10-16T08:58:45.884" v="397" actId="123"/>
          <ac:spMkLst>
            <pc:docMk/>
            <pc:sldMk cId="215355532" sldId="259"/>
            <ac:spMk id="34" creationId="{B4C3A4EF-E6FF-3D7D-2C5F-E1F533942D5A}"/>
          </ac:spMkLst>
        </pc:spChg>
        <pc:spChg chg="mod">
          <ac:chgData name="BUSIREDDY JAGADDESHWAR REDDY" userId="22d08f02b48ae467" providerId="LiveId" clId="{80036D10-972A-47C4-B13A-DFF3173E2ABA}" dt="2024-10-16T08:59:01.674" v="401" actId="123"/>
          <ac:spMkLst>
            <pc:docMk/>
            <pc:sldMk cId="215355532" sldId="259"/>
            <ac:spMk id="35" creationId="{0A972737-0112-D5F2-F6B2-E40D2CFCB1EA}"/>
          </ac:spMkLst>
        </pc:spChg>
        <pc:spChg chg="mod">
          <ac:chgData name="BUSIREDDY JAGADDESHWAR REDDY" userId="22d08f02b48ae467" providerId="LiveId" clId="{80036D10-972A-47C4-B13A-DFF3173E2ABA}" dt="2024-10-16T08:59:05.424" v="402" actId="123"/>
          <ac:spMkLst>
            <pc:docMk/>
            <pc:sldMk cId="215355532" sldId="259"/>
            <ac:spMk id="36" creationId="{298ED9DB-29F4-1396-3469-2884A260F26E}"/>
          </ac:spMkLst>
        </pc:spChg>
        <pc:spChg chg="mod">
          <ac:chgData name="BUSIREDDY JAGADDESHWAR REDDY" userId="22d08f02b48ae467" providerId="LiveId" clId="{80036D10-972A-47C4-B13A-DFF3173E2ABA}" dt="2024-10-16T08:58:52.324" v="399" actId="123"/>
          <ac:spMkLst>
            <pc:docMk/>
            <pc:sldMk cId="215355532" sldId="259"/>
            <ac:spMk id="37" creationId="{B412C119-3668-82FF-BE7B-25EECC898EC5}"/>
          </ac:spMkLst>
        </pc:spChg>
        <pc:spChg chg="mod">
          <ac:chgData name="BUSIREDDY JAGADDESHWAR REDDY" userId="22d08f02b48ae467" providerId="LiveId" clId="{80036D10-972A-47C4-B13A-DFF3173E2ABA}" dt="2024-10-16T08:58:49.266" v="398" actId="123"/>
          <ac:spMkLst>
            <pc:docMk/>
            <pc:sldMk cId="215355532" sldId="259"/>
            <ac:spMk id="38" creationId="{BBDE6B47-93C1-4A30-E741-DD059543FFBB}"/>
          </ac:spMkLst>
        </pc:spChg>
        <pc:grpChg chg="mod">
          <ac:chgData name="BUSIREDDY JAGADDESHWAR REDDY" userId="22d08f02b48ae467" providerId="LiveId" clId="{80036D10-972A-47C4-B13A-DFF3173E2ABA}" dt="2024-10-16T09:23:59.574" v="633" actId="1076"/>
          <ac:grpSpMkLst>
            <pc:docMk/>
            <pc:sldMk cId="215355532" sldId="259"/>
            <ac:grpSpMk id="33" creationId="{28DD590F-761F-34F1-DE44-8F578D98F820}"/>
          </ac:grpSpMkLst>
        </pc:grpChg>
        <pc:picChg chg="add mod">
          <ac:chgData name="BUSIREDDY JAGADDESHWAR REDDY" userId="22d08f02b48ae467" providerId="LiveId" clId="{80036D10-972A-47C4-B13A-DFF3173E2ABA}" dt="2024-10-17T11:55:17.295" v="663" actId="1076"/>
          <ac:picMkLst>
            <pc:docMk/>
            <pc:sldMk cId="215355532" sldId="259"/>
            <ac:picMk id="4" creationId="{A5B11387-E88C-D532-4653-0916D3DF13A9}"/>
          </ac:picMkLst>
        </pc:picChg>
        <pc:picChg chg="add mod">
          <ac:chgData name="BUSIREDDY JAGADDESHWAR REDDY" userId="22d08f02b48ae467" providerId="LiveId" clId="{80036D10-972A-47C4-B13A-DFF3173E2ABA}" dt="2024-10-15T09:48:43.669" v="379" actId="14100"/>
          <ac:picMkLst>
            <pc:docMk/>
            <pc:sldMk cId="215355532" sldId="259"/>
            <ac:picMk id="8" creationId="{49AFF23B-1DC9-7302-5C89-E34D1604D03D}"/>
          </ac:picMkLst>
        </pc:picChg>
        <pc:picChg chg="mod">
          <ac:chgData name="BUSIREDDY JAGADDESHWAR REDDY" userId="22d08f02b48ae467" providerId="LiveId" clId="{80036D10-972A-47C4-B13A-DFF3173E2ABA}" dt="2024-10-16T09:23:59.574" v="633" actId="1076"/>
          <ac:picMkLst>
            <pc:docMk/>
            <pc:sldMk cId="215355532" sldId="259"/>
            <ac:picMk id="9" creationId="{CB6A3E1D-AD94-7507-6722-766540D985C6}"/>
          </ac:picMkLst>
        </pc:picChg>
        <pc:picChg chg="del mod">
          <ac:chgData name="BUSIREDDY JAGADDESHWAR REDDY" userId="22d08f02b48ae467" providerId="LiveId" clId="{80036D10-972A-47C4-B13A-DFF3173E2ABA}" dt="2024-10-15T09:46:51.558" v="368" actId="478"/>
          <ac:picMkLst>
            <pc:docMk/>
            <pc:sldMk cId="215355532" sldId="259"/>
            <ac:picMk id="40" creationId="{7C09CD80-68E7-26A5-454E-B459046C3AFC}"/>
          </ac:picMkLst>
        </pc:picChg>
      </pc:sldChg>
    </pc:docChg>
  </pc:docChgLst>
  <pc:docChgLst>
    <pc:chgData name="BUSIREDDY JAGADDESHWAR REDDY" userId="22d08f02b48ae467" providerId="LiveId" clId="{61595AC2-0C89-4651-AC8F-C8B0281B37C0}"/>
    <pc:docChg chg="undo custSel modSld">
      <pc:chgData name="BUSIREDDY JAGADDESHWAR REDDY" userId="22d08f02b48ae467" providerId="LiveId" clId="{61595AC2-0C89-4651-AC8F-C8B0281B37C0}" dt="2024-08-29T04:57:47.347" v="95" actId="1076"/>
      <pc:docMkLst>
        <pc:docMk/>
      </pc:docMkLst>
      <pc:sldChg chg="addSp delSp modSp mod">
        <pc:chgData name="BUSIREDDY JAGADDESHWAR REDDY" userId="22d08f02b48ae467" providerId="LiveId" clId="{61595AC2-0C89-4651-AC8F-C8B0281B37C0}" dt="2024-08-29T04:57:47.347" v="95" actId="1076"/>
        <pc:sldMkLst>
          <pc:docMk/>
          <pc:sldMk cId="215355532" sldId="259"/>
        </pc:sldMkLst>
        <pc:spChg chg="mod">
          <ac:chgData name="BUSIREDDY JAGADDESHWAR REDDY" userId="22d08f02b48ae467" providerId="LiveId" clId="{61595AC2-0C89-4651-AC8F-C8B0281B37C0}" dt="2024-08-21T09:04:28.725" v="66" actId="20577"/>
          <ac:spMkLst>
            <pc:docMk/>
            <pc:sldMk cId="215355532" sldId="259"/>
            <ac:spMk id="2" creationId="{6A33F464-D1AA-71BD-E8E8-9E623AA4F989}"/>
          </ac:spMkLst>
        </pc:spChg>
        <pc:spChg chg="mod">
          <ac:chgData name="BUSIREDDY JAGADDESHWAR REDDY" userId="22d08f02b48ae467" providerId="LiveId" clId="{61595AC2-0C89-4651-AC8F-C8B0281B37C0}" dt="2024-08-28T07:16:39.006" v="81" actId="14100"/>
          <ac:spMkLst>
            <pc:docMk/>
            <pc:sldMk cId="215355532" sldId="259"/>
            <ac:spMk id="37" creationId="{B412C119-3668-82FF-BE7B-25EECC898EC5}"/>
          </ac:spMkLst>
        </pc:spChg>
        <pc:picChg chg="add del mod">
          <ac:chgData name="BUSIREDDY JAGADDESHWAR REDDY" userId="22d08f02b48ae467" providerId="LiveId" clId="{61595AC2-0C89-4651-AC8F-C8B0281B37C0}" dt="2024-08-29T04:56:57.083" v="84" actId="478"/>
          <ac:picMkLst>
            <pc:docMk/>
            <pc:sldMk cId="215355532" sldId="259"/>
            <ac:picMk id="8" creationId="{4A569B6A-24BF-98AD-7F77-EB1D5CB916B6}"/>
          </ac:picMkLst>
        </pc:picChg>
        <pc:picChg chg="add mod">
          <ac:chgData name="BUSIREDDY JAGADDESHWAR REDDY" userId="22d08f02b48ae467" providerId="LiveId" clId="{61595AC2-0C89-4651-AC8F-C8B0281B37C0}" dt="2024-08-29T04:57:47.347" v="95" actId="1076"/>
          <ac:picMkLst>
            <pc:docMk/>
            <pc:sldMk cId="215355532" sldId="259"/>
            <ac:picMk id="40" creationId="{7C09CD80-68E7-26A5-454E-B459046C3AFC}"/>
          </ac:picMkLst>
        </pc:picChg>
      </pc:sldChg>
      <pc:sldChg chg="modSp mod">
        <pc:chgData name="BUSIREDDY JAGADDESHWAR REDDY" userId="22d08f02b48ae467" providerId="LiveId" clId="{61595AC2-0C89-4651-AC8F-C8B0281B37C0}" dt="2024-08-19T16:23:28.622" v="39" actId="33524"/>
        <pc:sldMkLst>
          <pc:docMk/>
          <pc:sldMk cId="1101339599" sldId="264"/>
        </pc:sldMkLst>
        <pc:spChg chg="mod">
          <ac:chgData name="BUSIREDDY JAGADDESHWAR REDDY" userId="22d08f02b48ae467" providerId="LiveId" clId="{61595AC2-0C89-4651-AC8F-C8B0281B37C0}" dt="2024-08-19T16:23:28.622" v="39" actId="33524"/>
          <ac:spMkLst>
            <pc:docMk/>
            <pc:sldMk cId="1101339599" sldId="264"/>
            <ac:spMk id="37" creationId="{B412C119-3668-82FF-BE7B-25EECC898E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765766" y="513691"/>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Times New Roman" panose="02020603050405020304" pitchFamily="18" charset="0"/>
                  <a:ea typeface="SimSun" pitchFamily="2" charset="-122"/>
                  <a:cs typeface="Times New Roman" panose="02020603050405020304" pitchFamily="18" charset="0"/>
                </a:rPr>
                <a:t>BIST VALIDATION</a:t>
              </a:r>
            </a:p>
            <a:p>
              <a:pPr algn="ctr" eaLnBrk="1" hangingPunct="1">
                <a:spcBef>
                  <a:spcPts val="0"/>
                </a:spcBef>
              </a:pPr>
              <a:endParaRPr lang="en-US" altLang="zh-CN" sz="4521" baseline="0" dirty="0">
                <a:latin typeface="Times New Roman" panose="02020603050405020304" pitchFamily="18" charset="0"/>
                <a:ea typeface="SimSun" pitchFamily="2" charset="-122"/>
                <a:cs typeface="Times New Roman" panose="02020603050405020304" pitchFamily="18"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5765766" y="2046946"/>
              <a:ext cx="18626825" cy="50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Times New Roman" panose="02020603050405020304" pitchFamily="18" charset="0"/>
                  <a:ea typeface="SimSun" pitchFamily="2" charset="-122"/>
                  <a:cs typeface="Times New Roman" panose="02020603050405020304" pitchFamily="18" charset="0"/>
                </a:rPr>
                <a:t>               Dr.Karthick S, Assistant Professor </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dhj</a:t>
              </a: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161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Times New Roman" panose="02020603050405020304" pitchFamily="18" charset="0"/>
                  <a:ea typeface="SimSun" pitchFamily="2" charset="-122"/>
                  <a:cs typeface="Times New Roman" panose="02020603050405020304" pitchFamily="18" charset="0"/>
                </a:rPr>
                <a:t>JAGADEESH B</a:t>
              </a:r>
            </a:p>
            <a:p>
              <a:pPr algn="ctr" eaLnBrk="1" hangingPunct="1">
                <a:lnSpc>
                  <a:spcPct val="60000"/>
                </a:lnSpc>
                <a:spcBef>
                  <a:spcPct val="50000"/>
                </a:spcBef>
              </a:pPr>
              <a:r>
                <a:rPr lang="en-US" altLang="zh-CN" sz="3500" baseline="0" dirty="0">
                  <a:latin typeface="Times New Roman" panose="02020603050405020304" pitchFamily="18" charset="0"/>
                  <a:ea typeface="SimSun" pitchFamily="2" charset="-122"/>
                  <a:cs typeface="Times New Roman" panose="02020603050405020304" pitchFamily="18" charset="0"/>
                </a:rPr>
                <a:t>VAMSI K</a:t>
              </a:r>
            </a:p>
            <a:p>
              <a:pPr algn="ctr" eaLnBrk="1" hangingPunct="1">
                <a:lnSpc>
                  <a:spcPct val="60000"/>
                </a:lnSpc>
                <a:spcBef>
                  <a:spcPct val="50000"/>
                </a:spcBef>
              </a:pPr>
              <a:r>
                <a:rPr lang="en-US" altLang="zh-CN" sz="3500" baseline="0" dirty="0">
                  <a:latin typeface="Times New Roman" panose="02020603050405020304" pitchFamily="18" charset="0"/>
                  <a:ea typeface="SimSun" pitchFamily="2" charset="-122"/>
                  <a:cs typeface="Times New Roman" panose="02020603050405020304" pitchFamily="18" charset="0"/>
                </a:rPr>
                <a:t>NAVEEN B</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286477" cy="1092607"/>
            </a:xfrm>
            <a:prstGeom prst="rect">
              <a:avLst/>
            </a:prstGeom>
            <a:noFill/>
          </p:spPr>
          <p:txBody>
            <a:bodyPr wrap="none" rtlCol="0">
              <a:spAutoFit/>
            </a:bodyPr>
            <a:lstStyle/>
            <a:p>
              <a:r>
                <a:rPr lang="en-IN" sz="6500" b="1" dirty="0">
                  <a:latin typeface="Times New Roman" panose="02020603050405020304" pitchFamily="18" charset="0"/>
                  <a:cs typeface="Times New Roman" panose="02020603050405020304" pitchFamily="18"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4569841" cy="1092607"/>
            </a:xfrm>
            <a:prstGeom prst="rect">
              <a:avLst/>
            </a:prstGeom>
            <a:noFill/>
          </p:spPr>
          <p:txBody>
            <a:bodyPr wrap="none" rtlCol="0">
              <a:spAutoFit/>
            </a:bodyPr>
            <a:lstStyle/>
            <a:p>
              <a:r>
                <a:rPr lang="en-IN" sz="6500" b="1" dirty="0">
                  <a:latin typeface="Times New Roman" panose="02020603050405020304" pitchFamily="18" charset="0"/>
                  <a:cs typeface="Times New Roman" panose="02020603050405020304" pitchFamily="18"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286477" cy="1092607"/>
            </a:xfrm>
            <a:prstGeom prst="rect">
              <a:avLst/>
            </a:prstGeom>
            <a:noFill/>
          </p:spPr>
          <p:txBody>
            <a:bodyPr wrap="none" rtlCol="0">
              <a:spAutoFit/>
            </a:bodyPr>
            <a:lstStyle/>
            <a:p>
              <a:r>
                <a:rPr lang="en-IN" sz="6500" b="1" dirty="0">
                  <a:latin typeface="Times New Roman" panose="02020603050405020304" pitchFamily="18" charset="0"/>
                  <a:cs typeface="Times New Roman" panose="02020603050405020304" pitchFamily="18"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2776722" cy="1092607"/>
            </a:xfrm>
            <a:prstGeom prst="rect">
              <a:avLst/>
            </a:prstGeom>
            <a:noFill/>
          </p:spPr>
          <p:txBody>
            <a:bodyPr wrap="none" rtlCol="0">
              <a:spAutoFit/>
            </a:bodyPr>
            <a:lstStyle/>
            <a:p>
              <a:r>
                <a:rPr lang="en-IN" sz="6500" b="1" dirty="0">
                  <a:latin typeface="Times New Roman" panose="02020603050405020304" pitchFamily="18" charset="0"/>
                  <a:cs typeface="Times New Roman" panose="02020603050405020304" pitchFamily="18"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4166525" cy="1092607"/>
            </a:xfrm>
            <a:prstGeom prst="rect">
              <a:avLst/>
            </a:prstGeom>
            <a:noFill/>
          </p:spPr>
          <p:txBody>
            <a:bodyPr wrap="none" rtlCol="0">
              <a:spAutoFit/>
            </a:bodyPr>
            <a:lstStyle/>
            <a:p>
              <a:r>
                <a:rPr lang="en-IN" sz="6500" b="1" dirty="0">
                  <a:latin typeface="Times New Roman" panose="02020603050405020304" pitchFamily="18" charset="0"/>
                  <a:cs typeface="Times New Roman" panose="02020603050405020304" pitchFamily="18"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229223" cy="1092607"/>
            </a:xfrm>
            <a:prstGeom prst="rect">
              <a:avLst/>
            </a:prstGeom>
            <a:noFill/>
          </p:spPr>
          <p:txBody>
            <a:bodyPr wrap="none" rtlCol="0">
              <a:spAutoFit/>
            </a:bodyPr>
            <a:lstStyle/>
            <a:p>
              <a:r>
                <a:rPr lang="en-IN" sz="6500" b="1" dirty="0">
                  <a:latin typeface="Times New Roman" panose="02020603050405020304" pitchFamily="18" charset="0"/>
                  <a:cs typeface="Times New Roman" panose="02020603050405020304" pitchFamily="18"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49"/>
            <a:ext cx="19555227" cy="2308324"/>
          </a:xfrm>
          <a:prstGeom prst="rect">
            <a:avLst/>
          </a:prstGeom>
          <a:noFill/>
        </p:spPr>
        <p:txBody>
          <a:bodyPr wrap="square" rtlCol="0">
            <a:spAutoFit/>
          </a:bodyPr>
          <a:lstStyle/>
          <a:p>
            <a:pPr marL="685800" indent="-685800" algn="just" rtl="0" fontAlgn="base">
              <a:buFont typeface="Arial" panose="020B0604020202020204" pitchFamily="34" charset="0"/>
              <a:buChar char="•"/>
            </a:pPr>
            <a:r>
              <a:rPr lang="en-IN" sz="4800" b="0" i="0" u="none" strike="noStrike" dirty="0">
                <a:solidFill>
                  <a:srgbClr val="000000"/>
                </a:solidFill>
                <a:effectLst/>
                <a:latin typeface="Times New Roman" panose="02020603050405020304" pitchFamily="18" charset="0"/>
                <a:cs typeface="Times New Roman" panose="02020603050405020304" pitchFamily="18" charset="0"/>
              </a:rPr>
              <a:t>We are going to work on different digital circuits.</a:t>
            </a:r>
            <a:r>
              <a:rPr lang="en-US" sz="4800" b="0" i="0" dirty="0">
                <a:solidFill>
                  <a:srgbClr val="000000"/>
                </a:solidFill>
                <a:effectLst/>
                <a:latin typeface="Times New Roman" panose="02020603050405020304" pitchFamily="18" charset="0"/>
                <a:cs typeface="Times New Roman" panose="02020603050405020304" pitchFamily="18" charset="0"/>
              </a:rPr>
              <a:t>​</a:t>
            </a:r>
            <a:endParaRPr lang="en-US" sz="7200" b="0" i="0" dirty="0">
              <a:solidFill>
                <a:srgbClr val="000000"/>
              </a:solidFill>
              <a:effectLst/>
              <a:latin typeface="Times New Roman" panose="02020603050405020304" pitchFamily="18" charset="0"/>
              <a:cs typeface="Times New Roman" panose="02020603050405020304" pitchFamily="18" charset="0"/>
            </a:endParaRPr>
          </a:p>
          <a:p>
            <a:pPr marL="685800" indent="-685800" algn="just" rtl="0" fontAlgn="base">
              <a:buFont typeface="Arial" panose="020B0604020202020204" pitchFamily="34" charset="0"/>
              <a:buChar char="•"/>
            </a:pPr>
            <a:r>
              <a:rPr lang="en-IN" sz="4800" b="0" i="0" u="none" strike="noStrike" dirty="0">
                <a:solidFill>
                  <a:srgbClr val="000000"/>
                </a:solidFill>
                <a:effectLst/>
                <a:latin typeface="Times New Roman" panose="02020603050405020304" pitchFamily="18" charset="0"/>
                <a:cs typeface="Times New Roman" panose="02020603050405020304" pitchFamily="18" charset="0"/>
              </a:rPr>
              <a:t>We will try to implement the algorithms for circuits.</a:t>
            </a:r>
            <a:r>
              <a:rPr lang="en-US" sz="4800" b="0" i="0" dirty="0">
                <a:solidFill>
                  <a:srgbClr val="000000"/>
                </a:solidFill>
                <a:effectLst/>
                <a:latin typeface="Times New Roman" panose="02020603050405020304" pitchFamily="18" charset="0"/>
                <a:cs typeface="Times New Roman" panose="02020603050405020304" pitchFamily="18" charset="0"/>
              </a:rPr>
              <a:t>​</a:t>
            </a:r>
            <a:endParaRPr lang="en-US" sz="7200" b="0" i="0" dirty="0">
              <a:solidFill>
                <a:srgbClr val="000000"/>
              </a:solidFill>
              <a:effectLst/>
              <a:latin typeface="Times New Roman" panose="02020603050405020304" pitchFamily="18" charset="0"/>
              <a:cs typeface="Times New Roman" panose="02020603050405020304" pitchFamily="18" charset="0"/>
            </a:endParaRPr>
          </a:p>
          <a:p>
            <a:pPr marL="685800" indent="-685800" algn="just" rtl="0" fontAlgn="base">
              <a:buFont typeface="Arial" panose="020B0604020202020204" pitchFamily="34" charset="0"/>
              <a:buChar char="•"/>
            </a:pPr>
            <a:r>
              <a:rPr lang="en-IN" sz="4800" b="0" i="0" u="none" strike="noStrike" dirty="0">
                <a:solidFill>
                  <a:srgbClr val="000000"/>
                </a:solidFill>
                <a:effectLst/>
                <a:latin typeface="Times New Roman" panose="02020603050405020304" pitchFamily="18" charset="0"/>
                <a:cs typeface="Times New Roman" panose="02020603050405020304" pitchFamily="18" charset="0"/>
              </a:rPr>
              <a:t>We will use different equation for </a:t>
            </a:r>
            <a:r>
              <a:rPr lang="en-IN" sz="4800" dirty="0">
                <a:solidFill>
                  <a:srgbClr val="000000"/>
                </a:solidFill>
                <a:latin typeface="Times New Roman" panose="02020603050405020304" pitchFamily="18" charset="0"/>
                <a:cs typeface="Times New Roman" panose="02020603050405020304" pitchFamily="18" charset="0"/>
              </a:rPr>
              <a:t>L</a:t>
            </a:r>
            <a:r>
              <a:rPr lang="en-IN" sz="4800" b="0" i="0" u="none" strike="noStrike" dirty="0">
                <a:solidFill>
                  <a:srgbClr val="000000"/>
                </a:solidFill>
                <a:effectLst/>
                <a:latin typeface="Times New Roman" panose="02020603050405020304" pitchFamily="18" charset="0"/>
                <a:cs typeface="Times New Roman" panose="02020603050405020304" pitchFamily="18" charset="0"/>
              </a:rPr>
              <a:t>FSR.</a:t>
            </a:r>
            <a:endParaRPr lang="en-IN" sz="7200" b="0" i="0" dirty="0">
              <a:solidFill>
                <a:srgbClr val="000000"/>
              </a:solidFill>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7731618" cy="5262979"/>
          </a:xfrm>
          <a:prstGeom prst="rect">
            <a:avLst/>
          </a:prstGeom>
          <a:noFill/>
        </p:spPr>
        <p:txBody>
          <a:bodyPr wrap="square" rtlCol="0">
            <a:spAutoFit/>
          </a:bodyPr>
          <a:lstStyle/>
          <a:p>
            <a:pPr algn="just"/>
            <a:r>
              <a:rPr lang="en-US" sz="4800" i="0" dirty="0">
                <a:solidFill>
                  <a:srgbClr val="000000"/>
                </a:solidFill>
                <a:effectLst/>
                <a:latin typeface="Times New Roman" panose="02020603050405020304" pitchFamily="18" charset="0"/>
                <a:cs typeface="Times New Roman" panose="02020603050405020304" pitchFamily="18" charset="0"/>
              </a:rPr>
              <a:t>This project was able to implement a BIST system for a digital circuit as illustrated by the full adder design. In  testing the BIST system work well in producing test patterns,  finding  faults in the circuit. In this project, I wanted to draw attention to the significance of using autonomous testing approaches in today’s digital design, in order to determine a more effective way of testing integrated circuits in the future.</a:t>
            </a:r>
            <a:endParaRPr lang="en-IN" sz="48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A972737-0112-D5F2-F6B2-E40D2CFCB1EA}"/>
              </a:ext>
            </a:extLst>
          </p:cNvPr>
          <p:cNvSpPr txBox="1"/>
          <p:nvPr/>
        </p:nvSpPr>
        <p:spPr>
          <a:xfrm>
            <a:off x="11082502" y="6209878"/>
            <a:ext cx="9524210" cy="4324261"/>
          </a:xfrm>
          <a:prstGeom prst="rect">
            <a:avLst/>
          </a:prstGeom>
          <a:noFill/>
        </p:spPr>
        <p:txBody>
          <a:bodyPr wrap="none" rtlCol="0">
            <a:spAutoFit/>
          </a:bodyPr>
          <a:lstStyle/>
          <a:p>
            <a:pPr algn="just"/>
            <a:r>
              <a:rPr lang="en-IN" sz="5500" b="1" dirty="0">
                <a:latin typeface="Times New Roman" panose="02020603050405020304" pitchFamily="18" charset="0"/>
                <a:cs typeface="Times New Roman" panose="02020603050405020304" pitchFamily="18" charset="0"/>
              </a:rPr>
              <a:t>LOGIC BIST </a:t>
            </a:r>
          </a:p>
          <a:p>
            <a:pPr marL="685800" indent="-685800" algn="just">
              <a:buFont typeface="Arial" panose="020B0604020202020204" pitchFamily="34" charset="0"/>
              <a:buChar char="•"/>
            </a:pPr>
            <a:r>
              <a:rPr lang="en-IN" sz="5500" dirty="0">
                <a:latin typeface="Times New Roman" panose="02020603050405020304" pitchFamily="18" charset="0"/>
                <a:cs typeface="Times New Roman" panose="02020603050405020304" pitchFamily="18" charset="0"/>
              </a:rPr>
              <a:t>Test pattern generator (LFSR).</a:t>
            </a:r>
          </a:p>
          <a:p>
            <a:pPr marL="685800" indent="-685800" algn="just">
              <a:buFont typeface="Arial" panose="020B0604020202020204" pitchFamily="34" charset="0"/>
              <a:buChar char="•"/>
            </a:pPr>
            <a:r>
              <a:rPr lang="en-IN" sz="5500" dirty="0">
                <a:latin typeface="Times New Roman" panose="02020603050405020304" pitchFamily="18" charset="0"/>
                <a:cs typeface="Times New Roman" panose="02020603050405020304" pitchFamily="18" charset="0"/>
              </a:rPr>
              <a:t>Circuit under test (CUT).</a:t>
            </a:r>
          </a:p>
          <a:p>
            <a:pPr marL="685800" indent="-685800" algn="just">
              <a:buFont typeface="Arial" panose="020B0604020202020204" pitchFamily="34" charset="0"/>
              <a:buChar char="•"/>
            </a:pPr>
            <a:r>
              <a:rPr lang="en-IN" sz="5500" dirty="0">
                <a:latin typeface="Times New Roman" panose="02020603050405020304" pitchFamily="18" charset="0"/>
                <a:cs typeface="Times New Roman" panose="02020603050405020304" pitchFamily="18" charset="0"/>
              </a:rPr>
              <a:t>Signature analysis(MISR).</a:t>
            </a:r>
          </a:p>
          <a:p>
            <a:pPr marL="685800" indent="-685800" algn="just">
              <a:buFont typeface="Arial" panose="020B0604020202020204" pitchFamily="34" charset="0"/>
              <a:buChar char="•"/>
            </a:pPr>
            <a:r>
              <a:rPr lang="en-IN" sz="5500" dirty="0">
                <a:latin typeface="Times New Roman" panose="02020603050405020304" pitchFamily="18" charset="0"/>
                <a:cs typeface="Times New Roman" panose="02020603050405020304" pitchFamily="18" charset="0"/>
              </a:rPr>
              <a:t>BIST controller.</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443965" y="14805687"/>
            <a:ext cx="9384785" cy="1754326"/>
          </a:xfrm>
          <a:prstGeom prst="rect">
            <a:avLst/>
          </a:prstGeom>
          <a:noFill/>
        </p:spPr>
        <p:txBody>
          <a:bodyPr wrap="square" rtlCol="0">
            <a:spAutoFit/>
          </a:bodyPr>
          <a:lstStyle/>
          <a:p>
            <a:pPr algn="just"/>
            <a:r>
              <a:rPr lang="en-IN" sz="5400" dirty="0">
                <a:latin typeface="Times New Roman" panose="02020603050405020304" pitchFamily="18" charset="0"/>
                <a:cs typeface="Times New Roman" panose="02020603050405020304" pitchFamily="18" charset="0"/>
              </a:rPr>
              <a:t>Faults detected using BIST for combinational circuits</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67904" y="5525625"/>
            <a:ext cx="9941952" cy="11603176"/>
          </a:xfrm>
          <a:prstGeom prst="rect">
            <a:avLst/>
          </a:prstGeom>
          <a:noFill/>
        </p:spPr>
        <p:txBody>
          <a:bodyPr wrap="square" rtlCol="0">
            <a:spAutoFit/>
          </a:bodyPr>
          <a:lstStyle/>
          <a:p>
            <a:pPr algn="just"/>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The ever-increasing number of chip transistors and decreasing feature sizes pose manufacturing challenges, leading to defects. Testing is vital for Very-Large-Scale-Integration Design, especially with high-capacity embedded memories on system chips. Design For Testability (DFT) techniques facilitate fault detection. One effective method for testing memory modules is using Built-In Self-Test (BIST) technology. In this work, power efficiency &amp; high fault coverage Built-In-Self-Test (BIST) will be designed and implemented to test combinational logic. The developed technique will be tested on standard combinational circuits and yield promising results. </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67488" y="19263294"/>
            <a:ext cx="9275773" cy="16342935"/>
          </a:xfrm>
          <a:prstGeom prst="rect">
            <a:avLst/>
          </a:prstGeom>
          <a:noFill/>
        </p:spPr>
        <p:txBody>
          <a:bodyPr wrap="square" rtlCol="0">
            <a:spAutoFit/>
          </a:bodyPr>
          <a:lstStyle/>
          <a:p>
            <a:pPr algn="just"/>
            <a:r>
              <a:rPr lang="en-US" sz="4800" b="1" i="0" dirty="0">
                <a:solidFill>
                  <a:srgbClr val="000000"/>
                </a:solidFill>
                <a:effectLst/>
                <a:latin typeface="Times New Roman" panose="02020603050405020304" pitchFamily="18" charset="0"/>
                <a:cs typeface="Times New Roman" panose="02020603050405020304" pitchFamily="18" charset="0"/>
              </a:rPr>
              <a:t>BIST(Bulit-In-Self-Test):</a:t>
            </a:r>
          </a:p>
          <a:p>
            <a:pPr algn="just"/>
            <a:r>
              <a:rPr lang="en-US" sz="4800" b="0" i="0" dirty="0">
                <a:solidFill>
                  <a:srgbClr val="000000"/>
                </a:solidFill>
                <a:effectLst/>
                <a:latin typeface="Times New Roman" panose="02020603050405020304" pitchFamily="18" charset="0"/>
                <a:cs typeface="Times New Roman" panose="02020603050405020304" pitchFamily="18" charset="0"/>
              </a:rPr>
              <a:t>Most used in current electronics, BIST technology comprises testing structures into circuits. For this  project, only BIST of a full adder has been designed using Linear Feedback Shift Registers (LFSR) as pattern generator to produce pseudo-random patterns and Multiple Input Signature Registers (MISR) as pattern response compressor. The rationale for BIST is its inherent capacity for detecting faults independent from external testing equipment as well as increasing circuit reliability. By following this design, and through the stringent testing of this project, one is able to see how BIST can help move the field forward with high-performance, scalable and robust digital systems.</a:t>
            </a:r>
            <a:endParaRPr lang="en-IN" sz="4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2"/>
          <a:stretch>
            <a:fillRect/>
          </a:stretch>
        </p:blipFill>
        <p:spPr>
          <a:xfrm>
            <a:off x="26898600" y="320343"/>
            <a:ext cx="5128674" cy="2238707"/>
          </a:xfrm>
          <a:prstGeom prst="rect">
            <a:avLst/>
          </a:prstGeom>
        </p:spPr>
      </p:pic>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3"/>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7611409" y="214382"/>
            <a:ext cx="3865337" cy="211315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9AFF23B-1DC9-7302-5C89-E34D1604D03D}"/>
              </a:ext>
            </a:extLst>
          </p:cNvPr>
          <p:cNvPicPr>
            <a:picLocks noChangeAspect="1"/>
          </p:cNvPicPr>
          <p:nvPr/>
        </p:nvPicPr>
        <p:blipFill>
          <a:blip r:embed="rId6"/>
          <a:stretch>
            <a:fillRect/>
          </a:stretch>
        </p:blipFill>
        <p:spPr>
          <a:xfrm>
            <a:off x="21271466" y="17428371"/>
            <a:ext cx="10154680" cy="5683951"/>
          </a:xfrm>
          <a:prstGeom prst="rect">
            <a:avLst/>
          </a:prstGeom>
        </p:spPr>
      </p:pic>
      <p:pic>
        <p:nvPicPr>
          <p:cNvPr id="4" name="Picture 4" descr="A diagram of a process&#10;&#10;Description automatically generated">
            <a:extLst>
              <a:ext uri="{FF2B5EF4-FFF2-40B4-BE49-F238E27FC236}">
                <a16:creationId xmlns:a16="http://schemas.microsoft.com/office/drawing/2014/main" id="{A5B11387-E88C-D532-4653-0916D3DF13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5200" y="12823848"/>
            <a:ext cx="9454652" cy="670559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A screenshot of a computer&#10;&#10;Description automatically generated">
            <a:extLst>
              <a:ext uri="{FF2B5EF4-FFF2-40B4-BE49-F238E27FC236}">
                <a16:creationId xmlns:a16="http://schemas.microsoft.com/office/drawing/2014/main" id="{7C86D129-2F42-F0FC-844A-C41FA81A870D}"/>
              </a:ext>
            </a:extLst>
          </p:cNvPr>
          <p:cNvPicPr>
            <a:picLocks noChangeAspect="1"/>
          </p:cNvPicPr>
          <p:nvPr/>
        </p:nvPicPr>
        <p:blipFill>
          <a:blip r:embed="rId8"/>
          <a:stretch>
            <a:fillRect/>
          </a:stretch>
        </p:blipFill>
        <p:spPr>
          <a:xfrm>
            <a:off x="21059018" y="7664542"/>
            <a:ext cx="10154680" cy="5545327"/>
          </a:xfrm>
          <a:prstGeom prst="rect">
            <a:avLst/>
          </a:prstGeom>
        </p:spPr>
      </p:pic>
      <p:sp>
        <p:nvSpPr>
          <p:cNvPr id="41" name="TextBox 40">
            <a:extLst>
              <a:ext uri="{FF2B5EF4-FFF2-40B4-BE49-F238E27FC236}">
                <a16:creationId xmlns:a16="http://schemas.microsoft.com/office/drawing/2014/main" id="{79BB9A50-FD82-3627-93E0-31CFF1976203}"/>
              </a:ext>
            </a:extLst>
          </p:cNvPr>
          <p:cNvSpPr txBox="1"/>
          <p:nvPr/>
        </p:nvSpPr>
        <p:spPr>
          <a:xfrm>
            <a:off x="21492880" y="5956668"/>
            <a:ext cx="6522417"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RTL Design</a:t>
            </a:r>
            <a:endParaRPr lang="en-IN" dirty="0">
              <a:latin typeface="Times New Roman" panose="02020603050405020304" pitchFamily="18" charset="0"/>
              <a:cs typeface="Times New Roman" panose="02020603050405020304" pitchFamily="18" charset="0"/>
            </a:endParaRPr>
          </a:p>
        </p:txBody>
      </p:sp>
      <p:pic>
        <p:nvPicPr>
          <p:cNvPr id="10" name="image2.png" descr="A logo with text on it  Description automatically generated">
            <a:extLst>
              <a:ext uri="{FF2B5EF4-FFF2-40B4-BE49-F238E27FC236}">
                <a16:creationId xmlns:a16="http://schemas.microsoft.com/office/drawing/2014/main" id="{912A77C4-3C6A-8B2C-9D88-0A3A9CD66424}"/>
              </a:ext>
            </a:extLst>
          </p:cNvPr>
          <p:cNvPicPr>
            <a:picLocks noChangeAspect="1"/>
          </p:cNvPicPr>
          <p:nvPr/>
        </p:nvPicPr>
        <p:blipFill>
          <a:blip r:embed="rId9" cstate="print"/>
          <a:stretch>
            <a:fillRect/>
          </a:stretch>
        </p:blipFill>
        <p:spPr>
          <a:xfrm>
            <a:off x="760857" y="162914"/>
            <a:ext cx="5618947" cy="2406337"/>
          </a:xfrm>
          <a:prstGeom prst="rect">
            <a:avLst/>
          </a:prstGeom>
        </p:spPr>
      </p:pic>
    </p:spTree>
    <p:extLst>
      <p:ext uri="{BB962C8B-B14F-4D97-AF65-F5344CB8AC3E}">
        <p14:creationId xmlns:p14="http://schemas.microsoft.com/office/powerpoint/2010/main" val="21535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rgbClr val="FFF7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rgbClr val="DACD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[Insert Title]</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Name of the Supervisor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6104428" cy="938719"/>
          </a:xfrm>
          <a:prstGeom prst="rect">
            <a:avLst/>
          </a:prstGeom>
          <a:noFill/>
        </p:spPr>
        <p:txBody>
          <a:bodyPr wrap="none" rtlCol="0">
            <a:spAutoFit/>
          </a:bodyPr>
          <a:lstStyle/>
          <a:p>
            <a:r>
              <a:rPr lang="en-IN" sz="5500" dirty="0"/>
              <a:t>Insert your text Here</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6104428" cy="938719"/>
          </a:xfrm>
          <a:prstGeom prst="rect">
            <a:avLst/>
          </a:prstGeom>
          <a:noFill/>
        </p:spPr>
        <p:txBody>
          <a:bodyPr wrap="none" rtlCol="0">
            <a:spAutoFit/>
          </a:bodyPr>
          <a:lstStyle/>
          <a:p>
            <a:r>
              <a:rPr lang="en-IN" sz="5500" dirty="0"/>
              <a:t>Insert your text Here</a:t>
            </a:r>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6104428" cy="938719"/>
          </a:xfrm>
          <a:prstGeom prst="rect">
            <a:avLst/>
          </a:prstGeom>
          <a:noFill/>
        </p:spPr>
        <p:txBody>
          <a:bodyPr wrap="none" rtlCol="0">
            <a:spAutoFit/>
          </a:bodyPr>
          <a:lstStyle/>
          <a:p>
            <a:r>
              <a:rPr lang="en-IN" sz="5500" dirty="0"/>
              <a:t>Insert your text Here</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6104428" cy="938719"/>
          </a:xfrm>
          <a:prstGeom prst="rect">
            <a:avLst/>
          </a:prstGeom>
          <a:noFill/>
        </p:spPr>
        <p:txBody>
          <a:bodyPr wrap="none" rtlCol="0">
            <a:spAutoFit/>
          </a:bodyPr>
          <a:lstStyle/>
          <a:p>
            <a:r>
              <a:rPr lang="en-IN" sz="5500" dirty="0"/>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6104428" cy="938719"/>
          </a:xfrm>
          <a:prstGeom prst="rect">
            <a:avLst/>
          </a:prstGeom>
          <a:noFill/>
        </p:spPr>
        <p:txBody>
          <a:bodyPr wrap="none" rtlCol="0">
            <a:spAutoFit/>
          </a:bodyPr>
          <a:lstStyle/>
          <a:p>
            <a:r>
              <a:rPr lang="en-IN" sz="5500" dirty="0"/>
              <a:t>Insert your text Here</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088547"/>
            <a:ext cx="6104428" cy="938719"/>
          </a:xfrm>
          <a:prstGeom prst="rect">
            <a:avLst/>
          </a:prstGeom>
          <a:noFill/>
        </p:spPr>
        <p:txBody>
          <a:bodyPr wrap="none" rtlCol="0">
            <a:spAutoFit/>
          </a:bodyPr>
          <a:lstStyle/>
          <a:p>
            <a:r>
              <a:rPr lang="en-IN" sz="5500" dirty="0"/>
              <a:t>Insert your text Here</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(TL First)}</a:t>
            </a:r>
            <a:endParaRPr lang="en-IN" sz="4500" b="1" dirty="0">
              <a:latin typeface="Poppins" panose="00000500000000000000" pitchFamily="2" charset="0"/>
              <a:ea typeface="SimSun" pitchFamily="2" charset="-122"/>
              <a:cs typeface="Poppins" panose="00000500000000000000" pitchFamily="2" charset="0"/>
            </a:endParaRPr>
          </a:p>
        </p:txBody>
      </p:sp>
      <p:pic>
        <p:nvPicPr>
          <p:cNvPr id="8" name="Picture 7">
            <a:extLst>
              <a:ext uri="{FF2B5EF4-FFF2-40B4-BE49-F238E27FC236}">
                <a16:creationId xmlns:a16="http://schemas.microsoft.com/office/drawing/2014/main" id="{D0B7CEF0-1536-F402-6A74-158831182267}"/>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13" name="Picture 12">
            <a:extLst>
              <a:ext uri="{FF2B5EF4-FFF2-40B4-BE49-F238E27FC236}">
                <a16:creationId xmlns:a16="http://schemas.microsoft.com/office/drawing/2014/main" id="{AE3EA6B8-2312-2D8D-0D17-8EAB69225CF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67476"/>
            <a:ext cx="3865337" cy="2113153"/>
          </a:xfrm>
          <a:prstGeom prst="rect">
            <a:avLst/>
          </a:prstGeom>
        </p:spPr>
      </p:pic>
    </p:spTree>
    <p:extLst>
      <p:ext uri="{BB962C8B-B14F-4D97-AF65-F5344CB8AC3E}">
        <p14:creationId xmlns:p14="http://schemas.microsoft.com/office/powerpoint/2010/main" val="853481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[Insert Title]</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Name of the Supervisor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6104428" cy="938719"/>
          </a:xfrm>
          <a:prstGeom prst="rect">
            <a:avLst/>
          </a:prstGeom>
          <a:noFill/>
        </p:spPr>
        <p:txBody>
          <a:bodyPr wrap="none" rtlCol="0">
            <a:spAutoFit/>
          </a:bodyPr>
          <a:lstStyle/>
          <a:p>
            <a:r>
              <a:rPr lang="en-IN" sz="5500" dirty="0"/>
              <a:t>Insert your text Here</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6104428" cy="938719"/>
          </a:xfrm>
          <a:prstGeom prst="rect">
            <a:avLst/>
          </a:prstGeom>
          <a:noFill/>
        </p:spPr>
        <p:txBody>
          <a:bodyPr wrap="none" rtlCol="0">
            <a:spAutoFit/>
          </a:bodyPr>
          <a:lstStyle/>
          <a:p>
            <a:r>
              <a:rPr lang="en-IN" sz="5500" dirty="0"/>
              <a:t>Insert your text Here</a:t>
            </a:r>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6104428" cy="938719"/>
          </a:xfrm>
          <a:prstGeom prst="rect">
            <a:avLst/>
          </a:prstGeom>
          <a:noFill/>
        </p:spPr>
        <p:txBody>
          <a:bodyPr wrap="none" rtlCol="0">
            <a:spAutoFit/>
          </a:bodyPr>
          <a:lstStyle/>
          <a:p>
            <a:r>
              <a:rPr lang="en-IN" sz="5500" dirty="0"/>
              <a:t>Insert your text Here</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6104428" cy="938719"/>
          </a:xfrm>
          <a:prstGeom prst="rect">
            <a:avLst/>
          </a:prstGeom>
          <a:noFill/>
        </p:spPr>
        <p:txBody>
          <a:bodyPr wrap="none" rtlCol="0">
            <a:spAutoFit/>
          </a:bodyPr>
          <a:lstStyle/>
          <a:p>
            <a:r>
              <a:rPr lang="en-IN" sz="5500" dirty="0"/>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9967334" cy="11172289"/>
          </a:xfrm>
          <a:prstGeom prst="rect">
            <a:avLst/>
          </a:prstGeom>
          <a:noFill/>
        </p:spPr>
        <p:txBody>
          <a:bodyPr wrap="square" rtlCol="0">
            <a:spAutoFit/>
          </a:bodyPr>
          <a:lstStyle/>
          <a:p>
            <a:pPr algn="just"/>
            <a:r>
              <a:rPr lang="en-US" sz="3600" dirty="0"/>
              <a:t>The ever-increasing number of chip transistors and decreasing feature sizes pose manufacturing challenges, leading to defects. Testing is vital for Very-Large Scale-Integration (VLSI designs), especially with high-capacity embedded memories on system chips. Design For Testability (DFT) techniques facilitate fault detection. One effective method for testing memory modules is using Built In Self-Test (BIST) technology. In this research, we focus on the March-LR Algorithm within BIST to design tests for realistic linked faults. In this work, power efficiency &amp; high fault coverage Built-In-Self-Test (BIST) will be designed and implemented to test combinational logic. The developed technique will be tested on standard combinational circuits and yield promising results. our approach will achieve fault coverage, and a reduced power compared to conventional methods by the proposed design. We will modify the Linear Feedback Shift Register (LFSR) to generate all states, improving fault coverage. </a:t>
            </a:r>
            <a:endParaRPr lang="en-IN" sz="36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088547"/>
            <a:ext cx="6104428" cy="938719"/>
          </a:xfrm>
          <a:prstGeom prst="rect">
            <a:avLst/>
          </a:prstGeom>
          <a:noFill/>
        </p:spPr>
        <p:txBody>
          <a:bodyPr wrap="none" rtlCol="0">
            <a:spAutoFit/>
          </a:bodyPr>
          <a:lstStyle/>
          <a:p>
            <a:r>
              <a:rPr lang="en-IN" sz="5500" dirty="0"/>
              <a:t>Insert your text Here</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(TL First)}</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CD12110C-4A25-B523-84B2-D73BB619C7CB}"/>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AA1316D0-1BAC-C1D6-8516-FD6AF484D92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Tree>
    <p:extLst>
      <p:ext uri="{BB962C8B-B14F-4D97-AF65-F5344CB8AC3E}">
        <p14:creationId xmlns:p14="http://schemas.microsoft.com/office/powerpoint/2010/main" val="110133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6759</TotalTime>
  <Words>709</Words>
  <Application>Microsoft Office PowerPoint</Application>
  <PresentationFormat>Custom</PresentationFormat>
  <Paragraphs>76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Poppins</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BUSIREDDY JAGADDESHWAR REDDY</cp:lastModifiedBy>
  <cp:revision>200</cp:revision>
  <cp:lastPrinted>2024-10-24T12:03:16Z</cp:lastPrinted>
  <dcterms:created xsi:type="dcterms:W3CDTF">2011-10-21T15:46:33Z</dcterms:created>
  <dcterms:modified xsi:type="dcterms:W3CDTF">2024-10-24T12:03:40Z</dcterms:modified>
</cp:coreProperties>
</file>