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128"/>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E9FC-8E1A-4843-8B82-4FCDF0A011B3}"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EF984-F330-4D83-9FCD-227C5F3401A6}" type="slidenum">
              <a:rPr lang="en-IN" smtClean="0"/>
              <a:t>‹#›</a:t>
            </a:fld>
            <a:endParaRPr lang="en-IN"/>
          </a:p>
        </p:txBody>
      </p:sp>
    </p:spTree>
    <p:extLst>
      <p:ext uri="{BB962C8B-B14F-4D97-AF65-F5344CB8AC3E}">
        <p14:creationId xmlns:p14="http://schemas.microsoft.com/office/powerpoint/2010/main" val="29143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7EF984-F330-4D83-9FCD-227C5F3401A6}" type="slidenum">
              <a:rPr lang="en-IN" smtClean="0"/>
              <a:t>3</a:t>
            </a:fld>
            <a:endParaRPr lang="en-IN"/>
          </a:p>
        </p:txBody>
      </p:sp>
    </p:spTree>
    <p:extLst>
      <p:ext uri="{BB962C8B-B14F-4D97-AF65-F5344CB8AC3E}">
        <p14:creationId xmlns:p14="http://schemas.microsoft.com/office/powerpoint/2010/main" val="404278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7EF984-F330-4D83-9FCD-227C5F3401A6}" type="slidenum">
              <a:rPr lang="en-IN" smtClean="0"/>
              <a:t>6</a:t>
            </a:fld>
            <a:endParaRPr lang="en-IN"/>
          </a:p>
        </p:txBody>
      </p:sp>
    </p:spTree>
    <p:extLst>
      <p:ext uri="{BB962C8B-B14F-4D97-AF65-F5344CB8AC3E}">
        <p14:creationId xmlns:p14="http://schemas.microsoft.com/office/powerpoint/2010/main" val="198734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7EF984-F330-4D83-9FCD-227C5F3401A6}" type="slidenum">
              <a:rPr lang="en-IN" smtClean="0"/>
              <a:t>8</a:t>
            </a:fld>
            <a:endParaRPr lang="en-IN"/>
          </a:p>
        </p:txBody>
      </p:sp>
    </p:spTree>
    <p:extLst>
      <p:ext uri="{BB962C8B-B14F-4D97-AF65-F5344CB8AC3E}">
        <p14:creationId xmlns:p14="http://schemas.microsoft.com/office/powerpoint/2010/main" val="444900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8F648-D731-4E41-AC68-354D6EE1993B}"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352360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8F648-D731-4E41-AC68-354D6EE1993B}"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09312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8F648-D731-4E41-AC68-354D6EE1993B}"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4043273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8F648-D731-4E41-AC68-354D6EE1993B}"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863B4-32F1-49D3-82D2-4103E0E5A04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8961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8F648-D731-4E41-AC68-354D6EE1993B}"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75230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78F648-D731-4E41-AC68-354D6EE1993B}"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302048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78F648-D731-4E41-AC68-354D6EE1993B}"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612666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8F648-D731-4E41-AC68-354D6EE1993B}"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736920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8F648-D731-4E41-AC68-354D6EE1993B}"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859524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69EB-C17D-F55C-F96E-0A867080F0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CAA02F-73EB-52E2-D8DF-DA01E9517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0F131-C458-8CDD-0973-AD1504CA9C0D}"/>
              </a:ext>
            </a:extLst>
          </p:cNvPr>
          <p:cNvSpPr>
            <a:spLocks noGrp="1"/>
          </p:cNvSpPr>
          <p:nvPr>
            <p:ph type="dt" sz="half" idx="10"/>
          </p:nvPr>
        </p:nvSpPr>
        <p:spPr/>
        <p:txBody>
          <a:bodyPr/>
          <a:lstStyle/>
          <a:p>
            <a:fld id="{4E78F648-D731-4E41-AC68-354D6EE1993B}" type="datetimeFigureOut">
              <a:rPr lang="en-IN" smtClean="0"/>
              <a:t>12-07-2024</a:t>
            </a:fld>
            <a:endParaRPr lang="en-IN"/>
          </a:p>
        </p:txBody>
      </p:sp>
      <p:sp>
        <p:nvSpPr>
          <p:cNvPr id="5" name="Footer Placeholder 4">
            <a:extLst>
              <a:ext uri="{FF2B5EF4-FFF2-40B4-BE49-F238E27FC236}">
                <a16:creationId xmlns:a16="http://schemas.microsoft.com/office/drawing/2014/main" id="{48222835-D970-A425-A017-765FB4997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D54B6-ECB2-C369-7585-CB9C34DF774C}"/>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419323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8F648-D731-4E41-AC68-354D6EE1993B}"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121542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8F648-D731-4E41-AC68-354D6EE1993B}"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26306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8F648-D731-4E41-AC68-354D6EE1993B}"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77571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8F648-D731-4E41-AC68-354D6EE1993B}"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402173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8F648-D731-4E41-AC68-354D6EE1993B}"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98575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E78F648-D731-4E41-AC68-354D6EE1993B}"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3350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8F648-D731-4E41-AC68-354D6EE1993B}"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371537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8F648-D731-4E41-AC68-354D6EE1993B}"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340575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E78F648-D731-4E41-AC68-354D6EE1993B}" type="datetimeFigureOut">
              <a:rPr lang="en-IN" smtClean="0"/>
              <a:t>12-07-2024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9C863B4-32F1-49D3-82D2-4103E0E5A04C}" type="slidenum">
              <a:rPr lang="en-IN" smtClean="0"/>
              <a:t>‹#›</a:t>
            </a:fld>
            <a:endParaRPr lang="en-IN"/>
          </a:p>
        </p:txBody>
      </p:sp>
    </p:spTree>
    <p:extLst>
      <p:ext uri="{BB962C8B-B14F-4D97-AF65-F5344CB8AC3E}">
        <p14:creationId xmlns:p14="http://schemas.microsoft.com/office/powerpoint/2010/main" val="3960954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en/smile-happy-happiness-happy-face-476038/"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pixabay.com/en/thank-you-letters-2204270/"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b2IiECKOGl0W-zLusPAYPXPZlgKcegxY/view?usp=sharing"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hyperlink" Target="https://drive.google.com/file/d/1OAi1dRzu5GwXd9ek3M4twjmp1mbNUQ_J/view?usp=shar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b2IiECKOGl0W-zLusPAYPXPZlgKcegxY/view?usp=sharing" TargetMode="External"/><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F45-C607-0E3D-7A40-13AD4F491C01}"/>
              </a:ext>
            </a:extLst>
          </p:cNvPr>
          <p:cNvSpPr>
            <a:spLocks noGrp="1"/>
          </p:cNvSpPr>
          <p:nvPr>
            <p:ph type="ctrTitle"/>
          </p:nvPr>
        </p:nvSpPr>
        <p:spPr>
          <a:xfrm>
            <a:off x="390418" y="2065106"/>
            <a:ext cx="11801582" cy="2239765"/>
          </a:xfrm>
        </p:spPr>
        <p:txBody>
          <a:bodyPr>
            <a:noAutofit/>
          </a:bodyPr>
          <a:lstStyle/>
          <a:p>
            <a:r>
              <a:rPr lang="en-IN" sz="6600" b="1" dirty="0">
                <a:latin typeface="Bahnschrift SemiBold Condensed" panose="020B0502040204020203" pitchFamily="34" charset="0"/>
              </a:rPr>
              <a:t>Protecting The User Passwords At Rest</a:t>
            </a:r>
          </a:p>
        </p:txBody>
      </p:sp>
      <p:sp>
        <p:nvSpPr>
          <p:cNvPr id="3" name="Subtitle 2">
            <a:extLst>
              <a:ext uri="{FF2B5EF4-FFF2-40B4-BE49-F238E27FC236}">
                <a16:creationId xmlns:a16="http://schemas.microsoft.com/office/drawing/2014/main" id="{A21AD3F9-50DD-9DA0-632A-46B43667FD87}"/>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38010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7AA7-0B45-BD18-603F-7103CE70F083}"/>
              </a:ext>
            </a:extLst>
          </p:cNvPr>
          <p:cNvSpPr>
            <a:spLocks noGrp="1"/>
          </p:cNvSpPr>
          <p:nvPr>
            <p:ph type="title"/>
          </p:nvPr>
        </p:nvSpPr>
        <p:spPr>
          <a:xfrm>
            <a:off x="2251688" y="291258"/>
            <a:ext cx="6545803" cy="767521"/>
          </a:xfrm>
        </p:spPr>
        <p:txBody>
          <a:bodyPr>
            <a:normAutofit/>
          </a:bodyPr>
          <a:lstStyle/>
          <a:p>
            <a:r>
              <a:rPr lang="en-US" sz="3200" b="1" dirty="0">
                <a:latin typeface="Times New Roman" panose="02020603050405020304" pitchFamily="18" charset="0"/>
                <a:cs typeface="Times New Roman" panose="02020603050405020304" pitchFamily="18" charset="0"/>
              </a:rPr>
              <a:t>               TECHNOLOGIES USED</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9338CB-38FF-894C-6215-08EDE6B15E8C}"/>
              </a:ext>
            </a:extLst>
          </p:cNvPr>
          <p:cNvSpPr>
            <a:spLocks noGrp="1" noChangeArrowheads="1"/>
          </p:cNvSpPr>
          <p:nvPr>
            <p:ph idx="1"/>
          </p:nvPr>
        </p:nvSpPr>
        <p:spPr bwMode="auto">
          <a:xfrm>
            <a:off x="1" y="839525"/>
            <a:ext cx="12192000"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1.Python: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programming language used to develop the application.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2.tkinter:</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GUI library for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the graphical user interface (GUI) for the application, including windows, buttons, dialogs, and input fields.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3.os: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interacting with the operating system</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file and directory operations such as checking if a file exists, creating directories, and joining file paths.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4.shutil:</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high-level file operations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directory operations such as removing directories and copying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0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86D414-9ACE-4D34-006D-986B5C166CE5}"/>
              </a:ext>
            </a:extLst>
          </p:cNvPr>
          <p:cNvSpPr>
            <a:spLocks noChangeArrowheads="1"/>
          </p:cNvSpPr>
          <p:nvPr/>
        </p:nvSpPr>
        <p:spPr bwMode="auto">
          <a:xfrm>
            <a:off x="0" y="-52532"/>
            <a:ext cx="12395200" cy="9171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parsing and manipulating JSON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and retrieves key information in JSON format for encrypted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time-related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Adds delays (e.g., to allow time for directory operations to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threading: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threading.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Runs encryption and decryption operations in separate threads to keep the GUI responsive</a:t>
            </a:r>
            <a:r>
              <a:rPr kumimoji="0" lang="en-US" altLang="en-US" sz="2000" b="0" i="0" u="none" strike="noStrike" cap="none" normalizeH="0" baseline="0" dirty="0">
                <a:ln>
                  <a:noFill/>
                </a:ln>
                <a:solidFill>
                  <a:schemeClr val="tx1"/>
                </a:solidFill>
                <a:effectLst/>
                <a:latin typeface="Arial" panose="020B0604020202020204" pitchFamily="34" charset="0"/>
              </a:rPr>
              <a:t>.</a:t>
            </a:r>
          </a:p>
          <a:p>
            <a:r>
              <a:rPr lang="en-US" sz="2800" b="1" dirty="0">
                <a:latin typeface="Times New Roman" panose="02020603050405020304" pitchFamily="18" charset="0"/>
                <a:cs typeface="Times New Roman" panose="02020603050405020304" pitchFamily="18" charset="0"/>
              </a:rPr>
              <a:t>queue:</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Description:</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Standard library module for creating and managing queues.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Usage:</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Manages communication between threads and the main GUI thread.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971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D51E2-59E7-AB95-CDD4-52664DDBF956}"/>
              </a:ext>
            </a:extLst>
          </p:cNvPr>
          <p:cNvSpPr>
            <a:spLocks noChangeArrowheads="1"/>
          </p:cNvSpPr>
          <p:nvPr/>
        </p:nvSpPr>
        <p:spPr bwMode="auto">
          <a:xfrm>
            <a:off x="0" y="1597173"/>
            <a:ext cx="12090668"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Crypto (</a:t>
            </a:r>
            <a:r>
              <a:rPr lang="en-US" altLang="en-US" sz="2400" b="1" dirty="0" err="1">
                <a:latin typeface="Times New Roman" panose="02020603050405020304" pitchFamily="18" charset="0"/>
                <a:cs typeface="Times New Roman" panose="02020603050405020304" pitchFamily="18" charset="0"/>
              </a:rPr>
              <a:t>P</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yCryptodome</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Third-party library for cryptographic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AES encryption and decryption functionalities.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random bytes for keys and initialization vectors.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Protocol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the PBKDF2 key derivation function.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HMAC for message authentication and integrity verification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HMAC: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 of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PyCryptodome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Computes and verifies HMACs to ensure the integrity of encrypted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095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8553-9424-FDB5-7A4B-B166B6E1CCF5}"/>
              </a:ext>
            </a:extLst>
          </p:cNvPr>
          <p:cNvSpPr>
            <a:spLocks noGrp="1"/>
          </p:cNvSpPr>
          <p:nvPr>
            <p:ph type="title" idx="4294967295"/>
          </p:nvPr>
        </p:nvSpPr>
        <p:spPr>
          <a:xfrm>
            <a:off x="0" y="619125"/>
            <a:ext cx="10363200" cy="1595438"/>
          </a:xfrm>
        </p:spPr>
        <p:txBody>
          <a:bodyPr>
            <a:normAutofit/>
          </a:bodyPr>
          <a:lstStyle/>
          <a:p>
            <a:r>
              <a:rPr lang="en-US" sz="3200" b="1" dirty="0">
                <a:latin typeface="Times New Roman" panose="02020603050405020304" pitchFamily="18" charset="0"/>
                <a:cs typeface="Times New Roman" panose="02020603050405020304" pitchFamily="18" charset="0"/>
              </a:rPr>
              <a:t>TEAM MEMBERS AND CONTRIBUTION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677B3C-2462-F324-7CB9-9661A8AF1981}"/>
              </a:ext>
            </a:extLst>
          </p:cNvPr>
          <p:cNvSpPr>
            <a:spLocks noGrp="1"/>
          </p:cNvSpPr>
          <p:nvPr>
            <p:ph idx="4294967295"/>
          </p:nvPr>
        </p:nvSpPr>
        <p:spPr>
          <a:xfrm>
            <a:off x="0" y="2366963"/>
            <a:ext cx="10363200" cy="3424237"/>
          </a:xfrm>
        </p:spPr>
        <p:txBody>
          <a:bodyPr/>
          <a:lstStyle/>
          <a:p>
            <a:r>
              <a:rPr lang="en-US" b="1" dirty="0"/>
              <a:t>BUSIREDDY JAGADEESWAR </a:t>
            </a:r>
            <a:r>
              <a:rPr lang="en-US" b="1" dirty="0">
                <a:latin typeface="Times New Roman" panose="02020603050405020304" pitchFamily="18" charset="0"/>
                <a:cs typeface="Times New Roman" panose="02020603050405020304" pitchFamily="18" charset="0"/>
              </a:rPr>
              <a:t>REDDY</a:t>
            </a:r>
            <a:r>
              <a:rPr lang="en-US" b="1" dirty="0"/>
              <a:t> </a:t>
            </a:r>
            <a:r>
              <a:rPr lang="en-US" dirty="0"/>
              <a:t>- </a:t>
            </a:r>
            <a:r>
              <a:rPr lang="en-IN" sz="2000" dirty="0">
                <a:latin typeface="Times New Roman" panose="02020603050405020304" pitchFamily="18" charset="0"/>
                <a:cs typeface="Times New Roman" panose="02020603050405020304" pitchFamily="18" charset="0"/>
              </a:rPr>
              <a:t>Linux File System Operations, Crypto Algorithms.</a:t>
            </a:r>
          </a:p>
          <a:p>
            <a:r>
              <a:rPr lang="en-IN" b="1" dirty="0">
                <a:latin typeface="Times New Roman" panose="02020603050405020304" pitchFamily="18" charset="0"/>
                <a:cs typeface="Times New Roman" panose="02020603050405020304" pitchFamily="18" charset="0"/>
              </a:rPr>
              <a:t>DOMMA ANIL KUMAR</a:t>
            </a:r>
            <a:r>
              <a:rPr lang="en-IN" dirty="0"/>
              <a:t>-</a:t>
            </a:r>
            <a:r>
              <a:rPr lang="en-IN" sz="2000" dirty="0">
                <a:latin typeface="Times New Roman" panose="02020603050405020304" pitchFamily="18" charset="0"/>
                <a:cs typeface="Times New Roman" panose="02020603050405020304" pitchFamily="18" charset="0"/>
              </a:rPr>
              <a:t>PYTHON MODULES,GRAPHICAL USER INTERFACE</a:t>
            </a:r>
          </a:p>
        </p:txBody>
      </p:sp>
    </p:spTree>
    <p:extLst>
      <p:ext uri="{BB962C8B-B14F-4D97-AF65-F5344CB8AC3E}">
        <p14:creationId xmlns:p14="http://schemas.microsoft.com/office/powerpoint/2010/main" val="321334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A18A-3CD9-865F-4386-765F86B4CA2F}"/>
              </a:ext>
            </a:extLst>
          </p:cNvPr>
          <p:cNvSpPr>
            <a:spLocks noGrp="1"/>
          </p:cNvSpPr>
          <p:nvPr>
            <p:ph type="title" idx="4294967295"/>
          </p:nvPr>
        </p:nvSpPr>
        <p:spPr>
          <a:xfrm>
            <a:off x="0" y="0"/>
            <a:ext cx="9817100" cy="827088"/>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517B5-3DA2-C37F-ABD0-9A68256530DF}"/>
              </a:ext>
            </a:extLst>
          </p:cNvPr>
          <p:cNvSpPr>
            <a:spLocks noGrp="1"/>
          </p:cNvSpPr>
          <p:nvPr>
            <p:ph idx="4294967295"/>
          </p:nvPr>
        </p:nvSpPr>
        <p:spPr>
          <a:xfrm>
            <a:off x="109538" y="1376363"/>
            <a:ext cx="12082462" cy="4800600"/>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The file encryption and decryption application developed using Python integrates a robust set of technologies to ensure secure and efficient handling of sensitive data. By leveraging the powerful AES encryption standard through the </a:t>
            </a:r>
            <a:r>
              <a:rPr lang="en-US" sz="2000" dirty="0" err="1">
                <a:latin typeface="Times New Roman" panose="02020603050405020304" pitchFamily="18" charset="0"/>
                <a:cs typeface="Times New Roman" panose="02020603050405020304" pitchFamily="18" charset="0"/>
              </a:rPr>
              <a:t>PyCryptodome</a:t>
            </a:r>
            <a:r>
              <a:rPr lang="en-US" sz="2000" dirty="0">
                <a:latin typeface="Times New Roman" panose="02020603050405020304" pitchFamily="18" charset="0"/>
                <a:cs typeface="Times New Roman" panose="02020603050405020304" pitchFamily="18" charset="0"/>
              </a:rPr>
              <a:t> library, the application guarantees the confidentiality and integrity of files and directories. The user-friendly graphical interface, built with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simplifies the process of selecting files or folders and managing encryption and decryption operations, making it accessible even to non-technical users.</a:t>
            </a:r>
          </a:p>
          <a:p>
            <a:r>
              <a:rPr lang="en-US" sz="2000" dirty="0">
                <a:latin typeface="Times New Roman" panose="02020603050405020304" pitchFamily="18" charset="0"/>
                <a:cs typeface="Times New Roman" panose="02020603050405020304" pitchFamily="18" charset="0"/>
              </a:rPr>
              <a:t>Key features such as passphrase-based encryption, secure key management, and asynchronous operations enhance both the security and usability of the application. The implementation of HMAC for data integrity checks and PBKDF2 for secure key derivation further fortifies the application's defense against unauthorized access and tampering.</a:t>
            </a:r>
          </a:p>
        </p:txBody>
      </p:sp>
    </p:spTree>
    <p:extLst>
      <p:ext uri="{BB962C8B-B14F-4D97-AF65-F5344CB8AC3E}">
        <p14:creationId xmlns:p14="http://schemas.microsoft.com/office/powerpoint/2010/main" val="325307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3810BE-98BD-7FCC-BA5A-28635ED1CA72}"/>
              </a:ext>
            </a:extLst>
          </p:cNvPr>
          <p:cNvSpPr txBox="1"/>
          <p:nvPr/>
        </p:nvSpPr>
        <p:spPr>
          <a:xfrm>
            <a:off x="195210" y="380144"/>
            <a:ext cx="11887200" cy="255454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thoughtful integration of core Python libraries and effective use of threading for responsiveness, the application maintains a seamless user experience without compromising on performance. The comprehensive error handling and informative feedback mechanisms ensure users are well-guided throughout their interactions with the application.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this application stands as a reliable and secure solution for individuals and organizations looking to protect their sensitive files and directories. Its design and implementation reflect a balanced emphasis on security, usability, and performance, making it a valuable tool in the realm of data protection</a:t>
            </a:r>
            <a:endParaRPr lang="en-IN" sz="2000" dirty="0"/>
          </a:p>
        </p:txBody>
      </p:sp>
    </p:spTree>
    <p:extLst>
      <p:ext uri="{BB962C8B-B14F-4D97-AF65-F5344CB8AC3E}">
        <p14:creationId xmlns:p14="http://schemas.microsoft.com/office/powerpoint/2010/main" val="131555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EC9B1-E18C-0F78-FF71-BB62387AAB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73183" y="-185292"/>
            <a:ext cx="8044665" cy="6858000"/>
          </a:xfrm>
          <a:prstGeom prst="rect">
            <a:avLst/>
          </a:prstGeom>
        </p:spPr>
      </p:pic>
      <p:pic>
        <p:nvPicPr>
          <p:cNvPr id="8" name="Picture 7">
            <a:extLst>
              <a:ext uri="{FF2B5EF4-FFF2-40B4-BE49-F238E27FC236}">
                <a16:creationId xmlns:a16="http://schemas.microsoft.com/office/drawing/2014/main" id="{DD20230E-41B5-95D6-1DB6-8EDAD2C3957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2573" y="-256853"/>
            <a:ext cx="6858000" cy="6858000"/>
          </a:xfrm>
          <a:prstGeom prst="rect">
            <a:avLst/>
          </a:prstGeom>
        </p:spPr>
      </p:pic>
    </p:spTree>
    <p:extLst>
      <p:ext uri="{BB962C8B-B14F-4D97-AF65-F5344CB8AC3E}">
        <p14:creationId xmlns:p14="http://schemas.microsoft.com/office/powerpoint/2010/main" val="268067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6D2-85F9-E2DF-4C4E-45BBE6894C93}"/>
              </a:ext>
            </a:extLst>
          </p:cNvPr>
          <p:cNvSpPr>
            <a:spLocks noGrp="1"/>
          </p:cNvSpPr>
          <p:nvPr>
            <p:ph type="title"/>
          </p:nvPr>
        </p:nvSpPr>
        <p:spPr>
          <a:xfrm>
            <a:off x="769936" y="73987"/>
            <a:ext cx="10364451" cy="1596177"/>
          </a:xfrm>
        </p:spPr>
        <p:txBody>
          <a:bodyPr>
            <a:normAutofit/>
          </a:bodyPr>
          <a:lstStyle/>
          <a:p>
            <a:r>
              <a:rPr lang="en-IN" sz="4800" b="1" dirty="0">
                <a:latin typeface="Times New Roman" panose="02020603050405020304" pitchFamily="18" charset="0"/>
                <a:cs typeface="Times New Roman" panose="02020603050405020304" pitchFamily="18" charset="0"/>
              </a:rPr>
              <a:t>Unique Idea(Solution)</a:t>
            </a:r>
          </a:p>
        </p:txBody>
      </p:sp>
      <p:sp>
        <p:nvSpPr>
          <p:cNvPr id="3" name="Content Placeholder 2">
            <a:extLst>
              <a:ext uri="{FF2B5EF4-FFF2-40B4-BE49-F238E27FC236}">
                <a16:creationId xmlns:a16="http://schemas.microsoft.com/office/drawing/2014/main" id="{FD8AE4B0-9F5F-2949-49E4-2D87E8C1F68D}"/>
              </a:ext>
            </a:extLst>
          </p:cNvPr>
          <p:cNvSpPr>
            <a:spLocks noGrp="1"/>
          </p:cNvSpPr>
          <p:nvPr>
            <p:ph idx="1"/>
          </p:nvPr>
        </p:nvSpPr>
        <p:spPr>
          <a:xfrm>
            <a:off x="0" y="1771191"/>
            <a:ext cx="11472807" cy="5086809"/>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Our solution focuses on enhancing the user experience and security of file encryption and decryption through the following innovative features       :</a:t>
            </a:r>
          </a:p>
          <a:p>
            <a:pPr>
              <a:buFont typeface="+mj-lt"/>
              <a:buAutoNum type="arabicPeriod"/>
            </a:pPr>
            <a:r>
              <a:rPr lang="en-US" sz="3200" b="1" dirty="0">
                <a:latin typeface="Times New Roman" panose="02020603050405020304" pitchFamily="18" charset="0"/>
                <a:cs typeface="Times New Roman" panose="02020603050405020304" pitchFamily="18" charset="0"/>
              </a:rPr>
              <a:t>Multi-Platform Compatibility:</a:t>
            </a:r>
            <a:endParaRPr lang="en-US" sz="3200"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Extend the application to support multiple platforms (Windows, macOS, Linux) using a cross-platform GUI framework like Qt or </a:t>
            </a:r>
            <a:r>
              <a:rPr lang="en-US" dirty="0" err="1">
                <a:latin typeface="Times New Roman" panose="02020603050405020304" pitchFamily="18" charset="0"/>
                <a:cs typeface="Times New Roman" panose="02020603050405020304" pitchFamily="18" charset="0"/>
              </a:rPr>
              <a:t>Kivy</a:t>
            </a:r>
            <a:r>
              <a:rPr lang="en-US" dirty="0">
                <a:latin typeface="Times New Roman" panose="02020603050405020304" pitchFamily="18" charset="0"/>
                <a:cs typeface="Times New Roman" panose="02020603050405020304" pitchFamily="18" charset="0"/>
              </a:rPr>
              <a:t>. This ensures users can encrypt and decrypt their files consistently across different operating systems.</a:t>
            </a:r>
          </a:p>
          <a:p>
            <a:pPr marL="0" indent="0">
              <a:buNone/>
            </a:pPr>
            <a:r>
              <a:rPr lang="en-US" sz="3200" b="1" dirty="0">
                <a:latin typeface="Times New Roman" panose="02020603050405020304" pitchFamily="18" charset="0"/>
                <a:cs typeface="Times New Roman" panose="02020603050405020304" pitchFamily="18" charset="0"/>
              </a:rPr>
              <a:t>2.Enhanced Security Measures:</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biometric authentication (fingerprint or face recognition) alongside passphrase entry for decryption on supported devices (e.g., laptops with fingerprint sensors or smartphones with Face ID). This dual-layer authentication enhances security without compromising user convenience</a:t>
            </a:r>
            <a:r>
              <a:rPr lang="en-US" sz="2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27477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9C10-B91A-AB09-C4FD-BA16158AF616}"/>
              </a:ext>
            </a:extLst>
          </p:cNvPr>
          <p:cNvSpPr>
            <a:spLocks noGrp="1"/>
          </p:cNvSpPr>
          <p:nvPr>
            <p:ph type="title"/>
          </p:nvPr>
        </p:nvSpPr>
        <p:spPr>
          <a:xfrm>
            <a:off x="-133564" y="174661"/>
            <a:ext cx="11774183" cy="1720920"/>
          </a:xfrm>
        </p:spPr>
        <p:txBody>
          <a:bodyPr>
            <a:normAutofit fontScale="90000"/>
          </a:bodyPr>
          <a:lstStyle/>
          <a:p>
            <a:r>
              <a:rPr lang="en-US" sz="3200" b="1" dirty="0">
                <a:latin typeface="Times New Roman" panose="02020603050405020304" pitchFamily="18" charset="0"/>
                <a:cs typeface="Times New Roman" panose="02020603050405020304" pitchFamily="18" charset="0"/>
              </a:rPr>
              <a:t>3.Real-time File Monitoring:</a:t>
            </a:r>
            <a:br>
              <a:rPr lang="en-US" sz="32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Provide real-time monitoring of encrypted files for unauthorized access attempts. Implement alerts or notifications when unauthorized access is detected, ensuring users are promptly informed of any potential security breaches.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ECE350F-74DF-48F2-F6CB-F1F475B9F515}"/>
              </a:ext>
            </a:extLst>
          </p:cNvPr>
          <p:cNvSpPr>
            <a:spLocks noGrp="1" noChangeArrowheads="1"/>
          </p:cNvSpPr>
          <p:nvPr>
            <p:ph idx="1"/>
          </p:nvPr>
        </p:nvSpPr>
        <p:spPr bwMode="auto">
          <a:xfrm>
            <a:off x="0" y="1765431"/>
            <a:ext cx="12192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4.Batch Processing and Performance Optimization: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file encryption and decryption performance for large directories through parallel processing techniques or GPU acceleration where applicable. Implement batch processing options to handle multiple files concurrently, reducing encryption and decryption times significantly</a:t>
            </a:r>
          </a:p>
        </p:txBody>
      </p:sp>
      <p:sp>
        <p:nvSpPr>
          <p:cNvPr id="7" name="Rectangle 4">
            <a:extLst>
              <a:ext uri="{FF2B5EF4-FFF2-40B4-BE49-F238E27FC236}">
                <a16:creationId xmlns:a16="http://schemas.microsoft.com/office/drawing/2014/main" id="{9D8B02EB-2159-9D5B-8EFE-1B727EC665F5}"/>
              </a:ext>
            </a:extLst>
          </p:cNvPr>
          <p:cNvSpPr>
            <a:spLocks noChangeArrowheads="1"/>
          </p:cNvSpPr>
          <p:nvPr/>
        </p:nvSpPr>
        <p:spPr bwMode="auto">
          <a:xfrm>
            <a:off x="0" y="3417592"/>
            <a:ext cx="12120081"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5.Secure File Sharing Mechanism:</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secure file sharing feature that generates time-limited decryption keys or one-time use links. This enables users to securely share encrypted files with specific recipients without exposing the passphrase or compromising the file's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0316766-62B8-903E-9BA0-8D6ED0BA0375}"/>
              </a:ext>
            </a:extLst>
          </p:cNvPr>
          <p:cNvSpPr txBox="1"/>
          <p:nvPr/>
        </p:nvSpPr>
        <p:spPr>
          <a:xfrm>
            <a:off x="113017" y="5074863"/>
            <a:ext cx="12078983" cy="1692771"/>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                        6.User-friendly Interface Enhancements: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 the user interface with intuitive visual indicators of encryption status, progress bars for large file operations, and detailed logs for transparency. Implement drag-and-drop functionality for easier file selection and operations</a:t>
            </a:r>
          </a:p>
        </p:txBody>
      </p:sp>
    </p:spTree>
    <p:extLst>
      <p:ext uri="{BB962C8B-B14F-4D97-AF65-F5344CB8AC3E}">
        <p14:creationId xmlns:p14="http://schemas.microsoft.com/office/powerpoint/2010/main" val="401719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E990A-4765-8A78-8BAE-0EF20C837A18}"/>
              </a:ext>
            </a:extLst>
          </p:cNvPr>
          <p:cNvSpPr txBox="1"/>
          <p:nvPr/>
        </p:nvSpPr>
        <p:spPr>
          <a:xfrm>
            <a:off x="0" y="165100"/>
            <a:ext cx="12103100" cy="7109639"/>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Impact:</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Enhanced Security:</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integrating biometric authentication and real-time monitoring, our solution ensures robust protection against unauthorized access</a:t>
            </a:r>
            <a:r>
              <a:rPr lang="en-US" dirty="0"/>
              <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Improved Usability:</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Multi-platform support and cloud integration simplify file encryption workflows, making it accessible and efficient for users across diverse environments</a:t>
            </a:r>
            <a:r>
              <a:rPr lang="en-US" sz="2400" dirty="0"/>
              <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Scalability:</a:t>
            </a:r>
            <a:r>
              <a:rPr lang="en-US" sz="2400" dirty="0">
                <a:latin typeface="Times New Roman" panose="02020603050405020304" pitchFamily="18" charset="0"/>
                <a:cs typeface="Times New Roman" panose="02020603050405020304" pitchFamily="18" charset="0"/>
              </a:rPr>
              <a:t> Optimized performance and batch processing capabilities accommodate large-scale encryption needs, catering to both individual and enterprise users.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119F618-B089-B35B-B9B4-5C95E9ADD75E}"/>
              </a:ext>
            </a:extLst>
          </p:cNvPr>
          <p:cNvSpPr>
            <a:spLocks noChangeArrowheads="1"/>
          </p:cNvSpPr>
          <p:nvPr/>
        </p:nvSpPr>
        <p:spPr bwMode="auto">
          <a:xfrm>
            <a:off x="0" y="4105067"/>
            <a:ext cx="127254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innovative approach not only strengthens file security but also enhances user experience through seamless integration, advanced authentication methods, and optimized performance, ensuring confidentiality and integrity in file encryption and decryption operations across various platforms and cloud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57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B0F3FC-9A31-39AE-A10F-41BC9E49E9A0}"/>
              </a:ext>
            </a:extLst>
          </p:cNvPr>
          <p:cNvSpPr>
            <a:spLocks noChangeArrowheads="1"/>
          </p:cNvSpPr>
          <p:nvPr/>
        </p:nvSpPr>
        <p:spPr bwMode="auto">
          <a:xfrm>
            <a:off x="0" y="324855"/>
            <a:ext cx="121920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&gt;FEATURES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1.AES Encryption: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AES (Advanced Encryption Standard) with a 256-bit key size for robust data encryption, ensuring confidentiality of files and directories.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2.Passphrase-based Encryption: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securely encrypt files and directories using a passphrase, ensuring only authorized users can decrypt them.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3.File and Directory Handling: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encryption and decryption of both individual files and entire directories.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Preserves directory structure during encryption and restores it during decryption, maintaining organizational integrity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4.Key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random file encryption keys for each encrypted file, enhancing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Derives a secure key from the user-provided passphrase and a randomly generated salt using PBKDF2 for encryption key encryption.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5.Secure Storage of Encrypted Keys: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Encrypts file encryption keys using AES-CFB mode with a key derived from the passphrase and stores them alongside the encrypted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the integrity of encrypted file keys using HMAC-SHA256 for authentication.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6.Graphical User Interface (GUI):</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user-friendly GUI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allowing easy file selection, passphrase input, and interaction with encryption and decryption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browsing for files and folders, simplifying user interaction with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592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9053E3-DE9E-0EED-62CD-3A3658A3DAEE}"/>
              </a:ext>
            </a:extLst>
          </p:cNvPr>
          <p:cNvSpPr txBox="1"/>
          <p:nvPr/>
        </p:nvSpPr>
        <p:spPr>
          <a:xfrm>
            <a:off x="0" y="0"/>
            <a:ext cx="12060455" cy="458587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7.Asynchronous Operations:</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Executes encryption and decryption operations asynchronously using threads, ensuring the GUI remains responsive during file processing.</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Displays loading indicators and completion messages to keep users informed about the progress and outcome of operations.</a:t>
            </a:r>
          </a:p>
          <a:p>
            <a:r>
              <a:rPr lang="en-US" sz="2400" b="1" dirty="0">
                <a:latin typeface="Times New Roman" panose="02020603050405020304" pitchFamily="18" charset="0"/>
                <a:cs typeface="Times New Roman" panose="02020603050405020304" pitchFamily="18" charset="0"/>
              </a:rPr>
              <a:t>                                              8.File System Integration:</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Seamlessly integrates with the local file system to encrypt and decrypt files and directories, ensuring compatibility and ease of use on different platforms</a:t>
            </a:r>
            <a:r>
              <a:rPr lang="en-US" dirty="0"/>
              <a:t>.</a:t>
            </a:r>
          </a:p>
          <a:p>
            <a:r>
              <a:rPr lang="en-US" sz="2400" b="1" dirty="0">
                <a:latin typeface="Times New Roman" panose="02020603050405020304" pitchFamily="18" charset="0"/>
                <a:cs typeface="Times New Roman" panose="02020603050405020304" pitchFamily="18" charset="0"/>
              </a:rPr>
              <a:t>                                              9.Cross-Platform Compatibility:</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Supports deployment across multiple operating systems (Windows, macOS, Linux) due to the cross-platform capabilities of the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GUI framework.</a:t>
            </a:r>
          </a:p>
          <a:p>
            <a:r>
              <a:rPr lang="en-US" sz="2000" dirty="0">
                <a:latin typeface="Times New Roman" panose="02020603050405020304" pitchFamily="18" charset="0"/>
                <a:cs typeface="Times New Roman" panose="02020603050405020304" pitchFamily="18" charset="0"/>
              </a:rPr>
              <a:t>These features collectively ensure that users can securely encrypt their sensitive files and directories, manage encryption keys effectively, and seamlessly decrypt them when needed, all within an intuitive and responsive user interface.</a:t>
            </a:r>
          </a:p>
        </p:txBody>
      </p:sp>
    </p:spTree>
    <p:extLst>
      <p:ext uri="{BB962C8B-B14F-4D97-AF65-F5344CB8AC3E}">
        <p14:creationId xmlns:p14="http://schemas.microsoft.com/office/powerpoint/2010/main" val="328316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EB47-3AD2-4BAE-A626-0AA66093F376}"/>
              </a:ext>
            </a:extLst>
          </p:cNvPr>
          <p:cNvSpPr>
            <a:spLocks noGrp="1"/>
          </p:cNvSpPr>
          <p:nvPr>
            <p:ph type="title"/>
          </p:nvPr>
        </p:nvSpPr>
        <p:spPr>
          <a:xfrm>
            <a:off x="913776" y="0"/>
            <a:ext cx="10028202" cy="1006867"/>
          </a:xfrm>
        </p:spPr>
        <p:txBody>
          <a:bodyPr>
            <a:normAutofit/>
          </a:bodyPr>
          <a:lstStyle/>
          <a:p>
            <a:r>
              <a:rPr lang="en-US" sz="3200" b="1" dirty="0">
                <a:latin typeface="Times New Roman" panose="02020603050405020304" pitchFamily="18" charset="0"/>
                <a:cs typeface="Times New Roman" panose="02020603050405020304" pitchFamily="18" charset="0"/>
              </a:rPr>
              <a:t>PROCESS FLOW</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FOR ENCRYPTION</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69FF275-7E17-9990-C7F2-4C6074123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2665"/>
            <a:ext cx="7421078" cy="4726004"/>
          </a:xfrm>
        </p:spPr>
      </p:pic>
      <p:cxnSp>
        <p:nvCxnSpPr>
          <p:cNvPr id="7" name="Straight Arrow Connector 6">
            <a:extLst>
              <a:ext uri="{FF2B5EF4-FFF2-40B4-BE49-F238E27FC236}">
                <a16:creationId xmlns:a16="http://schemas.microsoft.com/office/drawing/2014/main" id="{8DDAD680-72AE-F532-93A2-EC45A856211C}"/>
              </a:ext>
            </a:extLst>
          </p:cNvPr>
          <p:cNvCxnSpPr>
            <a:cxnSpLocks/>
          </p:cNvCxnSpPr>
          <p:nvPr/>
        </p:nvCxnSpPr>
        <p:spPr>
          <a:xfrm>
            <a:off x="7421078" y="3253339"/>
            <a:ext cx="2849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D320C1A-23FB-BD12-2E85-95B298932A0F}"/>
              </a:ext>
            </a:extLst>
          </p:cNvPr>
          <p:cNvSpPr txBox="1"/>
          <p:nvPr/>
        </p:nvSpPr>
        <p:spPr>
          <a:xfrm>
            <a:off x="7283918" y="2775103"/>
            <a:ext cx="280335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ENCRYPTION image link</a:t>
            </a:r>
            <a:endParaRPr lang="en-IN" dirty="0"/>
          </a:p>
        </p:txBody>
      </p:sp>
      <p:sp>
        <p:nvSpPr>
          <p:cNvPr id="12" name="TextBox 11">
            <a:extLst>
              <a:ext uri="{FF2B5EF4-FFF2-40B4-BE49-F238E27FC236}">
                <a16:creationId xmlns:a16="http://schemas.microsoft.com/office/drawing/2014/main" id="{399A6D15-2927-FF15-9B1C-DA3FBFE2DDD8}"/>
              </a:ext>
            </a:extLst>
          </p:cNvPr>
          <p:cNvSpPr txBox="1"/>
          <p:nvPr/>
        </p:nvSpPr>
        <p:spPr>
          <a:xfrm>
            <a:off x="10383252" y="2996484"/>
            <a:ext cx="1349944" cy="369332"/>
          </a:xfrm>
          <a:prstGeom prst="rect">
            <a:avLst/>
          </a:prstGeom>
          <a:noFill/>
        </p:spPr>
        <p:txBody>
          <a:bodyPr wrap="square">
            <a:spAutoFit/>
          </a:bodyPr>
          <a:lstStyle/>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encryption</a:t>
            </a:r>
            <a:endParaRPr lang="en-IN" dirty="0"/>
          </a:p>
        </p:txBody>
      </p:sp>
    </p:spTree>
    <p:extLst>
      <p:ext uri="{BB962C8B-B14F-4D97-AF65-F5344CB8AC3E}">
        <p14:creationId xmlns:p14="http://schemas.microsoft.com/office/powerpoint/2010/main" val="178631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B2FB-7E89-759E-ECDB-EFB1641ECE20}"/>
              </a:ext>
            </a:extLst>
          </p:cNvPr>
          <p:cNvSpPr>
            <a:spLocks noGrp="1"/>
          </p:cNvSpPr>
          <p:nvPr>
            <p:ph type="title"/>
          </p:nvPr>
        </p:nvSpPr>
        <p:spPr>
          <a:xfrm>
            <a:off x="913775" y="618517"/>
            <a:ext cx="10364451" cy="873399"/>
          </a:xfrm>
        </p:spPr>
        <p:txBody>
          <a:bodyPr>
            <a:normAutofit/>
          </a:bodyPr>
          <a:lstStyle/>
          <a:p>
            <a:r>
              <a:rPr lang="en-US" sz="3200" dirty="0">
                <a:latin typeface="Times New Roman" panose="02020603050405020304" pitchFamily="18" charset="0"/>
                <a:cs typeface="Times New Roman" panose="02020603050405020304" pitchFamily="18" charset="0"/>
              </a:rPr>
              <a:t>FOR DECRYPTION</a:t>
            </a:r>
            <a:endParaRPr lang="en-IN" sz="32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D6451DE-964B-6DC5-FC5A-2BB1818577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781" y="1953929"/>
            <a:ext cx="5601903" cy="4673065"/>
          </a:xfrm>
        </p:spPr>
      </p:pic>
      <p:sp>
        <p:nvSpPr>
          <p:cNvPr id="4" name="TextBox 3">
            <a:extLst>
              <a:ext uri="{FF2B5EF4-FFF2-40B4-BE49-F238E27FC236}">
                <a16:creationId xmlns:a16="http://schemas.microsoft.com/office/drawing/2014/main" id="{088144F5-1002-015B-CD52-CCBA84F98727}"/>
              </a:ext>
            </a:extLst>
          </p:cNvPr>
          <p:cNvSpPr txBox="1"/>
          <p:nvPr/>
        </p:nvSpPr>
        <p:spPr>
          <a:xfrm>
            <a:off x="10110537" y="3349592"/>
            <a:ext cx="2081463" cy="375552"/>
          </a:xfrm>
          <a:prstGeom prst="rect">
            <a:avLst/>
          </a:prstGeom>
          <a:noFill/>
        </p:spPr>
        <p:txBody>
          <a:bodyPr wrap="square">
            <a:spAutoFit/>
          </a:bodyPr>
          <a:lstStyle/>
          <a:p>
            <a:pPr>
              <a:lnSpc>
                <a:spcPct val="107000"/>
              </a:lnSpc>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decryption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245C9FC-E3F0-4B07-0348-273AD1AFDDB9}"/>
              </a:ext>
            </a:extLst>
          </p:cNvPr>
          <p:cNvCxnSpPr>
            <a:cxnSpLocks/>
          </p:cNvCxnSpPr>
          <p:nvPr/>
        </p:nvCxnSpPr>
        <p:spPr>
          <a:xfrm>
            <a:off x="6833937" y="3590223"/>
            <a:ext cx="3003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0702491-DD42-AA14-9EE4-E2191281F76E}"/>
              </a:ext>
            </a:extLst>
          </p:cNvPr>
          <p:cNvSpPr txBox="1"/>
          <p:nvPr/>
        </p:nvSpPr>
        <p:spPr>
          <a:xfrm>
            <a:off x="6918157" y="3214839"/>
            <a:ext cx="296698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DECRYPTION image link</a:t>
            </a:r>
            <a:endParaRPr lang="en-IN" dirty="0"/>
          </a:p>
        </p:txBody>
      </p:sp>
    </p:spTree>
    <p:extLst>
      <p:ext uri="{BB962C8B-B14F-4D97-AF65-F5344CB8AC3E}">
        <p14:creationId xmlns:p14="http://schemas.microsoft.com/office/powerpoint/2010/main" val="106025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753A-4657-4E22-550D-3CA38CC42087}"/>
              </a:ext>
            </a:extLst>
          </p:cNvPr>
          <p:cNvSpPr>
            <a:spLocks noGrp="1"/>
          </p:cNvSpPr>
          <p:nvPr>
            <p:ph type="title"/>
          </p:nvPr>
        </p:nvSpPr>
        <p:spPr/>
        <p:txBody>
          <a:bodyPr>
            <a:normAutofit/>
          </a:bodyPr>
          <a:lstStyle/>
          <a:p>
            <a:r>
              <a:rPr lang="en-US" sz="3200" b="1" dirty="0"/>
              <a:t>ARCHITECTURE DIAGRAM</a:t>
            </a:r>
            <a:endParaRPr lang="en-IN" sz="3200" b="1" dirty="0"/>
          </a:p>
        </p:txBody>
      </p:sp>
      <p:pic>
        <p:nvPicPr>
          <p:cNvPr id="7" name="Content Placeholder 6">
            <a:extLst>
              <a:ext uri="{FF2B5EF4-FFF2-40B4-BE49-F238E27FC236}">
                <a16:creationId xmlns:a16="http://schemas.microsoft.com/office/drawing/2014/main" id="{203607EB-3929-AD1F-31F4-BD1DB8373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499" y="2386213"/>
            <a:ext cx="3523103" cy="3424237"/>
          </a:xfrm>
        </p:spPr>
      </p:pic>
      <p:sp>
        <p:nvSpPr>
          <p:cNvPr id="4" name="TextBox 3">
            <a:extLst>
              <a:ext uri="{FF2B5EF4-FFF2-40B4-BE49-F238E27FC236}">
                <a16:creationId xmlns:a16="http://schemas.microsoft.com/office/drawing/2014/main" id="{71B2997C-3151-9579-DF0A-68919948E87F}"/>
              </a:ext>
            </a:extLst>
          </p:cNvPr>
          <p:cNvSpPr txBox="1"/>
          <p:nvPr/>
        </p:nvSpPr>
        <p:spPr>
          <a:xfrm>
            <a:off x="10142621" y="3724893"/>
            <a:ext cx="1523198" cy="375552"/>
          </a:xfrm>
          <a:prstGeom prst="rect">
            <a:avLst/>
          </a:prstGeom>
          <a:noFill/>
        </p:spPr>
        <p:txBody>
          <a:bodyPr wrap="square">
            <a:spAutoFit/>
          </a:bodyPr>
          <a:lstStyle/>
          <a:p>
            <a:pPr>
              <a:lnSpc>
                <a:spcPct val="107000"/>
              </a:lnSpc>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Architecture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2085B5F3-1CB8-0EAC-444E-4359B8DA1114}"/>
              </a:ext>
            </a:extLst>
          </p:cNvPr>
          <p:cNvCxnSpPr>
            <a:cxnSpLocks/>
          </p:cNvCxnSpPr>
          <p:nvPr/>
        </p:nvCxnSpPr>
        <p:spPr>
          <a:xfrm>
            <a:off x="5034013" y="3975234"/>
            <a:ext cx="4851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77AD5F-7C2F-15A9-8FAD-47F7915569D4}"/>
              </a:ext>
            </a:extLst>
          </p:cNvPr>
          <p:cNvSpPr txBox="1"/>
          <p:nvPr/>
        </p:nvSpPr>
        <p:spPr>
          <a:xfrm>
            <a:off x="5483993" y="3516247"/>
            <a:ext cx="314024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Architecture image link</a:t>
            </a:r>
            <a:endParaRPr lang="en-IN" dirty="0"/>
          </a:p>
        </p:txBody>
      </p:sp>
    </p:spTree>
    <p:extLst>
      <p:ext uri="{BB962C8B-B14F-4D97-AF65-F5344CB8AC3E}">
        <p14:creationId xmlns:p14="http://schemas.microsoft.com/office/powerpoint/2010/main" val="7771102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260</TotalTime>
  <Words>1345</Words>
  <Application>Microsoft Office PowerPoint</Application>
  <PresentationFormat>Widescreen</PresentationFormat>
  <Paragraphs>120</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SemiBold Condensed</vt:lpstr>
      <vt:lpstr>Calibri</vt:lpstr>
      <vt:lpstr>Times New Roman</vt:lpstr>
      <vt:lpstr>Tw Cen MT</vt:lpstr>
      <vt:lpstr>Droplet</vt:lpstr>
      <vt:lpstr>Protecting The User Passwords At Rest</vt:lpstr>
      <vt:lpstr>Unique Idea(Solution)</vt:lpstr>
      <vt:lpstr>3.Real-time File Monitoring: Provide real-time monitoring of encrypted files for unauthorized access attempts. Implement alerts or notifications when unauthorized access is detected, ensuring users are promptly informed of any potential security breaches. </vt:lpstr>
      <vt:lpstr>PowerPoint Presentation</vt:lpstr>
      <vt:lpstr>PowerPoint Presentation</vt:lpstr>
      <vt:lpstr>PowerPoint Presentation</vt:lpstr>
      <vt:lpstr>PROCESS FLOW FOR ENCRYPTION</vt:lpstr>
      <vt:lpstr>FOR DECRYPTION</vt:lpstr>
      <vt:lpstr>ARCHITECTURE DIAGRAM</vt:lpstr>
      <vt:lpstr>               TECHNOLOGIES USED</vt:lpstr>
      <vt:lpstr>PowerPoint Presentation</vt:lpstr>
      <vt:lpstr>PowerPoint Presentation</vt:lpstr>
      <vt:lpstr>TEAM MEMBERS AND CONTRIBUTION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 KUMAR</dc:creator>
  <cp:lastModifiedBy>ANIL KUMAR</cp:lastModifiedBy>
  <cp:revision>5</cp:revision>
  <dcterms:created xsi:type="dcterms:W3CDTF">2024-07-02T18:21:28Z</dcterms:created>
  <dcterms:modified xsi:type="dcterms:W3CDTF">2024-07-12T10:10:26Z</dcterms:modified>
</cp:coreProperties>
</file>