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Story 1 Hanuman’S Bravery In Finding Sita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Hanuman, the mighty monkey warrior, saw his beloved Lord Rama with a sad heart. The wicked demon kin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Hanuman, the mighty monkey warrior, saw his beloved Lord Rama with a sad heart. The wicked demon king, Ravana, had captured the beautiful Princess Sita and hidden her on his island kingdom of Lanka. A vast, roaring ocean stood between them and Sita. While everyone else wondered what to do,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Hanuman’s heart filled with courage. He chanted Lord Rama’s name, and a magical power flowed through him. He grew bigger, and bigger, until he was as tall as a mountain! With a mighty roar, **"Jai Shri Ram!"** (Victory to Lord Rama!), Hanuman took a giant leap. He flew across the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sky like a golden arrow, soaring over the massive waves below. In Lanka, he bravely snuck past giant demons and finally found Sita in a beautiful garden called the Ashoka Vatika. He gave her Rama’s ring, assuring her that help was on its way. Hanuman’s single act of bravery brought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t>hope to everyone. *** **Moral of the story:** With courage in your heart and faith in doing the right thing, no ocean is too wide and no challenge is too big.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story_1_hanuman’s_bravery_in_finding_sita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54864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