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1 Hanuman’S Bravery In Finding Sita</a:t>
            </a:r>
          </a:p>
          <a:p>
            <a:r>
              <a:t>Of course! Here is a short story for children about Hanuman's bravery.</a:t>
            </a:r>
          </a:p>
          <a:p/>
          <a:p>
            <a:r>
              <a:t>***</a:t>
            </a:r>
          </a:p>
          <a:p/>
          <a:p>
            <a:r>
              <a:t>### Hanuman's Great Lea</a:t>
            </a:r>
          </a:p>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To help them, the magical architect Maya Danava appeared. “I can provide the magic,” he said, “but you must provide the teamwork!” The brothers agreed. Wise Yudhishthira drew the master plan for the city. Mighty Bhima, strong as ten elephants, lifted giant rocks and heavy wooden beams. *Wham! Thud!* Skillful</a:t>
            </a:r>
          </a:p>
          <a:p/>
        </p:txBody>
      </p:sp>
      <p:sp>
        <p:nvSpPr>
          <p:cNvPr id="3" name="Subtitle 2"/>
          <p:cNvSpPr>
            <a:spLocks noGrp="1"/>
          </p:cNvSpPr>
          <p:nvPr>
            <p:ph type="subTitle" idx="1"/>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Arjuna used his arrows to clear thorny bushes and keep the workers safe. The gentle twins, Nakula and Sahadeva, planted beautiful gardens and lovingly cared for all the animals. Working together, they built a breathtaking palace of illusions. Its shiny floors looked like pools of clear water, and its walls</a:t>
            </a:r>
          </a:p>
          <a:p/>
        </p:txBody>
      </p:sp>
      <p:sp>
        <p:nvSpPr>
          <p:cNvPr id="3" name="Subtitle 2"/>
          <p:cNvSpPr>
            <a:spLocks noGrp="1"/>
          </p:cNvSpPr>
          <p:nvPr>
            <p:ph type="subTitle" idx="1"/>
          </p:nvPr>
        </p:nvSpPr>
        <p:spPr/>
        <p:txBody>
          <a:bodyPr/>
          <a:lstStyle/>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sparkled like diamonds. It was the most wonderful palace in the world! The brothers stood back, proud of what their teamwork had created. **Moral of the story:** Just as Lord Rama’s Vanara Sena worked together to build a bridge to Lanka, the Pandavas showed that when everyone combines their unique</a:t>
            </a:r>
          </a:p>
          <a:p/>
        </p:txBody>
      </p:sp>
      <p:sp>
        <p:nvSpPr>
          <p:cNvPr id="3" name="Subtitle 2"/>
          <p:cNvSpPr>
            <a:spLocks noGrp="1"/>
          </p:cNvSpPr>
          <p:nvPr>
            <p:ph type="subTitle" idx="1"/>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talents, they can turn an empty land into a paradise.</a:t>
            </a:r>
          </a:p>
          <a:p/>
        </p:txBody>
      </p:sp>
      <p:sp>
        <p:nvSpPr>
          <p:cNvPr id="3" name="Subtitle 2"/>
          <p:cNvSpPr>
            <a:spLocks noGrp="1"/>
          </p:cNvSpPr>
          <p:nvPr>
            <p:ph type="subTitle" idx="1"/>
          </p:nvPr>
        </p:nvSpPr>
        <p:spPr/>
        <p:txBody>
          <a:bodyPr/>
          <a:lstStyle/>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p:txBody>
      </p:sp>
      <p:sp>
        <p:nvSpPr>
          <p:cNvPr id="3" name="Subtitle 2"/>
          <p:cNvSpPr>
            <a:spLocks noGrp="1"/>
          </p:cNvSpPr>
          <p:nvPr>
            <p:ph type="subTitle" idx="1"/>
          </p:nvPr>
        </p:nvSpPr>
        <p:spPr/>
        <p:txBody>
          <a:bodyPr/>
          <a:lstStyle/>
          <a:p/>
        </p:txBody>
      </p:sp>
      <p:pic>
        <p:nvPicPr>
          <p:cNvPr id="4" name="Picture 3" descr="tmpold6xnmi.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Of course! Here is a short story for children about Hanuman's bravery. *** ### Hanuman's Great Leap Prince Rama’s heart was heavy. The wicked demon king Ravana had kidnapped his beloved wife, Sita, and hidden her on the island of Lanka. The mighty Hanuman, son of the Wind God, stepped</a:t>
            </a:r>
          </a:p>
          <a:p/>
        </p:txBody>
      </p:sp>
      <p:sp>
        <p:nvSpPr>
          <p:cNvPr id="3" name="Subtitle 2"/>
          <p:cNvSpPr>
            <a:spLocks noGrp="1"/>
          </p:cNvSpPr>
          <p:nvPr>
            <p:ph type="subTitle"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forward. "Do not worry, my Lord! I will find Mother Sita," he promised. But a vast, roaring ocean stood between him and Lanka. Hanuman smiled, remembering his divine powers. Chanting "Jai Shri Ram!", he grew bigger and bigger until he was as tall as a mountain! With a mighty push,</a:t>
            </a:r>
          </a:p>
          <a:p/>
        </p:txBody>
      </p:sp>
      <p:sp>
        <p:nvSpPr>
          <p:cNvPr id="3" name="Subtitle 2"/>
          <p:cNvSpPr>
            <a:spLocks noGrp="1"/>
          </p:cNvSpPr>
          <p:nvPr>
            <p:ph type="subTitle"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he leaped into the air. He soared through the clouds like a golden arrow, flying over the giant waves. On reaching Lanka, he shrank back to the size of a small monkey and searched for Sita. He found her in a beautiful garden, the Ashoka Vatika, looking sad. Hanuman gently</a:t>
            </a:r>
          </a:p>
          <a:p/>
        </p:txBody>
      </p:sp>
      <p:sp>
        <p:nvSpPr>
          <p:cNvPr id="3" name="Subtitle 2"/>
          <p:cNvSpPr>
            <a:spLocks noGrp="1"/>
          </p:cNvSpPr>
          <p:nvPr>
            <p:ph type="subTitle"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gave her Prince Rama’s ring. Seeing it, Sita’s eyes filled with hope. Hanuman promised that Rama would come to rescue her soon. *** **Moral of the story:** True bravery isn't just about being strong, but about using your courage and skills to help others and never giving up, no matter</a:t>
            </a:r>
          </a:p>
          <a:p/>
        </p:txBody>
      </p:sp>
      <p:sp>
        <p:nvSpPr>
          <p:cNvPr id="3" name="Subtitle 2"/>
          <p:cNvSpPr>
            <a:spLocks noGrp="1"/>
          </p:cNvSpPr>
          <p:nvPr>
            <p:ph type="subTitle"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how big the obstacle.</a:t>
            </a:r>
          </a:p>
          <a:p/>
        </p:txBody>
      </p:sp>
      <p:sp>
        <p:nvSpPr>
          <p:cNvPr id="3" name="Subtitle 2"/>
          <p:cNvSpPr>
            <a:spLocks noGrp="1"/>
          </p:cNvSpPr>
          <p:nvPr>
            <p:ph type="subTitle"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p:txBody>
      </p:sp>
      <p:sp>
        <p:nvSpPr>
          <p:cNvPr id="3" name="Subtitle 2"/>
          <p:cNvSpPr>
            <a:spLocks noGrp="1"/>
          </p:cNvSpPr>
          <p:nvPr>
            <p:ph type="subTitle" idx="1"/>
          </p:nvPr>
        </p:nvSpPr>
        <p:spPr/>
        <p:txBody>
          <a:bodyPr/>
          <a:lstStyle/>
          <a:p/>
        </p:txBody>
      </p:sp>
      <p:pic>
        <p:nvPicPr>
          <p:cNvPr id="4" name="Picture 3" descr="tmpvrymckww.png"/>
          <p:cNvPicPr>
            <a:picLocks noChangeAspect="1"/>
          </p:cNvPicPr>
          <p:nvPr/>
        </p:nvPicPr>
        <p:blipFill>
          <a:blip r:embed="rId2"/>
          <a:stretch>
            <a:fillRect/>
          </a:stretch>
        </p:blipFill>
        <p:spPr>
          <a:xfrm>
            <a:off x="914400" y="914400"/>
            <a:ext cx="5486400" cy="4114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Story 2 The Pandavas’ Teamwork In Building The Indraprastha Palace</a:t>
            </a:r>
          </a:p>
          <a:p>
            <a:r>
              <a:t>Of course! Here is a short story for children about the Pandavas building Indraprastha.</a:t>
            </a:r>
          </a:p>
          <a:p/>
          <a:p>
            <a:r>
              <a:t>***</a:t>
            </a:r>
          </a:p>
          <a:p/>
          <a:p>
            <a:r>
              <a:t>### Th</a:t>
            </a:r>
          </a:p>
          <a:p/>
        </p:txBody>
      </p:sp>
      <p:sp>
        <p:nvSpPr>
          <p:cNvPr id="3" name="Subtitle 2"/>
          <p:cNvSpPr>
            <a:spLocks noGrp="1"/>
          </p:cNvSpPr>
          <p:nvPr>
            <p:ph type="subTitle"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
            <a:r>
              <a:t>Of course! Here is a short story for children about the Pandavas building Indraprastha. *** ### The Magical Palace of Teamwork The five Pandava brothers—Yudhishthira, Bhima, Arjuna, and the twins Nakula and Sahadeva—were given a dry, barren land. But they didn't see a wasteland; they saw a dream called Indraprastha.</a:t>
            </a:r>
          </a:p>
          <a:p/>
        </p:txBody>
      </p:sp>
      <p:sp>
        <p:nvSpPr>
          <p:cNvPr id="3" name="Subtitle 2"/>
          <p:cNvSpPr>
            <a:spLocks noGrp="1"/>
          </p:cNvSpPr>
          <p:nvPr>
            <p:ph type="subTitle"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