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Story 1 Hanuman’S Bravery In Finding Sita</a:t>
            </a:r>
          </a:p>
        </p:txBody>
      </p:sp>
      <p:sp>
        <p:nvSpPr>
          <p:cNvPr id="3" name="Subtitle 2"/>
          <p:cNvSpPr>
            <a:spLocks noGrp="1"/>
          </p:cNvSpPr>
          <p:nvPr>
            <p:ph type="subTitle" idx="1"/>
          </p:nvPr>
        </p:nvSpPr>
        <p:spPr/>
        <p:txBody>
          <a:bodyPr/>
          <a:lstStyle/>
          <a:p>
            <a:r>
              <a:t>Of course! Here is a short story for children about Hanuman's bravery.</a:t>
            </a:r>
          </a:p>
          <a:p/>
          <a:p>
            <a:r>
              <a:t>***</a:t>
            </a:r>
          </a:p>
          <a:p/>
          <a:p>
            <a:r>
              <a:t>### Hanuman's Great Lea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Of course! Here is a short story for children about Hanuman's bravery. *** ### Hanuman's Great Leap Prince Rama’s heart was heavy. The wicked demon king Ravana had kidnapped his beloved wife, Sita, and hidden her on the island of Lanka. The mighty Hanuman, son of the Wind God, stepped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forward. "Do not worry, my Lord! I will find Mother Sita," he promised. But a vast, roaring ocean stood between him and Lanka. Hanuman smiled, remembering his divine powers. Chanting "Jai Shri Ram!", he grew bigger and bigger until he was as tall as a mountain! With a mighty push,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he leaped into the air. He soared through the clouds like a golden arrow, flying over the giant waves. On reaching Lanka, he shrank back to the size of a small monkey and searched for Sita. He found her in a beautiful garden, the Ashoka Vatika, looking sad. Hanuman gently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gave her Prince Rama’s ring. Seeing it, Sita’s eyes filled with hope. Hanuman promised that Rama would come to rescue her soon. *** **Moral of the story:** True bravery isn't just about being strong, but about using your courage and skills to help others and never giving up, no matter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how big the obstacle.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story_1_hanuman’s_bravery_in_finding_sita_image_1.png"/>
          <p:cNvPicPr>
            <a:picLocks noChangeAspect="1"/>
          </p:cNvPicPr>
          <p:nvPr/>
        </p:nvPicPr>
        <p:blipFill>
          <a:blip r:embed="rId2"/>
          <a:stretch>
            <a:fillRect/>
          </a:stretch>
        </p:blipFill>
        <p:spPr>
          <a:xfrm>
            <a:off x="914400" y="914400"/>
            <a:ext cx="548640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