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6" r:id="rId3"/>
    <p:sldId id="287" r:id="rId4"/>
    <p:sldId id="288" r:id="rId5"/>
    <p:sldId id="289" r:id="rId6"/>
    <p:sldId id="295" r:id="rId7"/>
    <p:sldId id="296" r:id="rId8"/>
    <p:sldId id="290" r:id="rId9"/>
    <p:sldId id="291" r:id="rId10"/>
    <p:sldId id="292" r:id="rId11"/>
    <p:sldId id="293" r:id="rId12"/>
    <p:sldId id="294" r:id="rId13"/>
    <p:sldId id="272" r:id="rId14"/>
    <p:sldId id="274" r:id="rId15"/>
    <p:sldId id="279" r:id="rId16"/>
    <p:sldId id="282" r:id="rId17"/>
    <p:sldId id="280" r:id="rId18"/>
    <p:sldId id="281" r:id="rId19"/>
    <p:sldId id="283" r:id="rId20"/>
    <p:sldId id="275" r:id="rId21"/>
    <p:sldId id="266" r:id="rId22"/>
    <p:sldId id="284" r:id="rId23"/>
    <p:sldId id="285"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66"/>
    <a:srgbClr val="FDD9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6" d="100"/>
          <a:sy n="86"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ni Kumar Majeti" userId="2ca0597f49bf1800" providerId="LiveId" clId="{71E636BE-6CD0-44F8-8C26-1CDFB10AA5FB}"/>
    <pc:docChg chg="modSld">
      <pc:chgData name="Anjani Kumar Majeti" userId="2ca0597f49bf1800" providerId="LiveId" clId="{71E636BE-6CD0-44F8-8C26-1CDFB10AA5FB}" dt="2022-04-28T08:32:41.425" v="5" actId="20577"/>
      <pc:docMkLst>
        <pc:docMk/>
      </pc:docMkLst>
      <pc:sldChg chg="modSp mod">
        <pc:chgData name="Anjani Kumar Majeti" userId="2ca0597f49bf1800" providerId="LiveId" clId="{71E636BE-6CD0-44F8-8C26-1CDFB10AA5FB}" dt="2022-04-28T08:32:41.425" v="5" actId="20577"/>
        <pc:sldMkLst>
          <pc:docMk/>
          <pc:sldMk cId="2645787099" sldId="294"/>
        </pc:sldMkLst>
        <pc:spChg chg="mod">
          <ac:chgData name="Anjani Kumar Majeti" userId="2ca0597f49bf1800" providerId="LiveId" clId="{71E636BE-6CD0-44F8-8C26-1CDFB10AA5FB}" dt="2022-04-28T08:32:41.425" v="5" actId="20577"/>
          <ac:spMkLst>
            <pc:docMk/>
            <pc:sldMk cId="2645787099" sldId="294"/>
            <ac:spMk id="4" creationId="{3624D812-9CEB-4987-BEDB-332B799175B4}"/>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04:31:04.355"/>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04:31:04.355"/>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04:31:04.355"/>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04:31:04.355"/>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04:31:04.355"/>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04:31:04.355"/>
    </inkml:context>
    <inkml:brush xml:id="br0">
      <inkml:brushProperty name="width" value="0.05" units="cm"/>
      <inkml:brushProperty name="height" value="0.05" units="cm"/>
      <inkml:brushProperty name="color" value="#E71224"/>
    </inkml:brush>
  </inkml:definitions>
  <inkml:trace contextRef="#ctx0" brushRef="#br0">1 1 24575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CF4F03-DD68-495D-A39B-81F85FEC9B25}" type="datetimeFigureOut">
              <a:rPr lang="en-IN" smtClean="0"/>
              <a:t>28-04-2022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30DB50-B290-4117-A0D9-6592528C7A7D}" type="slidenum">
              <a:rPr lang="en-IN" smtClean="0"/>
              <a:t>‹#›</a:t>
            </a:fld>
            <a:endParaRPr lang="en-IN" dirty="0"/>
          </a:p>
        </p:txBody>
      </p:sp>
    </p:spTree>
    <p:extLst>
      <p:ext uri="{BB962C8B-B14F-4D97-AF65-F5344CB8AC3E}">
        <p14:creationId xmlns:p14="http://schemas.microsoft.com/office/powerpoint/2010/main" val="2157034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F4F03-DD68-495D-A39B-81F85FEC9B25}" type="datetimeFigureOut">
              <a:rPr lang="en-IN" smtClean="0"/>
              <a:t>28-04-2022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30DB50-B290-4117-A0D9-6592528C7A7D}" type="slidenum">
              <a:rPr lang="en-IN" smtClean="0"/>
              <a:t>‹#›</a:t>
            </a:fld>
            <a:endParaRPr lang="en-IN" dirty="0"/>
          </a:p>
        </p:txBody>
      </p:sp>
    </p:spTree>
    <p:extLst>
      <p:ext uri="{BB962C8B-B14F-4D97-AF65-F5344CB8AC3E}">
        <p14:creationId xmlns:p14="http://schemas.microsoft.com/office/powerpoint/2010/main" val="381212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F4F03-DD68-495D-A39B-81F85FEC9B25}" type="datetimeFigureOut">
              <a:rPr lang="en-IN" smtClean="0"/>
              <a:t>28-04-2022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30DB50-B290-4117-A0D9-6592528C7A7D}" type="slidenum">
              <a:rPr lang="en-IN" smtClean="0"/>
              <a:t>‹#›</a:t>
            </a:fld>
            <a:endParaRPr lang="en-IN" dirty="0"/>
          </a:p>
        </p:txBody>
      </p:sp>
    </p:spTree>
    <p:extLst>
      <p:ext uri="{BB962C8B-B14F-4D97-AF65-F5344CB8AC3E}">
        <p14:creationId xmlns:p14="http://schemas.microsoft.com/office/powerpoint/2010/main" val="4279451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F4F03-DD68-495D-A39B-81F85FEC9B25}" type="datetimeFigureOut">
              <a:rPr lang="en-IN" smtClean="0"/>
              <a:t>28-04-2022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30DB50-B290-4117-A0D9-6592528C7A7D}" type="slidenum">
              <a:rPr lang="en-IN" smtClean="0"/>
              <a:t>‹#›</a:t>
            </a:fld>
            <a:endParaRPr lang="en-IN" dirty="0"/>
          </a:p>
        </p:txBody>
      </p:sp>
    </p:spTree>
    <p:extLst>
      <p:ext uri="{BB962C8B-B14F-4D97-AF65-F5344CB8AC3E}">
        <p14:creationId xmlns:p14="http://schemas.microsoft.com/office/powerpoint/2010/main" val="445338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CF4F03-DD68-495D-A39B-81F85FEC9B25}" type="datetimeFigureOut">
              <a:rPr lang="en-IN" smtClean="0"/>
              <a:t>28-04-2022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30DB50-B290-4117-A0D9-6592528C7A7D}" type="slidenum">
              <a:rPr lang="en-IN" smtClean="0"/>
              <a:t>‹#›</a:t>
            </a:fld>
            <a:endParaRPr lang="en-IN" dirty="0"/>
          </a:p>
        </p:txBody>
      </p:sp>
    </p:spTree>
    <p:extLst>
      <p:ext uri="{BB962C8B-B14F-4D97-AF65-F5344CB8AC3E}">
        <p14:creationId xmlns:p14="http://schemas.microsoft.com/office/powerpoint/2010/main" val="136908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CF4F03-DD68-495D-A39B-81F85FEC9B25}" type="datetimeFigureOut">
              <a:rPr lang="en-IN" smtClean="0"/>
              <a:t>28-04-2022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30DB50-B290-4117-A0D9-6592528C7A7D}" type="slidenum">
              <a:rPr lang="en-IN" smtClean="0"/>
              <a:t>‹#›</a:t>
            </a:fld>
            <a:endParaRPr lang="en-IN" dirty="0"/>
          </a:p>
        </p:txBody>
      </p:sp>
    </p:spTree>
    <p:extLst>
      <p:ext uri="{BB962C8B-B14F-4D97-AF65-F5344CB8AC3E}">
        <p14:creationId xmlns:p14="http://schemas.microsoft.com/office/powerpoint/2010/main" val="3513755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CF4F03-DD68-495D-A39B-81F85FEC9B25}" type="datetimeFigureOut">
              <a:rPr lang="en-IN" smtClean="0"/>
              <a:t>28-04-2022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530DB50-B290-4117-A0D9-6592528C7A7D}" type="slidenum">
              <a:rPr lang="en-IN" smtClean="0"/>
              <a:t>‹#›</a:t>
            </a:fld>
            <a:endParaRPr lang="en-IN" dirty="0"/>
          </a:p>
        </p:txBody>
      </p:sp>
    </p:spTree>
    <p:extLst>
      <p:ext uri="{BB962C8B-B14F-4D97-AF65-F5344CB8AC3E}">
        <p14:creationId xmlns:p14="http://schemas.microsoft.com/office/powerpoint/2010/main" val="3996076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CF4F03-DD68-495D-A39B-81F85FEC9B25}" type="datetimeFigureOut">
              <a:rPr lang="en-IN" smtClean="0"/>
              <a:t>28-04-2022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530DB50-B290-4117-A0D9-6592528C7A7D}" type="slidenum">
              <a:rPr lang="en-IN" smtClean="0"/>
              <a:t>‹#›</a:t>
            </a:fld>
            <a:endParaRPr lang="en-IN" dirty="0"/>
          </a:p>
        </p:txBody>
      </p:sp>
    </p:spTree>
    <p:extLst>
      <p:ext uri="{BB962C8B-B14F-4D97-AF65-F5344CB8AC3E}">
        <p14:creationId xmlns:p14="http://schemas.microsoft.com/office/powerpoint/2010/main" val="389156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CF4F03-DD68-495D-A39B-81F85FEC9B25}" type="datetimeFigureOut">
              <a:rPr lang="en-IN" smtClean="0"/>
              <a:t>28-04-2022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530DB50-B290-4117-A0D9-6592528C7A7D}" type="slidenum">
              <a:rPr lang="en-IN" smtClean="0"/>
              <a:t>‹#›</a:t>
            </a:fld>
            <a:endParaRPr lang="en-IN" dirty="0"/>
          </a:p>
        </p:txBody>
      </p:sp>
    </p:spTree>
    <p:extLst>
      <p:ext uri="{BB962C8B-B14F-4D97-AF65-F5344CB8AC3E}">
        <p14:creationId xmlns:p14="http://schemas.microsoft.com/office/powerpoint/2010/main" val="3113626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F4F03-DD68-495D-A39B-81F85FEC9B25}" type="datetimeFigureOut">
              <a:rPr lang="en-IN" smtClean="0"/>
              <a:t>28-04-2022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30DB50-B290-4117-A0D9-6592528C7A7D}" type="slidenum">
              <a:rPr lang="en-IN" smtClean="0"/>
              <a:t>‹#›</a:t>
            </a:fld>
            <a:endParaRPr lang="en-IN" dirty="0"/>
          </a:p>
        </p:txBody>
      </p:sp>
    </p:spTree>
    <p:extLst>
      <p:ext uri="{BB962C8B-B14F-4D97-AF65-F5344CB8AC3E}">
        <p14:creationId xmlns:p14="http://schemas.microsoft.com/office/powerpoint/2010/main" val="422766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F4F03-DD68-495D-A39B-81F85FEC9B25}" type="datetimeFigureOut">
              <a:rPr lang="en-IN" smtClean="0"/>
              <a:t>28-04-2022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30DB50-B290-4117-A0D9-6592528C7A7D}" type="slidenum">
              <a:rPr lang="en-IN" smtClean="0"/>
              <a:t>‹#›</a:t>
            </a:fld>
            <a:endParaRPr lang="en-IN" dirty="0"/>
          </a:p>
        </p:txBody>
      </p:sp>
    </p:spTree>
    <p:extLst>
      <p:ext uri="{BB962C8B-B14F-4D97-AF65-F5344CB8AC3E}">
        <p14:creationId xmlns:p14="http://schemas.microsoft.com/office/powerpoint/2010/main" val="1340675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CF4F03-DD68-495D-A39B-81F85FEC9B25}" type="datetimeFigureOut">
              <a:rPr lang="en-IN" smtClean="0"/>
              <a:t>28-04-2022</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30DB50-B290-4117-A0D9-6592528C7A7D}" type="slidenum">
              <a:rPr lang="en-IN" smtClean="0"/>
              <a:t>‹#›</a:t>
            </a:fld>
            <a:endParaRPr lang="en-IN" dirty="0"/>
          </a:p>
        </p:txBody>
      </p:sp>
    </p:spTree>
    <p:extLst>
      <p:ext uri="{BB962C8B-B14F-4D97-AF65-F5344CB8AC3E}">
        <p14:creationId xmlns:p14="http://schemas.microsoft.com/office/powerpoint/2010/main" val="3855060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gopi-chandu/EPICS-project-App"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https://github.com/MajetiAnjaniKumar/BasicMathTools.gi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EB36D35-DFFB-4203-9C41-4D2AD507F995}"/>
              </a:ext>
            </a:extLst>
          </p:cNvPr>
          <p:cNvPicPr>
            <a:picLocks noChangeAspect="1"/>
          </p:cNvPicPr>
          <p:nvPr/>
        </p:nvPicPr>
        <p:blipFill rotWithShape="1">
          <a:blip r:embed="rId2">
            <a:extLst>
              <a:ext uri="{28A0092B-C50C-407E-A947-70E740481C1C}">
                <a14:useLocalDpi xmlns:a14="http://schemas.microsoft.com/office/drawing/2010/main" val="0"/>
              </a:ext>
            </a:extLst>
          </a:blip>
          <a:srcRect t="1481" r="9412" b="22087"/>
          <a:stretch/>
        </p:blipFill>
        <p:spPr>
          <a:xfrm>
            <a:off x="0" y="0"/>
            <a:ext cx="12192000" cy="6858000"/>
          </a:xfrm>
          <a:prstGeom prst="rect">
            <a:avLst/>
          </a:prstGeom>
        </p:spPr>
      </p:pic>
      <p:sp>
        <p:nvSpPr>
          <p:cNvPr id="17" name="Rectangle 16">
            <a:extLst>
              <a:ext uri="{FF2B5EF4-FFF2-40B4-BE49-F238E27FC236}">
                <a16:creationId xmlns:a16="http://schemas.microsoft.com/office/drawing/2014/main" id="{9A85EEA0-CB69-4E92-AB35-B9215221686D}"/>
              </a:ext>
            </a:extLst>
          </p:cNvPr>
          <p:cNvSpPr/>
          <p:nvPr/>
        </p:nvSpPr>
        <p:spPr>
          <a:xfrm>
            <a:off x="9011920" y="0"/>
            <a:ext cx="56896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CF590018-BD1A-4D81-BCC7-8244B0937E15}"/>
              </a:ext>
            </a:extLst>
          </p:cNvPr>
          <p:cNvSpPr/>
          <p:nvPr/>
        </p:nvSpPr>
        <p:spPr>
          <a:xfrm>
            <a:off x="9875520" y="0"/>
            <a:ext cx="56896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11787A1B-73F2-4CA2-B98A-226EA3A2AFE1}"/>
              </a:ext>
            </a:extLst>
          </p:cNvPr>
          <p:cNvSpPr/>
          <p:nvPr/>
        </p:nvSpPr>
        <p:spPr>
          <a:xfrm>
            <a:off x="8011160" y="0"/>
            <a:ext cx="56896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A054DB8F-C313-47AC-82C5-6D3B5D1FEA22}"/>
              </a:ext>
            </a:extLst>
          </p:cNvPr>
          <p:cNvSpPr txBox="1"/>
          <p:nvPr/>
        </p:nvSpPr>
        <p:spPr>
          <a:xfrm>
            <a:off x="2463800" y="823451"/>
            <a:ext cx="7264399" cy="341632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sz="7200" dirty="0">
                <a:solidFill>
                  <a:schemeClr val="tx1"/>
                </a:solidFill>
                <a:latin typeface="Poppins" panose="00000500000000000000" pitchFamily="2" charset="0"/>
                <a:cs typeface="Poppins" panose="00000500000000000000" pitchFamily="2" charset="0"/>
              </a:rPr>
              <a:t>A Multi-purpose </a:t>
            </a:r>
          </a:p>
          <a:p>
            <a:r>
              <a:rPr lang="en-IN" sz="6600" dirty="0">
                <a:solidFill>
                  <a:schemeClr val="tx1"/>
                </a:solidFill>
                <a:latin typeface="Poppins" panose="00000500000000000000" pitchFamily="2" charset="0"/>
                <a:cs typeface="Poppins" panose="00000500000000000000" pitchFamily="2" charset="0"/>
              </a:rPr>
              <a:t>Website &amp; App</a:t>
            </a:r>
          </a:p>
        </p:txBody>
      </p:sp>
      <p:sp>
        <p:nvSpPr>
          <p:cNvPr id="25" name="TextBox 24">
            <a:extLst>
              <a:ext uri="{FF2B5EF4-FFF2-40B4-BE49-F238E27FC236}">
                <a16:creationId xmlns:a16="http://schemas.microsoft.com/office/drawing/2014/main" id="{E6CD6445-123B-4A43-B1E7-9D57819D7607}"/>
              </a:ext>
            </a:extLst>
          </p:cNvPr>
          <p:cNvSpPr txBox="1"/>
          <p:nvPr/>
        </p:nvSpPr>
        <p:spPr>
          <a:xfrm>
            <a:off x="146906" y="4513213"/>
            <a:ext cx="6409847" cy="2308324"/>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600" dirty="0">
                <a:solidFill>
                  <a:schemeClr val="tx1"/>
                </a:solidFill>
                <a:latin typeface="Poppins" panose="00000500000000000000" pitchFamily="2" charset="0"/>
                <a:cs typeface="Poppins" panose="00000500000000000000" pitchFamily="2" charset="0"/>
              </a:rPr>
              <a:t>Team Members /Authors :</a:t>
            </a:r>
          </a:p>
          <a:p>
            <a:r>
              <a:rPr lang="en-GB" sz="3600" dirty="0">
                <a:solidFill>
                  <a:schemeClr val="tx1"/>
                </a:solidFill>
                <a:latin typeface="Poppins" panose="00000500000000000000" pitchFamily="2" charset="0"/>
                <a:cs typeface="Poppins" panose="00000500000000000000" pitchFamily="2" charset="0"/>
              </a:rPr>
              <a:t>S Gopi Chandu (420237)</a:t>
            </a:r>
          </a:p>
          <a:p>
            <a:r>
              <a:rPr lang="en-GB" sz="3600" dirty="0">
                <a:solidFill>
                  <a:schemeClr val="tx1"/>
                </a:solidFill>
                <a:latin typeface="Poppins" panose="00000500000000000000" pitchFamily="2" charset="0"/>
                <a:cs typeface="Poppins" panose="00000500000000000000" pitchFamily="2" charset="0"/>
              </a:rPr>
              <a:t>M Anjani Kumar (420203)</a:t>
            </a:r>
          </a:p>
          <a:p>
            <a:r>
              <a:rPr lang="en-GB" sz="3600" dirty="0">
                <a:solidFill>
                  <a:schemeClr val="tx1"/>
                </a:solidFill>
                <a:latin typeface="Poppins" panose="00000500000000000000" pitchFamily="2" charset="0"/>
                <a:cs typeface="Poppins" panose="00000500000000000000" pitchFamily="2" charset="0"/>
              </a:rPr>
              <a:t>SECTION B , GROUP NO : 17</a:t>
            </a:r>
          </a:p>
        </p:txBody>
      </p:sp>
      <p:sp>
        <p:nvSpPr>
          <p:cNvPr id="10" name="TextBox 9">
            <a:extLst>
              <a:ext uri="{FF2B5EF4-FFF2-40B4-BE49-F238E27FC236}">
                <a16:creationId xmlns:a16="http://schemas.microsoft.com/office/drawing/2014/main" id="{7EB94140-41D5-4A2A-B777-4534C328CBA0}"/>
              </a:ext>
            </a:extLst>
          </p:cNvPr>
          <p:cNvSpPr txBox="1"/>
          <p:nvPr/>
        </p:nvSpPr>
        <p:spPr>
          <a:xfrm>
            <a:off x="2306370" y="686730"/>
            <a:ext cx="7264399" cy="3416320"/>
          </a:xfrm>
          <a:prstGeom prst="rect">
            <a:avLst/>
          </a:prstGeom>
          <a:solidFill>
            <a:srgbClr val="FFD966"/>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sz="7200" dirty="0">
                <a:solidFill>
                  <a:schemeClr val="tx1"/>
                </a:solidFill>
                <a:latin typeface="Poppins" panose="00000500000000000000" pitchFamily="2" charset="0"/>
                <a:cs typeface="Poppins" panose="00000500000000000000" pitchFamily="2" charset="0"/>
              </a:rPr>
              <a:t>A Multi-purpose </a:t>
            </a:r>
          </a:p>
          <a:p>
            <a:r>
              <a:rPr lang="en-IN" sz="6600" dirty="0">
                <a:solidFill>
                  <a:schemeClr val="tx1"/>
                </a:solidFill>
                <a:latin typeface="Poppins" panose="00000500000000000000" pitchFamily="2" charset="0"/>
                <a:cs typeface="Poppins" panose="00000500000000000000" pitchFamily="2" charset="0"/>
              </a:rPr>
              <a:t>Website &amp; App</a:t>
            </a:r>
          </a:p>
        </p:txBody>
      </p:sp>
      <p:sp>
        <p:nvSpPr>
          <p:cNvPr id="11" name="TextBox 10">
            <a:extLst>
              <a:ext uri="{FF2B5EF4-FFF2-40B4-BE49-F238E27FC236}">
                <a16:creationId xmlns:a16="http://schemas.microsoft.com/office/drawing/2014/main" id="{85761261-251E-487D-B431-8372E1AA7FF8}"/>
              </a:ext>
            </a:extLst>
          </p:cNvPr>
          <p:cNvSpPr txBox="1"/>
          <p:nvPr/>
        </p:nvSpPr>
        <p:spPr>
          <a:xfrm>
            <a:off x="277417" y="4376492"/>
            <a:ext cx="6409847" cy="2308324"/>
          </a:xfrm>
          <a:prstGeom prst="rect">
            <a:avLst/>
          </a:prstGeom>
          <a:solidFill>
            <a:srgbClr val="FFD966"/>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600" dirty="0">
                <a:solidFill>
                  <a:schemeClr val="tx1"/>
                </a:solidFill>
                <a:latin typeface="Poppins" panose="00000500000000000000" pitchFamily="2" charset="0"/>
                <a:cs typeface="Poppins" panose="00000500000000000000" pitchFamily="2" charset="0"/>
              </a:rPr>
              <a:t>Team Members /Authors :</a:t>
            </a:r>
          </a:p>
          <a:p>
            <a:r>
              <a:rPr lang="en-GB" sz="3600" dirty="0">
                <a:solidFill>
                  <a:schemeClr val="tx1"/>
                </a:solidFill>
                <a:latin typeface="Poppins" panose="00000500000000000000" pitchFamily="2" charset="0"/>
                <a:cs typeface="Poppins" panose="00000500000000000000" pitchFamily="2" charset="0"/>
              </a:rPr>
              <a:t>S Gopi Chandu (420237)</a:t>
            </a:r>
          </a:p>
          <a:p>
            <a:r>
              <a:rPr lang="en-GB" sz="3600" dirty="0">
                <a:solidFill>
                  <a:schemeClr val="tx1"/>
                </a:solidFill>
                <a:latin typeface="Poppins" panose="00000500000000000000" pitchFamily="2" charset="0"/>
                <a:cs typeface="Poppins" panose="00000500000000000000" pitchFamily="2" charset="0"/>
              </a:rPr>
              <a:t>M Anjani Kumar (420203)</a:t>
            </a:r>
          </a:p>
          <a:p>
            <a:r>
              <a:rPr lang="en-GB" sz="3600" dirty="0">
                <a:solidFill>
                  <a:schemeClr val="tx1"/>
                </a:solidFill>
                <a:latin typeface="Poppins" panose="00000500000000000000" pitchFamily="2" charset="0"/>
                <a:cs typeface="Poppins" panose="00000500000000000000" pitchFamily="2" charset="0"/>
              </a:rPr>
              <a:t>SECTION B , GROUP NO : 17</a:t>
            </a:r>
          </a:p>
        </p:txBody>
      </p:sp>
      <p:sp>
        <p:nvSpPr>
          <p:cNvPr id="12" name="TextBox 11">
            <a:extLst>
              <a:ext uri="{FF2B5EF4-FFF2-40B4-BE49-F238E27FC236}">
                <a16:creationId xmlns:a16="http://schemas.microsoft.com/office/drawing/2014/main" id="{8A2F201C-8259-4002-8A58-FCBE7DB7FECF}"/>
              </a:ext>
            </a:extLst>
          </p:cNvPr>
          <p:cNvSpPr txBox="1"/>
          <p:nvPr/>
        </p:nvSpPr>
        <p:spPr>
          <a:xfrm>
            <a:off x="8580120" y="5332418"/>
            <a:ext cx="3092193" cy="120032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600" dirty="0">
                <a:solidFill>
                  <a:schemeClr val="tx1"/>
                </a:solidFill>
                <a:latin typeface="Poppins" panose="00000500000000000000" pitchFamily="2" charset="0"/>
                <a:cs typeface="Poppins" panose="00000500000000000000" pitchFamily="2" charset="0"/>
              </a:rPr>
              <a:t>Mentor :</a:t>
            </a:r>
          </a:p>
          <a:p>
            <a:r>
              <a:rPr lang="en-GB" sz="3600" dirty="0">
                <a:solidFill>
                  <a:schemeClr val="tx1"/>
                </a:solidFill>
                <a:latin typeface="Poppins" panose="00000500000000000000" pitchFamily="2" charset="0"/>
                <a:cs typeface="Poppins" panose="00000500000000000000" pitchFamily="2" charset="0"/>
              </a:rPr>
              <a:t>Mr K Suman</a:t>
            </a:r>
          </a:p>
        </p:txBody>
      </p:sp>
      <p:sp>
        <p:nvSpPr>
          <p:cNvPr id="13" name="TextBox 12">
            <a:extLst>
              <a:ext uri="{FF2B5EF4-FFF2-40B4-BE49-F238E27FC236}">
                <a16:creationId xmlns:a16="http://schemas.microsoft.com/office/drawing/2014/main" id="{89A28414-8BAB-4953-A084-3C981E83D0CB}"/>
              </a:ext>
            </a:extLst>
          </p:cNvPr>
          <p:cNvSpPr txBox="1"/>
          <p:nvPr/>
        </p:nvSpPr>
        <p:spPr>
          <a:xfrm>
            <a:off x="8426152" y="5195697"/>
            <a:ext cx="3099256" cy="1200329"/>
          </a:xfrm>
          <a:prstGeom prst="rect">
            <a:avLst/>
          </a:prstGeom>
          <a:solidFill>
            <a:srgbClr val="FFD966"/>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600" dirty="0">
                <a:solidFill>
                  <a:schemeClr val="tx1"/>
                </a:solidFill>
                <a:latin typeface="Poppins" panose="00000500000000000000" pitchFamily="2" charset="0"/>
                <a:cs typeface="Poppins" panose="00000500000000000000" pitchFamily="2" charset="0"/>
              </a:rPr>
              <a:t>Mentor :</a:t>
            </a:r>
          </a:p>
          <a:p>
            <a:r>
              <a:rPr lang="en-GB" sz="3600" dirty="0">
                <a:solidFill>
                  <a:schemeClr val="tx1"/>
                </a:solidFill>
                <a:latin typeface="Poppins" panose="00000500000000000000" pitchFamily="2" charset="0"/>
                <a:cs typeface="Poppins" panose="00000500000000000000" pitchFamily="2" charset="0"/>
              </a:rPr>
              <a:t>Mr K Suman</a:t>
            </a:r>
          </a:p>
        </p:txBody>
      </p:sp>
      <p:sp>
        <p:nvSpPr>
          <p:cNvPr id="14" name="TextBox 13">
            <a:extLst>
              <a:ext uri="{FF2B5EF4-FFF2-40B4-BE49-F238E27FC236}">
                <a16:creationId xmlns:a16="http://schemas.microsoft.com/office/drawing/2014/main" id="{13833EA4-23BE-48C1-A1E1-825151970D4B}"/>
              </a:ext>
            </a:extLst>
          </p:cNvPr>
          <p:cNvSpPr txBox="1"/>
          <p:nvPr/>
        </p:nvSpPr>
        <p:spPr>
          <a:xfrm>
            <a:off x="4365395" y="88344"/>
            <a:ext cx="2999470" cy="461665"/>
          </a:xfrm>
          <a:prstGeom prst="rect">
            <a:avLst/>
          </a:prstGeom>
          <a:solidFill>
            <a:schemeClr val="bg1"/>
          </a:solidFill>
          <a:ln>
            <a:solidFill>
              <a:schemeClr val="tx1">
                <a:lumMod val="95000"/>
                <a:lumOff val="5000"/>
              </a:schemeClr>
            </a:solidFill>
          </a:ln>
        </p:spPr>
        <p:txBody>
          <a:bodyPr wrap="square" rtlCol="0">
            <a:spAutoFit/>
          </a:bodyPr>
          <a:lstStyle/>
          <a:p>
            <a:r>
              <a:rPr lang="en-IN" sz="2400" dirty="0">
                <a:solidFill>
                  <a:srgbClr val="000000"/>
                </a:solidFill>
                <a:effectLst/>
                <a:latin typeface="Calibri" panose="020F0502020204030204" pitchFamily="34" charset="0"/>
                <a:ea typeface="Times New Roman" panose="02020603050405020304" pitchFamily="18" charset="0"/>
              </a:rPr>
              <a:t>a) Title of the Project</a:t>
            </a:r>
            <a:endParaRPr lang="en-IN" sz="28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281810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B6F784-B617-445A-8A54-20F96704B62D}"/>
              </a:ext>
            </a:extLst>
          </p:cNvPr>
          <p:cNvPicPr>
            <a:picLocks noChangeAspect="1"/>
          </p:cNvPicPr>
          <p:nvPr/>
        </p:nvPicPr>
        <p:blipFill rotWithShape="1">
          <a:blip r:embed="rId2">
            <a:extLst>
              <a:ext uri="{28A0092B-C50C-407E-A947-70E740481C1C}">
                <a14:useLocalDpi xmlns:a14="http://schemas.microsoft.com/office/drawing/2010/main" val="0"/>
              </a:ext>
            </a:extLst>
          </a:blip>
          <a:srcRect l="6993" t="7315" r="6993" b="20986"/>
          <a:stretch/>
        </p:blipFill>
        <p:spPr>
          <a:xfrm>
            <a:off x="0" y="0"/>
            <a:ext cx="12341275" cy="6858000"/>
          </a:xfrm>
          <a:prstGeom prst="rect">
            <a:avLst/>
          </a:prstGeom>
        </p:spPr>
      </p:pic>
      <p:sp>
        <p:nvSpPr>
          <p:cNvPr id="4" name="TextBox 3">
            <a:extLst>
              <a:ext uri="{FF2B5EF4-FFF2-40B4-BE49-F238E27FC236}">
                <a16:creationId xmlns:a16="http://schemas.microsoft.com/office/drawing/2014/main" id="{3624D812-9CEB-4987-BEDB-332B799175B4}"/>
              </a:ext>
            </a:extLst>
          </p:cNvPr>
          <p:cNvSpPr txBox="1"/>
          <p:nvPr/>
        </p:nvSpPr>
        <p:spPr>
          <a:xfrm>
            <a:off x="1304198" y="1404436"/>
            <a:ext cx="9880660" cy="3046988"/>
          </a:xfrm>
          <a:prstGeom prst="rect">
            <a:avLst/>
          </a:prstGeom>
          <a:solidFill>
            <a:srgbClr val="FFD966"/>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sz="4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Adding more complex and simple mathematical problem solving tools which may someday become essential for People.</a:t>
            </a:r>
            <a:endParaRPr lang="en-IN" sz="4000" dirty="0">
              <a:solidFill>
                <a:schemeClr val="tx1"/>
              </a:solidFill>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E0A1C862-053B-478B-82FC-5715AD24EAC4}"/>
              </a:ext>
            </a:extLst>
          </p:cNvPr>
          <p:cNvSpPr txBox="1"/>
          <p:nvPr/>
        </p:nvSpPr>
        <p:spPr>
          <a:xfrm>
            <a:off x="4429582" y="240553"/>
            <a:ext cx="3014928" cy="461665"/>
          </a:xfrm>
          <a:prstGeom prst="rect">
            <a:avLst/>
          </a:prstGeom>
          <a:solidFill>
            <a:schemeClr val="bg1"/>
          </a:solidFill>
          <a:ln>
            <a:solidFill>
              <a:schemeClr val="tx1">
                <a:lumMod val="95000"/>
                <a:lumOff val="5000"/>
              </a:schemeClr>
            </a:solidFill>
          </a:ln>
        </p:spPr>
        <p:txBody>
          <a:bodyPr wrap="square" rtlCol="0">
            <a:spAutoFit/>
          </a:bodyPr>
          <a:lstStyle/>
          <a:p>
            <a:r>
              <a:rPr lang="en-IN"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H) </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Future directions</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8568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B6F784-B617-445A-8A54-20F96704B62D}"/>
              </a:ext>
            </a:extLst>
          </p:cNvPr>
          <p:cNvPicPr>
            <a:picLocks noChangeAspect="1"/>
          </p:cNvPicPr>
          <p:nvPr/>
        </p:nvPicPr>
        <p:blipFill rotWithShape="1">
          <a:blip r:embed="rId2">
            <a:extLst>
              <a:ext uri="{28A0092B-C50C-407E-A947-70E740481C1C}">
                <a14:useLocalDpi xmlns:a14="http://schemas.microsoft.com/office/drawing/2010/main" val="0"/>
              </a:ext>
            </a:extLst>
          </a:blip>
          <a:srcRect l="6993" t="7315" r="6993" b="20986"/>
          <a:stretch/>
        </p:blipFill>
        <p:spPr>
          <a:xfrm>
            <a:off x="0" y="0"/>
            <a:ext cx="12341275" cy="6858000"/>
          </a:xfrm>
          <a:prstGeom prst="rect">
            <a:avLst/>
          </a:prstGeom>
        </p:spPr>
      </p:pic>
      <p:sp>
        <p:nvSpPr>
          <p:cNvPr id="4" name="TextBox 3">
            <a:extLst>
              <a:ext uri="{FF2B5EF4-FFF2-40B4-BE49-F238E27FC236}">
                <a16:creationId xmlns:a16="http://schemas.microsoft.com/office/drawing/2014/main" id="{3624D812-9CEB-4987-BEDB-332B799175B4}"/>
              </a:ext>
            </a:extLst>
          </p:cNvPr>
          <p:cNvSpPr txBox="1"/>
          <p:nvPr/>
        </p:nvSpPr>
        <p:spPr>
          <a:xfrm>
            <a:off x="1230307" y="1312073"/>
            <a:ext cx="9880660" cy="1877437"/>
          </a:xfrm>
          <a:prstGeom prst="rect">
            <a:avLst/>
          </a:prstGeom>
          <a:solidFill>
            <a:srgbClr val="FFD966"/>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sz="44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References</a:t>
            </a:r>
            <a:r>
              <a:rPr lang="en-IN" sz="4400" u="sng" dirty="0">
                <a:solidFill>
                  <a:schemeClr val="tx1"/>
                </a:solidFill>
                <a:latin typeface="Poppins" panose="00000500000000000000" pitchFamily="2" charset="0"/>
                <a:cs typeface="Poppins" panose="00000500000000000000" pitchFamily="2" charset="0"/>
              </a:rPr>
              <a:t>:</a:t>
            </a:r>
          </a:p>
          <a:p>
            <a:r>
              <a:rPr lang="en-IN" sz="3600" dirty="0">
                <a:solidFill>
                  <a:schemeClr val="tx1"/>
                </a:solidFill>
                <a:latin typeface="Poppins" panose="00000500000000000000" pitchFamily="2" charset="0"/>
                <a:cs typeface="Poppins" panose="00000500000000000000" pitchFamily="2" charset="0"/>
              </a:rPr>
              <a:t>Bootstrap Documentation</a:t>
            </a:r>
          </a:p>
          <a:p>
            <a:r>
              <a:rPr lang="en-IN" sz="3600" dirty="0">
                <a:solidFill>
                  <a:schemeClr val="tx1"/>
                </a:solidFill>
                <a:latin typeface="Poppins" panose="00000500000000000000" pitchFamily="2" charset="0"/>
                <a:cs typeface="Poppins" panose="00000500000000000000" pitchFamily="2" charset="0"/>
              </a:rPr>
              <a:t>Flutter Documentation</a:t>
            </a:r>
          </a:p>
        </p:txBody>
      </p:sp>
      <p:sp>
        <p:nvSpPr>
          <p:cNvPr id="5" name="TextBox 4">
            <a:extLst>
              <a:ext uri="{FF2B5EF4-FFF2-40B4-BE49-F238E27FC236}">
                <a16:creationId xmlns:a16="http://schemas.microsoft.com/office/drawing/2014/main" id="{E0A1C862-053B-478B-82FC-5715AD24EAC4}"/>
              </a:ext>
            </a:extLst>
          </p:cNvPr>
          <p:cNvSpPr txBox="1"/>
          <p:nvPr/>
        </p:nvSpPr>
        <p:spPr>
          <a:xfrm>
            <a:off x="2900218" y="240553"/>
            <a:ext cx="6696364" cy="461665"/>
          </a:xfrm>
          <a:prstGeom prst="rect">
            <a:avLst/>
          </a:prstGeom>
          <a:solidFill>
            <a:schemeClr val="bg1"/>
          </a:solidFill>
          <a:ln>
            <a:solidFill>
              <a:schemeClr val="tx1">
                <a:lumMod val="95000"/>
                <a:lumOff val="5000"/>
              </a:schemeClr>
            </a:solidFill>
          </a:ln>
        </p:spPr>
        <p:txBody>
          <a:bodyPr wrap="square" rtlCol="0">
            <a:spAutoFit/>
          </a:bodyPr>
          <a:lstStyle/>
          <a:p>
            <a:r>
              <a:rPr lang="en-IN"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I) </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References </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257654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B6F784-B617-445A-8A54-20F96704B62D}"/>
              </a:ext>
            </a:extLst>
          </p:cNvPr>
          <p:cNvPicPr>
            <a:picLocks noChangeAspect="1"/>
          </p:cNvPicPr>
          <p:nvPr/>
        </p:nvPicPr>
        <p:blipFill rotWithShape="1">
          <a:blip r:embed="rId2">
            <a:extLst>
              <a:ext uri="{28A0092B-C50C-407E-A947-70E740481C1C}">
                <a14:useLocalDpi xmlns:a14="http://schemas.microsoft.com/office/drawing/2010/main" val="0"/>
              </a:ext>
            </a:extLst>
          </a:blip>
          <a:srcRect l="6993" t="7315" r="6993" b="20986"/>
          <a:stretch/>
        </p:blipFill>
        <p:spPr>
          <a:xfrm>
            <a:off x="0" y="0"/>
            <a:ext cx="12341275" cy="6858000"/>
          </a:xfrm>
          <a:prstGeom prst="rect">
            <a:avLst/>
          </a:prstGeom>
        </p:spPr>
      </p:pic>
      <p:sp>
        <p:nvSpPr>
          <p:cNvPr id="4" name="TextBox 3">
            <a:extLst>
              <a:ext uri="{FF2B5EF4-FFF2-40B4-BE49-F238E27FC236}">
                <a16:creationId xmlns:a16="http://schemas.microsoft.com/office/drawing/2014/main" id="{3624D812-9CEB-4987-BEDB-332B799175B4}"/>
              </a:ext>
            </a:extLst>
          </p:cNvPr>
          <p:cNvSpPr txBox="1"/>
          <p:nvPr/>
        </p:nvSpPr>
        <p:spPr>
          <a:xfrm>
            <a:off x="1470452" y="1275127"/>
            <a:ext cx="9880660" cy="2985433"/>
          </a:xfrm>
          <a:prstGeom prst="rect">
            <a:avLst/>
          </a:prstGeom>
          <a:solidFill>
            <a:srgbClr val="FFD966"/>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sz="4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Git hub Links</a:t>
            </a:r>
          </a:p>
          <a:p>
            <a:r>
              <a:rPr lang="en-IN" sz="3600" dirty="0">
                <a:solidFill>
                  <a:schemeClr val="tx1"/>
                </a:solidFill>
                <a:latin typeface="Poppins" panose="00000500000000000000" pitchFamily="2" charset="0"/>
                <a:cs typeface="Poppins" panose="00000500000000000000" pitchFamily="2" charset="0"/>
                <a:hlinkClick r:id="rId3"/>
              </a:rPr>
              <a:t>https://github.com/gopi-chandu/EPICS-project-App</a:t>
            </a:r>
            <a:endParaRPr lang="en-IN" sz="3600" dirty="0">
              <a:solidFill>
                <a:schemeClr val="tx1"/>
              </a:solidFill>
              <a:latin typeface="Poppins" panose="00000500000000000000" pitchFamily="2" charset="0"/>
              <a:cs typeface="Poppins" panose="00000500000000000000" pitchFamily="2" charset="0"/>
            </a:endParaRPr>
          </a:p>
          <a:p>
            <a:r>
              <a:rPr lang="en-IN" sz="3600" dirty="0">
                <a:solidFill>
                  <a:schemeClr val="tx1"/>
                </a:solidFill>
                <a:latin typeface="Poppins" panose="00000500000000000000" pitchFamily="2" charset="0"/>
                <a:cs typeface="Poppins" panose="00000500000000000000" pitchFamily="2" charset="0"/>
                <a:hlinkClick r:id="rId4"/>
              </a:rPr>
              <a:t>https://</a:t>
            </a:r>
            <a:r>
              <a:rPr lang="en-IN" sz="3600" dirty="0" err="1">
                <a:solidFill>
                  <a:schemeClr val="tx1"/>
                </a:solidFill>
                <a:latin typeface="Poppins" panose="00000500000000000000" pitchFamily="2" charset="0"/>
                <a:cs typeface="Poppins" panose="00000500000000000000" pitchFamily="2" charset="0"/>
                <a:hlinkClick r:id="rId4"/>
              </a:rPr>
              <a:t>github.com</a:t>
            </a:r>
            <a:r>
              <a:rPr lang="en-IN" sz="3600" dirty="0">
                <a:solidFill>
                  <a:schemeClr val="tx1"/>
                </a:solidFill>
                <a:latin typeface="Poppins" panose="00000500000000000000" pitchFamily="2" charset="0"/>
                <a:cs typeface="Poppins" panose="00000500000000000000" pitchFamily="2" charset="0"/>
                <a:hlinkClick r:id="rId4"/>
              </a:rPr>
              <a:t>/</a:t>
            </a:r>
            <a:r>
              <a:rPr lang="en-IN" sz="3600" dirty="0" err="1">
                <a:solidFill>
                  <a:schemeClr val="tx1"/>
                </a:solidFill>
                <a:latin typeface="Poppins" panose="00000500000000000000" pitchFamily="2" charset="0"/>
                <a:cs typeface="Poppins" panose="00000500000000000000" pitchFamily="2" charset="0"/>
                <a:hlinkClick r:id="rId4"/>
              </a:rPr>
              <a:t>MajetiAnjaniKumar</a:t>
            </a:r>
            <a:r>
              <a:rPr lang="en-IN" sz="3600" dirty="0">
                <a:solidFill>
                  <a:schemeClr val="tx1"/>
                </a:solidFill>
                <a:latin typeface="Poppins" panose="00000500000000000000" pitchFamily="2" charset="0"/>
                <a:cs typeface="Poppins" panose="00000500000000000000" pitchFamily="2" charset="0"/>
                <a:hlinkClick r:id="rId4"/>
              </a:rPr>
              <a:t>/</a:t>
            </a:r>
            <a:r>
              <a:rPr lang="en-IN" sz="3600" dirty="0" err="1">
                <a:solidFill>
                  <a:schemeClr val="tx1"/>
                </a:solidFill>
                <a:latin typeface="Poppins" panose="00000500000000000000" pitchFamily="2" charset="0"/>
                <a:cs typeface="Poppins" panose="00000500000000000000" pitchFamily="2" charset="0"/>
                <a:hlinkClick r:id="rId4"/>
              </a:rPr>
              <a:t>BasicMathTools</a:t>
            </a:r>
            <a:endParaRPr lang="en-IN" sz="3600" dirty="0">
              <a:solidFill>
                <a:schemeClr val="tx1"/>
              </a:solidFill>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E0A1C862-053B-478B-82FC-5715AD24EAC4}"/>
              </a:ext>
            </a:extLst>
          </p:cNvPr>
          <p:cNvSpPr txBox="1"/>
          <p:nvPr/>
        </p:nvSpPr>
        <p:spPr>
          <a:xfrm>
            <a:off x="2900218" y="240553"/>
            <a:ext cx="6696364" cy="461665"/>
          </a:xfrm>
          <a:prstGeom prst="rect">
            <a:avLst/>
          </a:prstGeom>
          <a:solidFill>
            <a:schemeClr val="bg1"/>
          </a:solidFill>
          <a:ln>
            <a:solidFill>
              <a:schemeClr val="tx1">
                <a:lumMod val="95000"/>
                <a:lumOff val="5000"/>
              </a:schemeClr>
            </a:solidFill>
          </a:ln>
        </p:spPr>
        <p:txBody>
          <a:bodyPr wrap="square" rtlCol="0">
            <a:spAutoFit/>
          </a:bodyPr>
          <a:lstStyle/>
          <a:p>
            <a:r>
              <a:rPr lang="en-IN"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J) </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Code in Git Hub</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64578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B6F784-B617-445A-8A54-20F96704B62D}"/>
              </a:ext>
            </a:extLst>
          </p:cNvPr>
          <p:cNvPicPr>
            <a:picLocks noChangeAspect="1"/>
          </p:cNvPicPr>
          <p:nvPr/>
        </p:nvPicPr>
        <p:blipFill rotWithShape="1">
          <a:blip r:embed="rId2">
            <a:extLst>
              <a:ext uri="{28A0092B-C50C-407E-A947-70E740481C1C}">
                <a14:useLocalDpi xmlns:a14="http://schemas.microsoft.com/office/drawing/2010/main" val="0"/>
              </a:ext>
            </a:extLst>
          </a:blip>
          <a:srcRect l="6993" t="7315" r="6993" b="20986"/>
          <a:stretch/>
        </p:blipFill>
        <p:spPr>
          <a:xfrm>
            <a:off x="0" y="0"/>
            <a:ext cx="12341275" cy="6858000"/>
          </a:xfrm>
          <a:prstGeom prst="rect">
            <a:avLst/>
          </a:prstGeom>
        </p:spPr>
      </p:pic>
      <p:sp>
        <p:nvSpPr>
          <p:cNvPr id="4" name="TextBox 3">
            <a:extLst>
              <a:ext uri="{FF2B5EF4-FFF2-40B4-BE49-F238E27FC236}">
                <a16:creationId xmlns:a16="http://schemas.microsoft.com/office/drawing/2014/main" id="{3624D812-9CEB-4987-BEDB-332B799175B4}"/>
              </a:ext>
            </a:extLst>
          </p:cNvPr>
          <p:cNvSpPr txBox="1"/>
          <p:nvPr/>
        </p:nvSpPr>
        <p:spPr>
          <a:xfrm>
            <a:off x="1346783" y="1053455"/>
            <a:ext cx="9880660" cy="5078313"/>
          </a:xfrm>
          <a:prstGeom prst="rect">
            <a:avLst/>
          </a:prstGeom>
          <a:solidFill>
            <a:srgbClr val="FFD966"/>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sz="5400" dirty="0">
                <a:solidFill>
                  <a:schemeClr val="tx1"/>
                </a:solidFill>
                <a:latin typeface="Poppins" panose="00000500000000000000" pitchFamily="2" charset="0"/>
                <a:cs typeface="Poppins" panose="00000500000000000000" pitchFamily="2" charset="0"/>
              </a:rPr>
              <a:t>Next 6 slides contains the </a:t>
            </a:r>
            <a:r>
              <a:rPr lang="en-IN" sz="5400" dirty="0">
                <a:solidFill>
                  <a:srgbClr val="FF0000"/>
                </a:solidFill>
                <a:latin typeface="Poppins" panose="00000500000000000000" pitchFamily="2" charset="0"/>
                <a:cs typeface="Poppins" panose="00000500000000000000" pitchFamily="2" charset="0"/>
              </a:rPr>
              <a:t>screenshots</a:t>
            </a:r>
            <a:r>
              <a:rPr lang="en-IN" sz="5400" dirty="0">
                <a:solidFill>
                  <a:schemeClr val="tx1"/>
                </a:solidFill>
                <a:latin typeface="Poppins" panose="00000500000000000000" pitchFamily="2" charset="0"/>
                <a:cs typeface="Poppins" panose="00000500000000000000" pitchFamily="2" charset="0"/>
              </a:rPr>
              <a:t> of the website and later a </a:t>
            </a:r>
            <a:r>
              <a:rPr lang="en-IN" sz="5400" dirty="0">
                <a:solidFill>
                  <a:srgbClr val="00B050"/>
                </a:solidFill>
                <a:latin typeface="Poppins" panose="00000500000000000000" pitchFamily="2" charset="0"/>
                <a:cs typeface="Poppins" panose="00000500000000000000" pitchFamily="2" charset="0"/>
              </a:rPr>
              <a:t>video</a:t>
            </a:r>
            <a:r>
              <a:rPr lang="en-IN" sz="5400" dirty="0">
                <a:solidFill>
                  <a:schemeClr val="tx1"/>
                </a:solidFill>
                <a:latin typeface="Poppins" panose="00000500000000000000" pitchFamily="2" charset="0"/>
                <a:cs typeface="Poppins" panose="00000500000000000000" pitchFamily="2" charset="0"/>
              </a:rPr>
              <a:t> is present to demonstrate the functionality of our website and App</a:t>
            </a:r>
          </a:p>
        </p:txBody>
      </p:sp>
    </p:spTree>
    <p:extLst>
      <p:ext uri="{BB962C8B-B14F-4D97-AF65-F5344CB8AC3E}">
        <p14:creationId xmlns:p14="http://schemas.microsoft.com/office/powerpoint/2010/main" val="1262642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13B30-F7AB-4CAB-9B31-52178325A4DA}"/>
              </a:ext>
            </a:extLst>
          </p:cNvPr>
          <p:cNvPicPr>
            <a:picLocks noChangeAspect="1"/>
          </p:cNvPicPr>
          <p:nvPr/>
        </p:nvPicPr>
        <p:blipFill rotWithShape="1">
          <a:blip r:embed="rId2">
            <a:extLst>
              <a:ext uri="{28A0092B-C50C-407E-A947-70E740481C1C}">
                <a14:useLocalDpi xmlns:a14="http://schemas.microsoft.com/office/drawing/2010/main" val="0"/>
              </a:ext>
            </a:extLst>
          </a:blip>
          <a:srcRect l="6993" t="7315" r="6993" b="20986"/>
          <a:stretch/>
        </p:blipFill>
        <p:spPr>
          <a:xfrm>
            <a:off x="0" y="0"/>
            <a:ext cx="12341275" cy="6858000"/>
          </a:xfrm>
          <a:prstGeom prst="rect">
            <a:avLst/>
          </a:prstGeom>
        </p:spPr>
      </p:pic>
      <p:sp>
        <p:nvSpPr>
          <p:cNvPr id="6" name="TextBox 5">
            <a:extLst>
              <a:ext uri="{FF2B5EF4-FFF2-40B4-BE49-F238E27FC236}">
                <a16:creationId xmlns:a16="http://schemas.microsoft.com/office/drawing/2014/main" id="{5420CC76-10CC-4FC1-BD64-848F0C30BB4E}"/>
              </a:ext>
            </a:extLst>
          </p:cNvPr>
          <p:cNvSpPr txBox="1"/>
          <p:nvPr/>
        </p:nvSpPr>
        <p:spPr>
          <a:xfrm>
            <a:off x="4722471" y="56072"/>
            <a:ext cx="2060294" cy="400110"/>
          </a:xfrm>
          <a:prstGeom prst="rect">
            <a:avLst/>
          </a:prstGeom>
          <a:solidFill>
            <a:schemeClr val="bg1"/>
          </a:solidFill>
          <a:ln>
            <a:solidFill>
              <a:schemeClr val="tx1">
                <a:lumMod val="95000"/>
                <a:lumOff val="5000"/>
              </a:schemeClr>
            </a:solidFill>
          </a:ln>
        </p:spPr>
        <p:txBody>
          <a:bodyPr wrap="square" rtlCol="0">
            <a:spAutoFit/>
          </a:bodyPr>
          <a:lstStyle/>
          <a:p>
            <a:r>
              <a:rPr lang="en-IN" sz="2000" dirty="0">
                <a:latin typeface="Poppins" panose="00000500000000000000" pitchFamily="2" charset="0"/>
                <a:cs typeface="Poppins" panose="00000500000000000000" pitchFamily="2" charset="0"/>
              </a:rPr>
              <a:t>Screenshot - 1</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D4765DC2-D5A5-4FD1-B71E-9E3F86B5591D}"/>
                  </a:ext>
                </a:extLst>
              </p14:cNvPr>
              <p14:cNvContentPartPr/>
              <p14:nvPr/>
            </p14:nvContentPartPr>
            <p14:xfrm>
              <a:off x="8564733" y="-567538"/>
              <a:ext cx="360" cy="360"/>
            </p14:xfrm>
          </p:contentPart>
        </mc:Choice>
        <mc:Fallback xmlns="">
          <p:pic>
            <p:nvPicPr>
              <p:cNvPr id="8" name="Ink 7">
                <a:extLst>
                  <a:ext uri="{FF2B5EF4-FFF2-40B4-BE49-F238E27FC236}">
                    <a16:creationId xmlns:a16="http://schemas.microsoft.com/office/drawing/2014/main" id="{D4765DC2-D5A5-4FD1-B71E-9E3F86B5591D}"/>
                  </a:ext>
                </a:extLst>
              </p:cNvPr>
              <p:cNvPicPr/>
              <p:nvPr/>
            </p:nvPicPr>
            <p:blipFill>
              <a:blip r:embed="rId5"/>
              <a:stretch>
                <a:fillRect/>
              </a:stretch>
            </p:blipFill>
            <p:spPr>
              <a:xfrm>
                <a:off x="8556093" y="-576178"/>
                <a:ext cx="18000" cy="18000"/>
              </a:xfrm>
              <a:prstGeom prst="rect">
                <a:avLst/>
              </a:prstGeom>
            </p:spPr>
          </p:pic>
        </mc:Fallback>
      </mc:AlternateContent>
      <p:pic>
        <p:nvPicPr>
          <p:cNvPr id="3" name="Picture 2">
            <a:extLst>
              <a:ext uri="{FF2B5EF4-FFF2-40B4-BE49-F238E27FC236}">
                <a16:creationId xmlns:a16="http://schemas.microsoft.com/office/drawing/2014/main" id="{6EDC3B56-3A61-438D-B454-F63B807D2857}"/>
              </a:ext>
            </a:extLst>
          </p:cNvPr>
          <p:cNvPicPr>
            <a:picLocks noChangeAspect="1"/>
          </p:cNvPicPr>
          <p:nvPr/>
        </p:nvPicPr>
        <p:blipFill rotWithShape="1">
          <a:blip r:embed="rId6">
            <a:extLst>
              <a:ext uri="{28A0092B-C50C-407E-A947-70E740481C1C}">
                <a14:useLocalDpi xmlns:a14="http://schemas.microsoft.com/office/drawing/2010/main" val="0"/>
              </a:ext>
            </a:extLst>
          </a:blip>
          <a:srcRect t="4446" b="8662"/>
          <a:stretch/>
        </p:blipFill>
        <p:spPr>
          <a:xfrm>
            <a:off x="1107786" y="577454"/>
            <a:ext cx="3086100" cy="5959217"/>
          </a:xfrm>
          <a:prstGeom prst="rect">
            <a:avLst/>
          </a:prstGeom>
        </p:spPr>
      </p:pic>
      <p:pic>
        <p:nvPicPr>
          <p:cNvPr id="11" name="Picture 10">
            <a:extLst>
              <a:ext uri="{FF2B5EF4-FFF2-40B4-BE49-F238E27FC236}">
                <a16:creationId xmlns:a16="http://schemas.microsoft.com/office/drawing/2014/main" id="{97E6351E-4B91-4AE5-94E4-164E443035C7}"/>
              </a:ext>
            </a:extLst>
          </p:cNvPr>
          <p:cNvPicPr>
            <a:picLocks noChangeAspect="1"/>
          </p:cNvPicPr>
          <p:nvPr/>
        </p:nvPicPr>
        <p:blipFill rotWithShape="1">
          <a:blip r:embed="rId7">
            <a:extLst>
              <a:ext uri="{28A0092B-C50C-407E-A947-70E740481C1C}">
                <a14:useLocalDpi xmlns:a14="http://schemas.microsoft.com/office/drawing/2010/main" val="0"/>
              </a:ext>
            </a:extLst>
          </a:blip>
          <a:srcRect t="4740" b="8366"/>
          <a:stretch/>
        </p:blipFill>
        <p:spPr>
          <a:xfrm>
            <a:off x="7998116" y="577454"/>
            <a:ext cx="3086100" cy="5959217"/>
          </a:xfrm>
          <a:prstGeom prst="rect">
            <a:avLst/>
          </a:prstGeom>
        </p:spPr>
      </p:pic>
    </p:spTree>
    <p:extLst>
      <p:ext uri="{BB962C8B-B14F-4D97-AF65-F5344CB8AC3E}">
        <p14:creationId xmlns:p14="http://schemas.microsoft.com/office/powerpoint/2010/main" val="2045178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EB7A12A-13C8-4515-8FF9-ACA222B33B9D}"/>
              </a:ext>
            </a:extLst>
          </p:cNvPr>
          <p:cNvPicPr>
            <a:picLocks noChangeAspect="1"/>
          </p:cNvPicPr>
          <p:nvPr/>
        </p:nvPicPr>
        <p:blipFill rotWithShape="1">
          <a:blip r:embed="rId2">
            <a:extLst>
              <a:ext uri="{28A0092B-C50C-407E-A947-70E740481C1C}">
                <a14:useLocalDpi xmlns:a14="http://schemas.microsoft.com/office/drawing/2010/main" val="0"/>
              </a:ext>
            </a:extLst>
          </a:blip>
          <a:srcRect t="1481" r="9412" b="22087"/>
          <a:stretch/>
        </p:blipFill>
        <p:spPr>
          <a:xfrm>
            <a:off x="0" y="0"/>
            <a:ext cx="12192000" cy="6858000"/>
          </a:xfrm>
          <a:prstGeom prst="rect">
            <a:avLst/>
          </a:prstGeom>
        </p:spPr>
      </p:pic>
      <p:sp>
        <p:nvSpPr>
          <p:cNvPr id="6" name="TextBox 5">
            <a:extLst>
              <a:ext uri="{FF2B5EF4-FFF2-40B4-BE49-F238E27FC236}">
                <a16:creationId xmlns:a16="http://schemas.microsoft.com/office/drawing/2014/main" id="{5420CC76-10CC-4FC1-BD64-848F0C30BB4E}"/>
              </a:ext>
            </a:extLst>
          </p:cNvPr>
          <p:cNvSpPr txBox="1"/>
          <p:nvPr/>
        </p:nvSpPr>
        <p:spPr>
          <a:xfrm>
            <a:off x="4722471" y="56072"/>
            <a:ext cx="2444947" cy="369332"/>
          </a:xfrm>
          <a:prstGeom prst="rect">
            <a:avLst/>
          </a:prstGeom>
          <a:solidFill>
            <a:schemeClr val="bg1"/>
          </a:solidFill>
          <a:ln>
            <a:solidFill>
              <a:schemeClr val="tx1">
                <a:lumMod val="95000"/>
                <a:lumOff val="5000"/>
              </a:schemeClr>
            </a:solidFill>
          </a:ln>
        </p:spPr>
        <p:txBody>
          <a:bodyPr wrap="square" rtlCol="0">
            <a:spAutoFit/>
          </a:bodyPr>
          <a:lstStyle/>
          <a:p>
            <a:r>
              <a:rPr lang="en-IN" sz="1800" dirty="0">
                <a:solidFill>
                  <a:srgbClr val="000000"/>
                </a:solidFill>
                <a:effectLst/>
                <a:latin typeface="Calibri" panose="020F0502020204030204" pitchFamily="34" charset="0"/>
                <a:ea typeface="Times New Roman" panose="02020603050405020304" pitchFamily="18" charset="0"/>
              </a:rPr>
              <a:t>a) Title of the Project</a:t>
            </a:r>
            <a:endParaRPr lang="en-IN" sz="2000" dirty="0">
              <a:latin typeface="Poppins" panose="00000500000000000000" pitchFamily="2" charset="0"/>
              <a:cs typeface="Poppins" panose="00000500000000000000" pitchFamily="2" charset="0"/>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D4765DC2-D5A5-4FD1-B71E-9E3F86B5591D}"/>
                  </a:ext>
                </a:extLst>
              </p14:cNvPr>
              <p14:cNvContentPartPr/>
              <p14:nvPr/>
            </p14:nvContentPartPr>
            <p14:xfrm>
              <a:off x="8564733" y="-567538"/>
              <a:ext cx="360" cy="360"/>
            </p14:xfrm>
          </p:contentPart>
        </mc:Choice>
        <mc:Fallback xmlns="">
          <p:pic>
            <p:nvPicPr>
              <p:cNvPr id="8" name="Ink 7">
                <a:extLst>
                  <a:ext uri="{FF2B5EF4-FFF2-40B4-BE49-F238E27FC236}">
                    <a16:creationId xmlns:a16="http://schemas.microsoft.com/office/drawing/2014/main" id="{D4765DC2-D5A5-4FD1-B71E-9E3F86B5591D}"/>
                  </a:ext>
                </a:extLst>
              </p:cNvPr>
              <p:cNvPicPr/>
              <p:nvPr/>
            </p:nvPicPr>
            <p:blipFill>
              <a:blip r:embed="rId4"/>
              <a:stretch>
                <a:fillRect/>
              </a:stretch>
            </p:blipFill>
            <p:spPr>
              <a:xfrm>
                <a:off x="8556093" y="-576178"/>
                <a:ext cx="18000" cy="18000"/>
              </a:xfrm>
              <a:prstGeom prst="rect">
                <a:avLst/>
              </a:prstGeom>
            </p:spPr>
          </p:pic>
        </mc:Fallback>
      </mc:AlternateContent>
      <p:pic>
        <p:nvPicPr>
          <p:cNvPr id="7" name="Picture 6">
            <a:extLst>
              <a:ext uri="{FF2B5EF4-FFF2-40B4-BE49-F238E27FC236}">
                <a16:creationId xmlns:a16="http://schemas.microsoft.com/office/drawing/2014/main" id="{A44B9F1B-E2A1-49D0-B5AA-9A7235DC7B1A}"/>
              </a:ext>
            </a:extLst>
          </p:cNvPr>
          <p:cNvPicPr>
            <a:picLocks noChangeAspect="1"/>
          </p:cNvPicPr>
          <p:nvPr/>
        </p:nvPicPr>
        <p:blipFill rotWithShape="1">
          <a:blip r:embed="rId5">
            <a:extLst>
              <a:ext uri="{28A0092B-C50C-407E-A947-70E740481C1C}">
                <a14:useLocalDpi xmlns:a14="http://schemas.microsoft.com/office/drawing/2010/main" val="0"/>
              </a:ext>
            </a:extLst>
          </a:blip>
          <a:srcRect t="4141" b="8014"/>
          <a:stretch/>
        </p:blipFill>
        <p:spPr>
          <a:xfrm>
            <a:off x="7585742" y="544853"/>
            <a:ext cx="3086100" cy="6024418"/>
          </a:xfrm>
          <a:prstGeom prst="rect">
            <a:avLst/>
          </a:prstGeom>
        </p:spPr>
      </p:pic>
      <p:pic>
        <p:nvPicPr>
          <p:cNvPr id="11" name="Picture 10">
            <a:extLst>
              <a:ext uri="{FF2B5EF4-FFF2-40B4-BE49-F238E27FC236}">
                <a16:creationId xmlns:a16="http://schemas.microsoft.com/office/drawing/2014/main" id="{C3F4CE75-D7FB-4DEE-AD25-5A6896FCE406}"/>
              </a:ext>
            </a:extLst>
          </p:cNvPr>
          <p:cNvPicPr>
            <a:picLocks noChangeAspect="1"/>
          </p:cNvPicPr>
          <p:nvPr/>
        </p:nvPicPr>
        <p:blipFill rotWithShape="1">
          <a:blip r:embed="rId6">
            <a:extLst>
              <a:ext uri="{28A0092B-C50C-407E-A947-70E740481C1C}">
                <a14:useLocalDpi xmlns:a14="http://schemas.microsoft.com/office/drawing/2010/main" val="0"/>
              </a:ext>
            </a:extLst>
          </a:blip>
          <a:srcRect t="4211" b="7944"/>
          <a:stretch/>
        </p:blipFill>
        <p:spPr>
          <a:xfrm>
            <a:off x="987713" y="534694"/>
            <a:ext cx="3086100" cy="6024418"/>
          </a:xfrm>
          <a:prstGeom prst="rect">
            <a:avLst/>
          </a:prstGeom>
        </p:spPr>
      </p:pic>
    </p:spTree>
    <p:extLst>
      <p:ext uri="{BB962C8B-B14F-4D97-AF65-F5344CB8AC3E}">
        <p14:creationId xmlns:p14="http://schemas.microsoft.com/office/powerpoint/2010/main" val="1963979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4F42E2-E24C-443E-A15F-98244C3C8C42}"/>
              </a:ext>
            </a:extLst>
          </p:cNvPr>
          <p:cNvPicPr>
            <a:picLocks noChangeAspect="1"/>
          </p:cNvPicPr>
          <p:nvPr/>
        </p:nvPicPr>
        <p:blipFill rotWithShape="1">
          <a:blip r:embed="rId2">
            <a:extLst>
              <a:ext uri="{28A0092B-C50C-407E-A947-70E740481C1C}">
                <a14:useLocalDpi xmlns:a14="http://schemas.microsoft.com/office/drawing/2010/main" val="0"/>
              </a:ext>
            </a:extLst>
          </a:blip>
          <a:srcRect t="1481" r="9412" b="22087"/>
          <a:stretch/>
        </p:blipFill>
        <p:spPr>
          <a:xfrm>
            <a:off x="0" y="0"/>
            <a:ext cx="12192000" cy="6858000"/>
          </a:xfrm>
          <a:prstGeom prst="rect">
            <a:avLst/>
          </a:prstGeom>
        </p:spPr>
      </p:pic>
      <p:sp>
        <p:nvSpPr>
          <p:cNvPr id="6" name="TextBox 5">
            <a:extLst>
              <a:ext uri="{FF2B5EF4-FFF2-40B4-BE49-F238E27FC236}">
                <a16:creationId xmlns:a16="http://schemas.microsoft.com/office/drawing/2014/main" id="{5420CC76-10CC-4FC1-BD64-848F0C30BB4E}"/>
              </a:ext>
            </a:extLst>
          </p:cNvPr>
          <p:cNvSpPr txBox="1"/>
          <p:nvPr/>
        </p:nvSpPr>
        <p:spPr>
          <a:xfrm>
            <a:off x="4722471" y="56072"/>
            <a:ext cx="2060294" cy="400110"/>
          </a:xfrm>
          <a:prstGeom prst="rect">
            <a:avLst/>
          </a:prstGeom>
          <a:solidFill>
            <a:schemeClr val="bg1"/>
          </a:solidFill>
          <a:ln>
            <a:solidFill>
              <a:schemeClr val="tx1">
                <a:lumMod val="95000"/>
                <a:lumOff val="5000"/>
              </a:schemeClr>
            </a:solidFill>
          </a:ln>
        </p:spPr>
        <p:txBody>
          <a:bodyPr wrap="square" rtlCol="0">
            <a:spAutoFit/>
          </a:bodyPr>
          <a:lstStyle/>
          <a:p>
            <a:r>
              <a:rPr lang="en-IN" sz="2000" dirty="0">
                <a:latin typeface="Poppins" panose="00000500000000000000" pitchFamily="2" charset="0"/>
                <a:cs typeface="Poppins" panose="00000500000000000000" pitchFamily="2" charset="0"/>
              </a:rPr>
              <a:t>Screenshot - 3</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D4765DC2-D5A5-4FD1-B71E-9E3F86B5591D}"/>
                  </a:ext>
                </a:extLst>
              </p14:cNvPr>
              <p14:cNvContentPartPr/>
              <p14:nvPr/>
            </p14:nvContentPartPr>
            <p14:xfrm>
              <a:off x="8564733" y="-567538"/>
              <a:ext cx="360" cy="360"/>
            </p14:xfrm>
          </p:contentPart>
        </mc:Choice>
        <mc:Fallback xmlns="">
          <p:pic>
            <p:nvPicPr>
              <p:cNvPr id="8" name="Ink 7">
                <a:extLst>
                  <a:ext uri="{FF2B5EF4-FFF2-40B4-BE49-F238E27FC236}">
                    <a16:creationId xmlns:a16="http://schemas.microsoft.com/office/drawing/2014/main" id="{D4765DC2-D5A5-4FD1-B71E-9E3F86B5591D}"/>
                  </a:ext>
                </a:extLst>
              </p:cNvPr>
              <p:cNvPicPr/>
              <p:nvPr/>
            </p:nvPicPr>
            <p:blipFill>
              <a:blip r:embed="rId4"/>
              <a:stretch>
                <a:fillRect/>
              </a:stretch>
            </p:blipFill>
            <p:spPr>
              <a:xfrm>
                <a:off x="8556093" y="-576178"/>
                <a:ext cx="18000" cy="18000"/>
              </a:xfrm>
              <a:prstGeom prst="rect">
                <a:avLst/>
              </a:prstGeom>
            </p:spPr>
          </p:pic>
        </mc:Fallback>
      </mc:AlternateContent>
      <p:pic>
        <p:nvPicPr>
          <p:cNvPr id="5" name="Picture 4">
            <a:extLst>
              <a:ext uri="{FF2B5EF4-FFF2-40B4-BE49-F238E27FC236}">
                <a16:creationId xmlns:a16="http://schemas.microsoft.com/office/drawing/2014/main" id="{CEA45B12-F0A7-43E1-94D2-4B8D023E6E42}"/>
              </a:ext>
            </a:extLst>
          </p:cNvPr>
          <p:cNvPicPr>
            <a:picLocks noChangeAspect="1"/>
          </p:cNvPicPr>
          <p:nvPr/>
        </p:nvPicPr>
        <p:blipFill rotWithShape="1">
          <a:blip r:embed="rId5">
            <a:extLst>
              <a:ext uri="{28A0092B-C50C-407E-A947-70E740481C1C}">
                <a14:useLocalDpi xmlns:a14="http://schemas.microsoft.com/office/drawing/2010/main" val="0"/>
              </a:ext>
            </a:extLst>
          </a:blip>
          <a:srcRect t="3907" b="8147"/>
          <a:stretch/>
        </p:blipFill>
        <p:spPr>
          <a:xfrm>
            <a:off x="-9236" y="701961"/>
            <a:ext cx="12192000" cy="6031345"/>
          </a:xfrm>
          <a:prstGeom prst="rect">
            <a:avLst/>
          </a:prstGeom>
        </p:spPr>
      </p:pic>
    </p:spTree>
    <p:extLst>
      <p:ext uri="{BB962C8B-B14F-4D97-AF65-F5344CB8AC3E}">
        <p14:creationId xmlns:p14="http://schemas.microsoft.com/office/powerpoint/2010/main" val="291093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4F42E2-E24C-443E-A15F-98244C3C8C42}"/>
              </a:ext>
            </a:extLst>
          </p:cNvPr>
          <p:cNvPicPr>
            <a:picLocks noChangeAspect="1"/>
          </p:cNvPicPr>
          <p:nvPr/>
        </p:nvPicPr>
        <p:blipFill rotWithShape="1">
          <a:blip r:embed="rId2">
            <a:extLst>
              <a:ext uri="{28A0092B-C50C-407E-A947-70E740481C1C}">
                <a14:useLocalDpi xmlns:a14="http://schemas.microsoft.com/office/drawing/2010/main" val="0"/>
              </a:ext>
            </a:extLst>
          </a:blip>
          <a:srcRect t="1481" r="9412" b="22087"/>
          <a:stretch/>
        </p:blipFill>
        <p:spPr>
          <a:xfrm>
            <a:off x="0" y="0"/>
            <a:ext cx="12192000" cy="6858000"/>
          </a:xfrm>
          <a:prstGeom prst="rect">
            <a:avLst/>
          </a:prstGeom>
        </p:spPr>
      </p:pic>
      <p:sp>
        <p:nvSpPr>
          <p:cNvPr id="6" name="TextBox 5">
            <a:extLst>
              <a:ext uri="{FF2B5EF4-FFF2-40B4-BE49-F238E27FC236}">
                <a16:creationId xmlns:a16="http://schemas.microsoft.com/office/drawing/2014/main" id="{5420CC76-10CC-4FC1-BD64-848F0C30BB4E}"/>
              </a:ext>
            </a:extLst>
          </p:cNvPr>
          <p:cNvSpPr txBox="1"/>
          <p:nvPr/>
        </p:nvSpPr>
        <p:spPr>
          <a:xfrm>
            <a:off x="4722471" y="56072"/>
            <a:ext cx="2060294" cy="400110"/>
          </a:xfrm>
          <a:prstGeom prst="rect">
            <a:avLst/>
          </a:prstGeom>
          <a:solidFill>
            <a:schemeClr val="bg1"/>
          </a:solidFill>
          <a:ln>
            <a:solidFill>
              <a:schemeClr val="tx1">
                <a:lumMod val="95000"/>
                <a:lumOff val="5000"/>
              </a:schemeClr>
            </a:solidFill>
          </a:ln>
        </p:spPr>
        <p:txBody>
          <a:bodyPr wrap="square" rtlCol="0">
            <a:spAutoFit/>
          </a:bodyPr>
          <a:lstStyle/>
          <a:p>
            <a:r>
              <a:rPr lang="en-IN" sz="2000" dirty="0">
                <a:latin typeface="Poppins" panose="00000500000000000000" pitchFamily="2" charset="0"/>
                <a:cs typeface="Poppins" panose="00000500000000000000" pitchFamily="2" charset="0"/>
              </a:rPr>
              <a:t>Screenshot - 4</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D4765DC2-D5A5-4FD1-B71E-9E3F86B5591D}"/>
                  </a:ext>
                </a:extLst>
              </p14:cNvPr>
              <p14:cNvContentPartPr/>
              <p14:nvPr/>
            </p14:nvContentPartPr>
            <p14:xfrm>
              <a:off x="8564733" y="-567538"/>
              <a:ext cx="360" cy="360"/>
            </p14:xfrm>
          </p:contentPart>
        </mc:Choice>
        <mc:Fallback xmlns="">
          <p:pic>
            <p:nvPicPr>
              <p:cNvPr id="8" name="Ink 7">
                <a:extLst>
                  <a:ext uri="{FF2B5EF4-FFF2-40B4-BE49-F238E27FC236}">
                    <a16:creationId xmlns:a16="http://schemas.microsoft.com/office/drawing/2014/main" id="{D4765DC2-D5A5-4FD1-B71E-9E3F86B5591D}"/>
                  </a:ext>
                </a:extLst>
              </p:cNvPr>
              <p:cNvPicPr/>
              <p:nvPr/>
            </p:nvPicPr>
            <p:blipFill>
              <a:blip r:embed="rId4"/>
              <a:stretch>
                <a:fillRect/>
              </a:stretch>
            </p:blipFill>
            <p:spPr>
              <a:xfrm>
                <a:off x="8556093" y="-576178"/>
                <a:ext cx="18000" cy="18000"/>
              </a:xfrm>
              <a:prstGeom prst="rect">
                <a:avLst/>
              </a:prstGeom>
            </p:spPr>
          </p:pic>
        </mc:Fallback>
      </mc:AlternateContent>
      <p:pic>
        <p:nvPicPr>
          <p:cNvPr id="5" name="Picture 4">
            <a:extLst>
              <a:ext uri="{FF2B5EF4-FFF2-40B4-BE49-F238E27FC236}">
                <a16:creationId xmlns:a16="http://schemas.microsoft.com/office/drawing/2014/main" id="{791367F0-83E1-488A-8364-979A342880F4}"/>
              </a:ext>
            </a:extLst>
          </p:cNvPr>
          <p:cNvPicPr>
            <a:picLocks noChangeAspect="1"/>
          </p:cNvPicPr>
          <p:nvPr/>
        </p:nvPicPr>
        <p:blipFill rotWithShape="1">
          <a:blip r:embed="rId5">
            <a:extLst>
              <a:ext uri="{28A0092B-C50C-407E-A947-70E740481C1C}">
                <a14:useLocalDpi xmlns:a14="http://schemas.microsoft.com/office/drawing/2010/main" val="0"/>
              </a:ext>
            </a:extLst>
          </a:blip>
          <a:srcRect t="4310" b="8739"/>
          <a:stretch/>
        </p:blipFill>
        <p:spPr>
          <a:xfrm>
            <a:off x="0" y="675545"/>
            <a:ext cx="12192000" cy="5963091"/>
          </a:xfrm>
          <a:prstGeom prst="rect">
            <a:avLst/>
          </a:prstGeom>
        </p:spPr>
      </p:pic>
    </p:spTree>
    <p:extLst>
      <p:ext uri="{BB962C8B-B14F-4D97-AF65-F5344CB8AC3E}">
        <p14:creationId xmlns:p14="http://schemas.microsoft.com/office/powerpoint/2010/main" val="863345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4F42E2-E24C-443E-A15F-98244C3C8C42}"/>
              </a:ext>
            </a:extLst>
          </p:cNvPr>
          <p:cNvPicPr>
            <a:picLocks noChangeAspect="1"/>
          </p:cNvPicPr>
          <p:nvPr/>
        </p:nvPicPr>
        <p:blipFill rotWithShape="1">
          <a:blip r:embed="rId2">
            <a:extLst>
              <a:ext uri="{28A0092B-C50C-407E-A947-70E740481C1C}">
                <a14:useLocalDpi xmlns:a14="http://schemas.microsoft.com/office/drawing/2010/main" val="0"/>
              </a:ext>
            </a:extLst>
          </a:blip>
          <a:srcRect t="1481" r="9412" b="22087"/>
          <a:stretch/>
        </p:blipFill>
        <p:spPr>
          <a:xfrm>
            <a:off x="0" y="0"/>
            <a:ext cx="12192000" cy="6858000"/>
          </a:xfrm>
          <a:prstGeom prst="rect">
            <a:avLst/>
          </a:prstGeom>
        </p:spPr>
      </p:pic>
      <p:sp>
        <p:nvSpPr>
          <p:cNvPr id="6" name="TextBox 5">
            <a:extLst>
              <a:ext uri="{FF2B5EF4-FFF2-40B4-BE49-F238E27FC236}">
                <a16:creationId xmlns:a16="http://schemas.microsoft.com/office/drawing/2014/main" id="{5420CC76-10CC-4FC1-BD64-848F0C30BB4E}"/>
              </a:ext>
            </a:extLst>
          </p:cNvPr>
          <p:cNvSpPr txBox="1"/>
          <p:nvPr/>
        </p:nvSpPr>
        <p:spPr>
          <a:xfrm>
            <a:off x="4722471" y="56072"/>
            <a:ext cx="2060294" cy="400110"/>
          </a:xfrm>
          <a:prstGeom prst="rect">
            <a:avLst/>
          </a:prstGeom>
          <a:solidFill>
            <a:schemeClr val="bg1"/>
          </a:solidFill>
          <a:ln>
            <a:solidFill>
              <a:schemeClr val="tx1">
                <a:lumMod val="95000"/>
                <a:lumOff val="5000"/>
              </a:schemeClr>
            </a:solidFill>
          </a:ln>
        </p:spPr>
        <p:txBody>
          <a:bodyPr wrap="square" rtlCol="0">
            <a:spAutoFit/>
          </a:bodyPr>
          <a:lstStyle/>
          <a:p>
            <a:r>
              <a:rPr lang="en-IN" sz="2000" dirty="0">
                <a:latin typeface="Poppins" panose="00000500000000000000" pitchFamily="2" charset="0"/>
                <a:cs typeface="Poppins" panose="00000500000000000000" pitchFamily="2" charset="0"/>
              </a:rPr>
              <a:t>Screenshot - 5</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D4765DC2-D5A5-4FD1-B71E-9E3F86B5591D}"/>
                  </a:ext>
                </a:extLst>
              </p14:cNvPr>
              <p14:cNvContentPartPr/>
              <p14:nvPr/>
            </p14:nvContentPartPr>
            <p14:xfrm>
              <a:off x="8564733" y="-567538"/>
              <a:ext cx="360" cy="360"/>
            </p14:xfrm>
          </p:contentPart>
        </mc:Choice>
        <mc:Fallback xmlns="">
          <p:pic>
            <p:nvPicPr>
              <p:cNvPr id="8" name="Ink 7">
                <a:extLst>
                  <a:ext uri="{FF2B5EF4-FFF2-40B4-BE49-F238E27FC236}">
                    <a16:creationId xmlns:a16="http://schemas.microsoft.com/office/drawing/2014/main" id="{D4765DC2-D5A5-4FD1-B71E-9E3F86B5591D}"/>
                  </a:ext>
                </a:extLst>
              </p:cNvPr>
              <p:cNvPicPr/>
              <p:nvPr/>
            </p:nvPicPr>
            <p:blipFill>
              <a:blip r:embed="rId4"/>
              <a:stretch>
                <a:fillRect/>
              </a:stretch>
            </p:blipFill>
            <p:spPr>
              <a:xfrm>
                <a:off x="8556093" y="-576178"/>
                <a:ext cx="18000" cy="18000"/>
              </a:xfrm>
              <a:prstGeom prst="rect">
                <a:avLst/>
              </a:prstGeom>
            </p:spPr>
          </p:pic>
        </mc:Fallback>
      </mc:AlternateContent>
      <p:pic>
        <p:nvPicPr>
          <p:cNvPr id="9" name="Picture 8">
            <a:extLst>
              <a:ext uri="{FF2B5EF4-FFF2-40B4-BE49-F238E27FC236}">
                <a16:creationId xmlns:a16="http://schemas.microsoft.com/office/drawing/2014/main" id="{45F1AD30-D1B6-48EB-8C3D-50065B18BE7E}"/>
              </a:ext>
            </a:extLst>
          </p:cNvPr>
          <p:cNvPicPr>
            <a:picLocks noChangeAspect="1"/>
          </p:cNvPicPr>
          <p:nvPr/>
        </p:nvPicPr>
        <p:blipFill rotWithShape="1">
          <a:blip r:embed="rId5">
            <a:extLst>
              <a:ext uri="{28A0092B-C50C-407E-A947-70E740481C1C}">
                <a14:useLocalDpi xmlns:a14="http://schemas.microsoft.com/office/drawing/2010/main" val="0"/>
              </a:ext>
            </a:extLst>
          </a:blip>
          <a:srcRect t="4176" b="14359"/>
          <a:stretch/>
        </p:blipFill>
        <p:spPr>
          <a:xfrm>
            <a:off x="0" y="849745"/>
            <a:ext cx="12192000" cy="5586920"/>
          </a:xfrm>
          <a:prstGeom prst="rect">
            <a:avLst/>
          </a:prstGeom>
        </p:spPr>
      </p:pic>
    </p:spTree>
    <p:extLst>
      <p:ext uri="{BB962C8B-B14F-4D97-AF65-F5344CB8AC3E}">
        <p14:creationId xmlns:p14="http://schemas.microsoft.com/office/powerpoint/2010/main" val="557376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4F42E2-E24C-443E-A15F-98244C3C8C42}"/>
              </a:ext>
            </a:extLst>
          </p:cNvPr>
          <p:cNvPicPr>
            <a:picLocks noChangeAspect="1"/>
          </p:cNvPicPr>
          <p:nvPr/>
        </p:nvPicPr>
        <p:blipFill rotWithShape="1">
          <a:blip r:embed="rId2">
            <a:extLst>
              <a:ext uri="{28A0092B-C50C-407E-A947-70E740481C1C}">
                <a14:useLocalDpi xmlns:a14="http://schemas.microsoft.com/office/drawing/2010/main" val="0"/>
              </a:ext>
            </a:extLst>
          </a:blip>
          <a:srcRect t="1481" r="9412" b="22087"/>
          <a:stretch/>
        </p:blipFill>
        <p:spPr>
          <a:xfrm>
            <a:off x="0" y="0"/>
            <a:ext cx="12192000" cy="6858000"/>
          </a:xfrm>
          <a:prstGeom prst="rect">
            <a:avLst/>
          </a:prstGeom>
        </p:spPr>
      </p:pic>
      <p:sp>
        <p:nvSpPr>
          <p:cNvPr id="6" name="TextBox 5">
            <a:extLst>
              <a:ext uri="{FF2B5EF4-FFF2-40B4-BE49-F238E27FC236}">
                <a16:creationId xmlns:a16="http://schemas.microsoft.com/office/drawing/2014/main" id="{5420CC76-10CC-4FC1-BD64-848F0C30BB4E}"/>
              </a:ext>
            </a:extLst>
          </p:cNvPr>
          <p:cNvSpPr txBox="1"/>
          <p:nvPr/>
        </p:nvSpPr>
        <p:spPr>
          <a:xfrm>
            <a:off x="4722471" y="56072"/>
            <a:ext cx="2060294" cy="400110"/>
          </a:xfrm>
          <a:prstGeom prst="rect">
            <a:avLst/>
          </a:prstGeom>
          <a:solidFill>
            <a:schemeClr val="bg1"/>
          </a:solidFill>
          <a:ln>
            <a:solidFill>
              <a:schemeClr val="tx1">
                <a:lumMod val="95000"/>
                <a:lumOff val="5000"/>
              </a:schemeClr>
            </a:solidFill>
          </a:ln>
        </p:spPr>
        <p:txBody>
          <a:bodyPr wrap="square" rtlCol="0">
            <a:spAutoFit/>
          </a:bodyPr>
          <a:lstStyle/>
          <a:p>
            <a:r>
              <a:rPr lang="en-IN" sz="2000" dirty="0">
                <a:latin typeface="Poppins" panose="00000500000000000000" pitchFamily="2" charset="0"/>
                <a:cs typeface="Poppins" panose="00000500000000000000" pitchFamily="2" charset="0"/>
              </a:rPr>
              <a:t>Screenshot - 6</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D4765DC2-D5A5-4FD1-B71E-9E3F86B5591D}"/>
                  </a:ext>
                </a:extLst>
              </p14:cNvPr>
              <p14:cNvContentPartPr/>
              <p14:nvPr/>
            </p14:nvContentPartPr>
            <p14:xfrm>
              <a:off x="8564733" y="-567538"/>
              <a:ext cx="360" cy="360"/>
            </p14:xfrm>
          </p:contentPart>
        </mc:Choice>
        <mc:Fallback xmlns="">
          <p:pic>
            <p:nvPicPr>
              <p:cNvPr id="8" name="Ink 7">
                <a:extLst>
                  <a:ext uri="{FF2B5EF4-FFF2-40B4-BE49-F238E27FC236}">
                    <a16:creationId xmlns:a16="http://schemas.microsoft.com/office/drawing/2014/main" id="{D4765DC2-D5A5-4FD1-B71E-9E3F86B5591D}"/>
                  </a:ext>
                </a:extLst>
              </p:cNvPr>
              <p:cNvPicPr/>
              <p:nvPr/>
            </p:nvPicPr>
            <p:blipFill>
              <a:blip r:embed="rId4"/>
              <a:stretch>
                <a:fillRect/>
              </a:stretch>
            </p:blipFill>
            <p:spPr>
              <a:xfrm>
                <a:off x="8556093" y="-576178"/>
                <a:ext cx="18000" cy="18000"/>
              </a:xfrm>
              <a:prstGeom prst="rect">
                <a:avLst/>
              </a:prstGeom>
            </p:spPr>
          </p:pic>
        </mc:Fallback>
      </mc:AlternateContent>
      <p:pic>
        <p:nvPicPr>
          <p:cNvPr id="5" name="Picture 4">
            <a:extLst>
              <a:ext uri="{FF2B5EF4-FFF2-40B4-BE49-F238E27FC236}">
                <a16:creationId xmlns:a16="http://schemas.microsoft.com/office/drawing/2014/main" id="{FC4D3EDE-8284-4D20-84B9-CBD91397901C}"/>
              </a:ext>
            </a:extLst>
          </p:cNvPr>
          <p:cNvPicPr>
            <a:picLocks noChangeAspect="1"/>
          </p:cNvPicPr>
          <p:nvPr/>
        </p:nvPicPr>
        <p:blipFill rotWithShape="1">
          <a:blip r:embed="rId5">
            <a:extLst>
              <a:ext uri="{28A0092B-C50C-407E-A947-70E740481C1C}">
                <a14:useLocalDpi xmlns:a14="http://schemas.microsoft.com/office/drawing/2010/main" val="0"/>
              </a:ext>
            </a:extLst>
          </a:blip>
          <a:srcRect t="4310" b="13266"/>
          <a:stretch/>
        </p:blipFill>
        <p:spPr>
          <a:xfrm>
            <a:off x="0" y="830764"/>
            <a:ext cx="12192000" cy="5652654"/>
          </a:xfrm>
          <a:prstGeom prst="rect">
            <a:avLst/>
          </a:prstGeom>
        </p:spPr>
      </p:pic>
    </p:spTree>
    <p:extLst>
      <p:ext uri="{BB962C8B-B14F-4D97-AF65-F5344CB8AC3E}">
        <p14:creationId xmlns:p14="http://schemas.microsoft.com/office/powerpoint/2010/main" val="3252659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B6F784-B617-445A-8A54-20F96704B62D}"/>
              </a:ext>
            </a:extLst>
          </p:cNvPr>
          <p:cNvPicPr>
            <a:picLocks noChangeAspect="1"/>
          </p:cNvPicPr>
          <p:nvPr/>
        </p:nvPicPr>
        <p:blipFill rotWithShape="1">
          <a:blip r:embed="rId2">
            <a:extLst>
              <a:ext uri="{28A0092B-C50C-407E-A947-70E740481C1C}">
                <a14:useLocalDpi xmlns:a14="http://schemas.microsoft.com/office/drawing/2010/main" val="0"/>
              </a:ext>
            </a:extLst>
          </a:blip>
          <a:srcRect l="6993" t="7315" r="6993" b="20986"/>
          <a:stretch/>
        </p:blipFill>
        <p:spPr>
          <a:xfrm>
            <a:off x="0" y="0"/>
            <a:ext cx="12341275" cy="6858000"/>
          </a:xfrm>
          <a:prstGeom prst="rect">
            <a:avLst/>
          </a:prstGeom>
        </p:spPr>
      </p:pic>
      <p:sp>
        <p:nvSpPr>
          <p:cNvPr id="4" name="TextBox 3">
            <a:extLst>
              <a:ext uri="{FF2B5EF4-FFF2-40B4-BE49-F238E27FC236}">
                <a16:creationId xmlns:a16="http://schemas.microsoft.com/office/drawing/2014/main" id="{3624D812-9CEB-4987-BEDB-332B799175B4}"/>
              </a:ext>
            </a:extLst>
          </p:cNvPr>
          <p:cNvSpPr txBox="1"/>
          <p:nvPr/>
        </p:nvSpPr>
        <p:spPr>
          <a:xfrm>
            <a:off x="1230307" y="1432146"/>
            <a:ext cx="9880660" cy="3477875"/>
          </a:xfrm>
          <a:prstGeom prst="rect">
            <a:avLst/>
          </a:prstGeom>
          <a:solidFill>
            <a:srgbClr val="FFD966"/>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sz="4000" u="sng" dirty="0">
                <a:solidFill>
                  <a:schemeClr val="tx1"/>
                </a:solidFill>
                <a:latin typeface="Poppins" panose="00000500000000000000" pitchFamily="2" charset="0"/>
                <a:cs typeface="Poppins" panose="00000500000000000000" pitchFamily="2" charset="0"/>
              </a:rPr>
              <a:t>Problem Statement :</a:t>
            </a:r>
          </a:p>
          <a:p>
            <a:r>
              <a:rPr lang="en-IN" sz="3600" dirty="0">
                <a:solidFill>
                  <a:schemeClr val="tx1"/>
                </a:solidFill>
                <a:latin typeface="Poppins" panose="00000500000000000000" pitchFamily="2" charset="0"/>
                <a:cs typeface="Poppins" panose="00000500000000000000" pitchFamily="2" charset="0"/>
              </a:rPr>
              <a:t>Every Day a person requires a lot of things like a Calculator ,BMI (related to health), and some useful mathematical tools in life to solve typical tasks in life </a:t>
            </a:r>
            <a:r>
              <a:rPr lang="en-IN" sz="3600" dirty="0">
                <a:solidFill>
                  <a:schemeClr val="tx1"/>
                </a:solidFill>
                <a:highlight>
                  <a:srgbClr val="FFFF00"/>
                </a:highlight>
                <a:latin typeface="Poppins" panose="00000500000000000000" pitchFamily="2" charset="0"/>
                <a:cs typeface="Poppins" panose="00000500000000000000" pitchFamily="2" charset="0"/>
              </a:rPr>
              <a:t>synchronously</a:t>
            </a:r>
          </a:p>
        </p:txBody>
      </p:sp>
      <p:sp>
        <p:nvSpPr>
          <p:cNvPr id="5" name="TextBox 4">
            <a:extLst>
              <a:ext uri="{FF2B5EF4-FFF2-40B4-BE49-F238E27FC236}">
                <a16:creationId xmlns:a16="http://schemas.microsoft.com/office/drawing/2014/main" id="{E0A1C862-053B-478B-82FC-5715AD24EAC4}"/>
              </a:ext>
            </a:extLst>
          </p:cNvPr>
          <p:cNvSpPr txBox="1"/>
          <p:nvPr/>
        </p:nvSpPr>
        <p:spPr>
          <a:xfrm>
            <a:off x="4328450" y="96390"/>
            <a:ext cx="2999470" cy="461665"/>
          </a:xfrm>
          <a:prstGeom prst="rect">
            <a:avLst/>
          </a:prstGeom>
          <a:solidFill>
            <a:schemeClr val="bg1"/>
          </a:solidFill>
          <a:ln>
            <a:solidFill>
              <a:schemeClr val="tx1">
                <a:lumMod val="95000"/>
                <a:lumOff val="5000"/>
              </a:schemeClr>
            </a:solidFill>
          </a:ln>
        </p:spPr>
        <p:txBody>
          <a:bodyPr wrap="square" rtlCol="0">
            <a:spAutoFit/>
          </a:bodyPr>
          <a:lstStyle/>
          <a:p>
            <a:r>
              <a:rPr lang="en-IN" sz="2400" dirty="0">
                <a:solidFill>
                  <a:srgbClr val="000000"/>
                </a:solidFill>
                <a:latin typeface="Calibri" panose="020F0502020204030204" pitchFamily="34" charset="0"/>
                <a:ea typeface="Times New Roman" panose="02020603050405020304" pitchFamily="18" charset="0"/>
              </a:rPr>
              <a:t>b</a:t>
            </a:r>
            <a:r>
              <a:rPr lang="en-IN" sz="2400" dirty="0">
                <a:solidFill>
                  <a:srgbClr val="000000"/>
                </a:solidFill>
                <a:effectLst/>
                <a:latin typeface="Calibri" panose="020F0502020204030204" pitchFamily="34" charset="0"/>
                <a:ea typeface="Times New Roman" panose="02020603050405020304" pitchFamily="18" charset="0"/>
              </a:rPr>
              <a:t>) </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Problem statement.</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419155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4F42E2-E24C-443E-A15F-98244C3C8C42}"/>
              </a:ext>
            </a:extLst>
          </p:cNvPr>
          <p:cNvPicPr>
            <a:picLocks noChangeAspect="1"/>
          </p:cNvPicPr>
          <p:nvPr/>
        </p:nvPicPr>
        <p:blipFill rotWithShape="1">
          <a:blip r:embed="rId2">
            <a:extLst>
              <a:ext uri="{28A0092B-C50C-407E-A947-70E740481C1C}">
                <a14:useLocalDpi xmlns:a14="http://schemas.microsoft.com/office/drawing/2010/main" val="0"/>
              </a:ext>
            </a:extLst>
          </a:blip>
          <a:srcRect t="1481" r="9412" b="22087"/>
          <a:stretch/>
        </p:blipFill>
        <p:spPr>
          <a:xfrm>
            <a:off x="0" y="0"/>
            <a:ext cx="12192000" cy="6858000"/>
          </a:xfrm>
          <a:prstGeom prst="rect">
            <a:avLst/>
          </a:prstGeom>
        </p:spPr>
      </p:pic>
      <p:pic>
        <p:nvPicPr>
          <p:cNvPr id="3" name="Picture 2">
            <a:extLst>
              <a:ext uri="{FF2B5EF4-FFF2-40B4-BE49-F238E27FC236}">
                <a16:creationId xmlns:a16="http://schemas.microsoft.com/office/drawing/2014/main" id="{6468F486-3BE4-4EE2-922A-E6033755C1EE}"/>
              </a:ext>
            </a:extLst>
          </p:cNvPr>
          <p:cNvPicPr>
            <a:picLocks noChangeAspect="1"/>
          </p:cNvPicPr>
          <p:nvPr/>
        </p:nvPicPr>
        <p:blipFill rotWithShape="1">
          <a:blip r:embed="rId3">
            <a:extLst>
              <a:ext uri="{28A0092B-C50C-407E-A947-70E740481C1C}">
                <a14:useLocalDpi xmlns:a14="http://schemas.microsoft.com/office/drawing/2010/main" val="0"/>
              </a:ext>
            </a:extLst>
          </a:blip>
          <a:srcRect t="4983" b="7340"/>
          <a:stretch/>
        </p:blipFill>
        <p:spPr>
          <a:xfrm>
            <a:off x="0" y="696691"/>
            <a:ext cx="12192000" cy="6012873"/>
          </a:xfrm>
          <a:prstGeom prst="rect">
            <a:avLst/>
          </a:prstGeom>
        </p:spPr>
      </p:pic>
      <p:sp>
        <p:nvSpPr>
          <p:cNvPr id="6" name="TextBox 5">
            <a:extLst>
              <a:ext uri="{FF2B5EF4-FFF2-40B4-BE49-F238E27FC236}">
                <a16:creationId xmlns:a16="http://schemas.microsoft.com/office/drawing/2014/main" id="{22C9DA3B-3758-4788-A47A-C634D6FCBE24}"/>
              </a:ext>
            </a:extLst>
          </p:cNvPr>
          <p:cNvSpPr txBox="1"/>
          <p:nvPr/>
        </p:nvSpPr>
        <p:spPr>
          <a:xfrm>
            <a:off x="4722471" y="56072"/>
            <a:ext cx="2060294" cy="400110"/>
          </a:xfrm>
          <a:prstGeom prst="rect">
            <a:avLst/>
          </a:prstGeom>
          <a:solidFill>
            <a:schemeClr val="bg1"/>
          </a:solidFill>
          <a:ln>
            <a:solidFill>
              <a:schemeClr val="tx1">
                <a:lumMod val="95000"/>
                <a:lumOff val="5000"/>
              </a:schemeClr>
            </a:solidFill>
          </a:ln>
        </p:spPr>
        <p:txBody>
          <a:bodyPr wrap="square" rtlCol="0">
            <a:spAutoFit/>
          </a:bodyPr>
          <a:lstStyle/>
          <a:p>
            <a:r>
              <a:rPr lang="en-IN" sz="2000" dirty="0">
                <a:latin typeface="Poppins" panose="00000500000000000000" pitchFamily="2" charset="0"/>
                <a:cs typeface="Poppins" panose="00000500000000000000" pitchFamily="2" charset="0"/>
              </a:rPr>
              <a:t>Screenshot - 7</a:t>
            </a:r>
          </a:p>
        </p:txBody>
      </p:sp>
    </p:spTree>
    <p:extLst>
      <p:ext uri="{BB962C8B-B14F-4D97-AF65-F5344CB8AC3E}">
        <p14:creationId xmlns:p14="http://schemas.microsoft.com/office/powerpoint/2010/main" val="1933398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B449EA-A579-4937-9875-44CC2B1990D2}"/>
              </a:ext>
            </a:extLst>
          </p:cNvPr>
          <p:cNvPicPr>
            <a:picLocks noChangeAspect="1"/>
          </p:cNvPicPr>
          <p:nvPr/>
        </p:nvPicPr>
        <p:blipFill rotWithShape="1">
          <a:blip r:embed="rId2">
            <a:extLst>
              <a:ext uri="{28A0092B-C50C-407E-A947-70E740481C1C}">
                <a14:useLocalDpi xmlns:a14="http://schemas.microsoft.com/office/drawing/2010/main" val="0"/>
              </a:ext>
            </a:extLst>
          </a:blip>
          <a:srcRect t="1481" r="9412" b="22087"/>
          <a:stretch/>
        </p:blipFill>
        <p:spPr>
          <a:xfrm>
            <a:off x="0" y="0"/>
            <a:ext cx="12192000" cy="6858000"/>
          </a:xfrm>
          <a:prstGeom prst="rect">
            <a:avLst/>
          </a:prstGeom>
        </p:spPr>
      </p:pic>
      <p:sp>
        <p:nvSpPr>
          <p:cNvPr id="5" name="TextBox 4">
            <a:extLst>
              <a:ext uri="{FF2B5EF4-FFF2-40B4-BE49-F238E27FC236}">
                <a16:creationId xmlns:a16="http://schemas.microsoft.com/office/drawing/2014/main" id="{5EA6E587-3B43-4ECF-8616-5635CECF4892}"/>
              </a:ext>
            </a:extLst>
          </p:cNvPr>
          <p:cNvSpPr txBox="1"/>
          <p:nvPr/>
        </p:nvSpPr>
        <p:spPr>
          <a:xfrm>
            <a:off x="1843741" y="380896"/>
            <a:ext cx="8449102" cy="107721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solidFill>
                  <a:schemeClr val="tx1"/>
                </a:solidFill>
                <a:latin typeface="Poppins" panose="00000500000000000000" pitchFamily="2" charset="0"/>
                <a:cs typeface="Poppins" panose="00000500000000000000" pitchFamily="2" charset="0"/>
              </a:rPr>
              <a:t>Languages used to build such elegant Website :</a:t>
            </a:r>
            <a:endParaRPr lang="en-IN" sz="3200" dirty="0">
              <a:solidFill>
                <a:schemeClr val="tx1"/>
              </a:solidFill>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E66A7D89-6324-45B2-95DF-74973FFAFD51}"/>
              </a:ext>
            </a:extLst>
          </p:cNvPr>
          <p:cNvSpPr txBox="1"/>
          <p:nvPr/>
        </p:nvSpPr>
        <p:spPr>
          <a:xfrm>
            <a:off x="1713105" y="270392"/>
            <a:ext cx="8449103" cy="1077218"/>
          </a:xfrm>
          <a:prstGeom prst="rect">
            <a:avLst/>
          </a:prstGeom>
          <a:solidFill>
            <a:srgbClr val="FFD966"/>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solidFill>
                  <a:schemeClr val="tx1"/>
                </a:solidFill>
                <a:latin typeface="Poppins" panose="00000500000000000000" pitchFamily="2" charset="0"/>
                <a:cs typeface="Poppins" panose="00000500000000000000" pitchFamily="2" charset="0"/>
              </a:rPr>
              <a:t>Languages used to build such elegant Website :</a:t>
            </a:r>
            <a:endParaRPr lang="en-IN" sz="3200" dirty="0">
              <a:solidFill>
                <a:schemeClr val="tx1"/>
              </a:solidFill>
              <a:latin typeface="Poppins" panose="00000500000000000000" pitchFamily="2" charset="0"/>
              <a:cs typeface="Poppins" panose="00000500000000000000" pitchFamily="2" charset="0"/>
            </a:endParaRPr>
          </a:p>
        </p:txBody>
      </p:sp>
      <p:pic>
        <p:nvPicPr>
          <p:cNvPr id="8" name="Picture 7">
            <a:extLst>
              <a:ext uri="{FF2B5EF4-FFF2-40B4-BE49-F238E27FC236}">
                <a16:creationId xmlns:a16="http://schemas.microsoft.com/office/drawing/2014/main" id="{7023D4AE-2CB7-452E-8A9E-475D339CA1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1381" y="2597726"/>
            <a:ext cx="2549545" cy="2549545"/>
          </a:xfrm>
          <a:prstGeom prst="rect">
            <a:avLst/>
          </a:prstGeom>
        </p:spPr>
      </p:pic>
      <p:pic>
        <p:nvPicPr>
          <p:cNvPr id="10" name="Picture 9">
            <a:extLst>
              <a:ext uri="{FF2B5EF4-FFF2-40B4-BE49-F238E27FC236}">
                <a16:creationId xmlns:a16="http://schemas.microsoft.com/office/drawing/2014/main" id="{046CD1F1-1A67-4652-BE1A-C891B25B2B1F}"/>
              </a:ext>
            </a:extLst>
          </p:cNvPr>
          <p:cNvPicPr>
            <a:picLocks noChangeAspect="1"/>
          </p:cNvPicPr>
          <p:nvPr/>
        </p:nvPicPr>
        <p:blipFill rotWithShape="1">
          <a:blip r:embed="rId4">
            <a:extLst>
              <a:ext uri="{28A0092B-C50C-407E-A947-70E740481C1C}">
                <a14:useLocalDpi xmlns:a14="http://schemas.microsoft.com/office/drawing/2010/main" val="0"/>
              </a:ext>
            </a:extLst>
          </a:blip>
          <a:srcRect l="53557"/>
          <a:stretch/>
        </p:blipFill>
        <p:spPr>
          <a:xfrm>
            <a:off x="4910621" y="2292528"/>
            <a:ext cx="2054072" cy="3417570"/>
          </a:xfrm>
          <a:prstGeom prst="rect">
            <a:avLst/>
          </a:prstGeom>
        </p:spPr>
      </p:pic>
      <p:pic>
        <p:nvPicPr>
          <p:cNvPr id="14" name="Picture 13">
            <a:extLst>
              <a:ext uri="{FF2B5EF4-FFF2-40B4-BE49-F238E27FC236}">
                <a16:creationId xmlns:a16="http://schemas.microsoft.com/office/drawing/2014/main" id="{730A7200-3B0A-4670-8835-723A91230B1E}"/>
              </a:ext>
            </a:extLst>
          </p:cNvPr>
          <p:cNvPicPr>
            <a:picLocks noChangeAspect="1"/>
          </p:cNvPicPr>
          <p:nvPr/>
        </p:nvPicPr>
        <p:blipFill rotWithShape="1">
          <a:blip r:embed="rId4">
            <a:extLst>
              <a:ext uri="{28A0092B-C50C-407E-A947-70E740481C1C}">
                <a14:useLocalDpi xmlns:a14="http://schemas.microsoft.com/office/drawing/2010/main" val="0"/>
              </a:ext>
            </a:extLst>
          </a:blip>
          <a:srcRect r="51497" b="6742"/>
          <a:stretch/>
        </p:blipFill>
        <p:spPr>
          <a:xfrm>
            <a:off x="2132214" y="2278916"/>
            <a:ext cx="2145146" cy="3187164"/>
          </a:xfrm>
          <a:prstGeom prst="rect">
            <a:avLst/>
          </a:prstGeom>
        </p:spPr>
      </p:pic>
      <p:pic>
        <p:nvPicPr>
          <p:cNvPr id="11" name="Picture 10">
            <a:extLst>
              <a:ext uri="{FF2B5EF4-FFF2-40B4-BE49-F238E27FC236}">
                <a16:creationId xmlns:a16="http://schemas.microsoft.com/office/drawing/2014/main" id="{21F44AFB-1BB7-49A9-A103-9805C6817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1381" y="2653144"/>
            <a:ext cx="2549545" cy="2549545"/>
          </a:xfrm>
          <a:prstGeom prst="rect">
            <a:avLst/>
          </a:prstGeom>
        </p:spPr>
      </p:pic>
    </p:spTree>
    <p:extLst>
      <p:ext uri="{BB962C8B-B14F-4D97-AF65-F5344CB8AC3E}">
        <p14:creationId xmlns:p14="http://schemas.microsoft.com/office/powerpoint/2010/main" val="1431500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B449EA-A579-4937-9875-44CC2B1990D2}"/>
              </a:ext>
            </a:extLst>
          </p:cNvPr>
          <p:cNvPicPr>
            <a:picLocks noChangeAspect="1"/>
          </p:cNvPicPr>
          <p:nvPr/>
        </p:nvPicPr>
        <p:blipFill rotWithShape="1">
          <a:blip r:embed="rId2">
            <a:extLst>
              <a:ext uri="{28A0092B-C50C-407E-A947-70E740481C1C}">
                <a14:useLocalDpi xmlns:a14="http://schemas.microsoft.com/office/drawing/2010/main" val="0"/>
              </a:ext>
            </a:extLst>
          </a:blip>
          <a:srcRect t="1481" r="9412" b="22087"/>
          <a:stretch/>
        </p:blipFill>
        <p:spPr>
          <a:xfrm>
            <a:off x="0" y="0"/>
            <a:ext cx="12192000" cy="6858000"/>
          </a:xfrm>
          <a:prstGeom prst="rect">
            <a:avLst/>
          </a:prstGeom>
        </p:spPr>
      </p:pic>
      <p:sp>
        <p:nvSpPr>
          <p:cNvPr id="5" name="TextBox 4">
            <a:extLst>
              <a:ext uri="{FF2B5EF4-FFF2-40B4-BE49-F238E27FC236}">
                <a16:creationId xmlns:a16="http://schemas.microsoft.com/office/drawing/2014/main" id="{5EA6E587-3B43-4ECF-8616-5635CECF4892}"/>
              </a:ext>
            </a:extLst>
          </p:cNvPr>
          <p:cNvSpPr txBox="1"/>
          <p:nvPr/>
        </p:nvSpPr>
        <p:spPr>
          <a:xfrm>
            <a:off x="3836486" y="546239"/>
            <a:ext cx="4000671"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solidFill>
                  <a:schemeClr val="tx1"/>
                </a:solidFill>
                <a:latin typeface="Poppins" panose="00000500000000000000" pitchFamily="2" charset="0"/>
                <a:cs typeface="Poppins" panose="00000500000000000000" pitchFamily="2" charset="0"/>
              </a:rPr>
              <a:t>Frameworks Used:</a:t>
            </a:r>
            <a:endParaRPr lang="en-IN" sz="3200" dirty="0">
              <a:solidFill>
                <a:schemeClr val="tx1"/>
              </a:solidFill>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E66A7D89-6324-45B2-95DF-74973FFAFD51}"/>
              </a:ext>
            </a:extLst>
          </p:cNvPr>
          <p:cNvSpPr txBox="1"/>
          <p:nvPr/>
        </p:nvSpPr>
        <p:spPr>
          <a:xfrm>
            <a:off x="3730167" y="472349"/>
            <a:ext cx="4000670" cy="584775"/>
          </a:xfrm>
          <a:prstGeom prst="rect">
            <a:avLst/>
          </a:prstGeom>
          <a:solidFill>
            <a:srgbClr val="FFD966"/>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solidFill>
                  <a:schemeClr val="tx1"/>
                </a:solidFill>
                <a:latin typeface="Poppins" panose="00000500000000000000" pitchFamily="2" charset="0"/>
                <a:cs typeface="Poppins" panose="00000500000000000000" pitchFamily="2" charset="0"/>
              </a:rPr>
              <a:t>Frameworks Used:</a:t>
            </a:r>
            <a:endParaRPr lang="en-IN" sz="3200" dirty="0">
              <a:solidFill>
                <a:schemeClr val="tx1"/>
              </a:solidFill>
              <a:latin typeface="Poppins" panose="00000500000000000000" pitchFamily="2" charset="0"/>
              <a:cs typeface="Poppins" panose="00000500000000000000" pitchFamily="2" charset="0"/>
            </a:endParaRPr>
          </a:p>
        </p:txBody>
      </p:sp>
      <p:pic>
        <p:nvPicPr>
          <p:cNvPr id="13" name="Picture 12">
            <a:extLst>
              <a:ext uri="{FF2B5EF4-FFF2-40B4-BE49-F238E27FC236}">
                <a16:creationId xmlns:a16="http://schemas.microsoft.com/office/drawing/2014/main" id="{8A316315-0DC4-4325-A536-C46DA21AA8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909" y="1204904"/>
            <a:ext cx="9012471" cy="5495409"/>
          </a:xfrm>
          <a:prstGeom prst="rect">
            <a:avLst/>
          </a:prstGeom>
        </p:spPr>
      </p:pic>
    </p:spTree>
    <p:extLst>
      <p:ext uri="{BB962C8B-B14F-4D97-AF65-F5344CB8AC3E}">
        <p14:creationId xmlns:p14="http://schemas.microsoft.com/office/powerpoint/2010/main" val="2287995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B449EA-A579-4937-9875-44CC2B1990D2}"/>
              </a:ext>
            </a:extLst>
          </p:cNvPr>
          <p:cNvPicPr>
            <a:picLocks noChangeAspect="1"/>
          </p:cNvPicPr>
          <p:nvPr/>
        </p:nvPicPr>
        <p:blipFill rotWithShape="1">
          <a:blip r:embed="rId2">
            <a:extLst>
              <a:ext uri="{28A0092B-C50C-407E-A947-70E740481C1C}">
                <a14:useLocalDpi xmlns:a14="http://schemas.microsoft.com/office/drawing/2010/main" val="0"/>
              </a:ext>
            </a:extLst>
          </a:blip>
          <a:srcRect t="1481" r="9412" b="22087"/>
          <a:stretch/>
        </p:blipFill>
        <p:spPr>
          <a:xfrm>
            <a:off x="0" y="0"/>
            <a:ext cx="12192000" cy="6858000"/>
          </a:xfrm>
          <a:prstGeom prst="rect">
            <a:avLst/>
          </a:prstGeom>
        </p:spPr>
      </p:pic>
      <p:sp>
        <p:nvSpPr>
          <p:cNvPr id="5" name="TextBox 4">
            <a:extLst>
              <a:ext uri="{FF2B5EF4-FFF2-40B4-BE49-F238E27FC236}">
                <a16:creationId xmlns:a16="http://schemas.microsoft.com/office/drawing/2014/main" id="{5EA6E587-3B43-4ECF-8616-5635CECF4892}"/>
              </a:ext>
            </a:extLst>
          </p:cNvPr>
          <p:cNvSpPr txBox="1"/>
          <p:nvPr/>
        </p:nvSpPr>
        <p:spPr>
          <a:xfrm>
            <a:off x="1871449" y="433927"/>
            <a:ext cx="8449102" cy="107721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solidFill>
                  <a:schemeClr val="tx1"/>
                </a:solidFill>
                <a:latin typeface="Poppins" panose="00000500000000000000" pitchFamily="2" charset="0"/>
                <a:cs typeface="Poppins" panose="00000500000000000000" pitchFamily="2" charset="0"/>
              </a:rPr>
              <a:t>Language , Framework used to build the App</a:t>
            </a:r>
            <a:endParaRPr lang="en-IN" sz="3200" dirty="0">
              <a:solidFill>
                <a:schemeClr val="tx1"/>
              </a:solidFill>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E66A7D89-6324-45B2-95DF-74973FFAFD51}"/>
              </a:ext>
            </a:extLst>
          </p:cNvPr>
          <p:cNvSpPr txBox="1"/>
          <p:nvPr/>
        </p:nvSpPr>
        <p:spPr>
          <a:xfrm>
            <a:off x="1761496" y="286052"/>
            <a:ext cx="8449103" cy="1077218"/>
          </a:xfrm>
          <a:prstGeom prst="rect">
            <a:avLst/>
          </a:prstGeom>
          <a:solidFill>
            <a:srgbClr val="FFD966"/>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solidFill>
                  <a:schemeClr val="tx1"/>
                </a:solidFill>
                <a:latin typeface="Poppins" panose="00000500000000000000" pitchFamily="2" charset="0"/>
                <a:cs typeface="Poppins" panose="00000500000000000000" pitchFamily="2" charset="0"/>
              </a:rPr>
              <a:t>Language , Framework used to build the App</a:t>
            </a:r>
            <a:endParaRPr lang="en-IN" sz="3200" dirty="0">
              <a:solidFill>
                <a:schemeClr val="tx1"/>
              </a:solidFill>
              <a:latin typeface="Poppins" panose="00000500000000000000" pitchFamily="2" charset="0"/>
              <a:cs typeface="Poppins" panose="00000500000000000000" pitchFamily="2" charset="0"/>
            </a:endParaRPr>
          </a:p>
        </p:txBody>
      </p:sp>
      <p:pic>
        <p:nvPicPr>
          <p:cNvPr id="12" name="Picture 11">
            <a:extLst>
              <a:ext uri="{FF2B5EF4-FFF2-40B4-BE49-F238E27FC236}">
                <a16:creationId xmlns:a16="http://schemas.microsoft.com/office/drawing/2014/main" id="{EFD9A5D0-348B-437F-A3BE-EEDFCDC26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9765" y="2071334"/>
            <a:ext cx="3930727" cy="3930727"/>
          </a:xfrm>
          <a:prstGeom prst="rect">
            <a:avLst/>
          </a:prstGeom>
        </p:spPr>
      </p:pic>
      <p:pic>
        <p:nvPicPr>
          <p:cNvPr id="13" name="Picture 12">
            <a:extLst>
              <a:ext uri="{FF2B5EF4-FFF2-40B4-BE49-F238E27FC236}">
                <a16:creationId xmlns:a16="http://schemas.microsoft.com/office/drawing/2014/main" id="{B5370AD7-0A45-4897-9089-179AC7166C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5301" y="1215395"/>
            <a:ext cx="4780746" cy="3187164"/>
          </a:xfrm>
          <a:prstGeom prst="rect">
            <a:avLst/>
          </a:prstGeom>
        </p:spPr>
      </p:pic>
    </p:spTree>
    <p:extLst>
      <p:ext uri="{BB962C8B-B14F-4D97-AF65-F5344CB8AC3E}">
        <p14:creationId xmlns:p14="http://schemas.microsoft.com/office/powerpoint/2010/main" val="208541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4F42E2-E24C-443E-A15F-98244C3C8C42}"/>
              </a:ext>
            </a:extLst>
          </p:cNvPr>
          <p:cNvPicPr>
            <a:picLocks noChangeAspect="1"/>
          </p:cNvPicPr>
          <p:nvPr/>
        </p:nvPicPr>
        <p:blipFill rotWithShape="1">
          <a:blip r:embed="rId2">
            <a:extLst>
              <a:ext uri="{28A0092B-C50C-407E-A947-70E740481C1C}">
                <a14:useLocalDpi xmlns:a14="http://schemas.microsoft.com/office/drawing/2010/main" val="0"/>
              </a:ext>
            </a:extLst>
          </a:blip>
          <a:srcRect t="1481" r="9412" b="22087"/>
          <a:stretch/>
        </p:blipFill>
        <p:spPr>
          <a:xfrm>
            <a:off x="0" y="0"/>
            <a:ext cx="12192000" cy="6858000"/>
          </a:xfrm>
          <a:prstGeom prst="rect">
            <a:avLst/>
          </a:prstGeom>
        </p:spPr>
      </p:pic>
      <p:sp>
        <p:nvSpPr>
          <p:cNvPr id="3" name="TextBox 2">
            <a:extLst>
              <a:ext uri="{FF2B5EF4-FFF2-40B4-BE49-F238E27FC236}">
                <a16:creationId xmlns:a16="http://schemas.microsoft.com/office/drawing/2014/main" id="{43FF46CA-242A-4BD1-B77C-460E20DBEB32}"/>
              </a:ext>
            </a:extLst>
          </p:cNvPr>
          <p:cNvSpPr txBox="1"/>
          <p:nvPr/>
        </p:nvSpPr>
        <p:spPr>
          <a:xfrm>
            <a:off x="2063573" y="3136612"/>
            <a:ext cx="7635241"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solidFill>
                  <a:schemeClr val="tx1"/>
                </a:solidFill>
                <a:latin typeface="Poppins" panose="00000500000000000000" pitchFamily="2" charset="0"/>
                <a:cs typeface="Poppins" panose="00000500000000000000" pitchFamily="2" charset="0"/>
              </a:rPr>
              <a:t>Thank you for watching till the end !</a:t>
            </a:r>
            <a:endParaRPr lang="en-IN" sz="3200" dirty="0">
              <a:solidFill>
                <a:schemeClr val="tx1"/>
              </a:solidFill>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775B0EFD-5B5D-4414-ADF2-D050324B10A9}"/>
              </a:ext>
            </a:extLst>
          </p:cNvPr>
          <p:cNvSpPr txBox="1"/>
          <p:nvPr/>
        </p:nvSpPr>
        <p:spPr>
          <a:xfrm>
            <a:off x="2175334" y="3030086"/>
            <a:ext cx="7635242" cy="584775"/>
          </a:xfrm>
          <a:prstGeom prst="rect">
            <a:avLst/>
          </a:prstGeom>
          <a:solidFill>
            <a:srgbClr val="FFD966"/>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solidFill>
                  <a:schemeClr val="tx1"/>
                </a:solidFill>
                <a:latin typeface="Poppins" panose="00000500000000000000" pitchFamily="2" charset="0"/>
                <a:cs typeface="Poppins" panose="00000500000000000000" pitchFamily="2" charset="0"/>
              </a:rPr>
              <a:t>Thank you for watching till the end !</a:t>
            </a:r>
            <a:endParaRPr lang="en-IN" sz="3200" dirty="0">
              <a:solidFill>
                <a:schemeClr val="tx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76369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B6F784-B617-445A-8A54-20F96704B62D}"/>
              </a:ext>
            </a:extLst>
          </p:cNvPr>
          <p:cNvPicPr>
            <a:picLocks noChangeAspect="1"/>
          </p:cNvPicPr>
          <p:nvPr/>
        </p:nvPicPr>
        <p:blipFill rotWithShape="1">
          <a:blip r:embed="rId2">
            <a:extLst>
              <a:ext uri="{28A0092B-C50C-407E-A947-70E740481C1C}">
                <a14:useLocalDpi xmlns:a14="http://schemas.microsoft.com/office/drawing/2010/main" val="0"/>
              </a:ext>
            </a:extLst>
          </a:blip>
          <a:srcRect l="6993" t="7315" r="6993" b="20986"/>
          <a:stretch/>
        </p:blipFill>
        <p:spPr>
          <a:xfrm>
            <a:off x="0" y="0"/>
            <a:ext cx="12341275" cy="6858000"/>
          </a:xfrm>
          <a:prstGeom prst="rect">
            <a:avLst/>
          </a:prstGeom>
        </p:spPr>
      </p:pic>
      <p:sp>
        <p:nvSpPr>
          <p:cNvPr id="4" name="TextBox 3">
            <a:extLst>
              <a:ext uri="{FF2B5EF4-FFF2-40B4-BE49-F238E27FC236}">
                <a16:creationId xmlns:a16="http://schemas.microsoft.com/office/drawing/2014/main" id="{3624D812-9CEB-4987-BEDB-332B799175B4}"/>
              </a:ext>
            </a:extLst>
          </p:cNvPr>
          <p:cNvSpPr txBox="1"/>
          <p:nvPr/>
        </p:nvSpPr>
        <p:spPr>
          <a:xfrm>
            <a:off x="1230307" y="1432146"/>
            <a:ext cx="9880660" cy="4216539"/>
          </a:xfrm>
          <a:prstGeom prst="rect">
            <a:avLst/>
          </a:prstGeom>
          <a:solidFill>
            <a:srgbClr val="FFD966"/>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sz="4000" u="sng" dirty="0">
                <a:solidFill>
                  <a:schemeClr val="tx1"/>
                </a:solidFill>
                <a:latin typeface="Poppins" panose="00000500000000000000" pitchFamily="2" charset="0"/>
                <a:cs typeface="Poppins" panose="00000500000000000000" pitchFamily="2" charset="0"/>
              </a:rPr>
              <a:t>Objectives :</a:t>
            </a:r>
          </a:p>
          <a:p>
            <a:pPr marL="742950" indent="-742950">
              <a:buAutoNum type="arabicPeriod"/>
            </a:pPr>
            <a:r>
              <a:rPr lang="en-IN" sz="4000" dirty="0">
                <a:solidFill>
                  <a:schemeClr val="tx1"/>
                </a:solidFill>
                <a:latin typeface="Poppins" panose="00000500000000000000" pitchFamily="2" charset="0"/>
                <a:cs typeface="Poppins" panose="00000500000000000000" pitchFamily="2" charset="0"/>
              </a:rPr>
              <a:t>To solve typical problems of people in daily life</a:t>
            </a:r>
          </a:p>
          <a:p>
            <a:pPr marL="742950" indent="-742950">
              <a:buAutoNum type="arabicPeriod"/>
            </a:pPr>
            <a:r>
              <a:rPr lang="en-IN" sz="4000" dirty="0">
                <a:solidFill>
                  <a:schemeClr val="tx1"/>
                </a:solidFill>
                <a:latin typeface="Poppins" panose="00000500000000000000" pitchFamily="2" charset="0"/>
                <a:cs typeface="Poppins" panose="00000500000000000000" pitchFamily="2" charset="0"/>
              </a:rPr>
              <a:t>To make things simple</a:t>
            </a:r>
            <a:r>
              <a:rPr lang="en-IN" sz="3600" dirty="0">
                <a:solidFill>
                  <a:schemeClr val="tx1"/>
                </a:solidFill>
                <a:latin typeface="Poppins" panose="00000500000000000000" pitchFamily="2" charset="0"/>
                <a:cs typeface="Poppins" panose="00000500000000000000" pitchFamily="2" charset="0"/>
              </a:rPr>
              <a:t> by accessing our website or App.</a:t>
            </a:r>
          </a:p>
          <a:p>
            <a:pPr marL="742950" indent="-742950">
              <a:buAutoNum type="arabicPeriod"/>
            </a:pPr>
            <a:r>
              <a:rPr lang="en-IN" sz="3600" dirty="0">
                <a:solidFill>
                  <a:schemeClr val="tx1"/>
                </a:solidFill>
                <a:latin typeface="Poppins" panose="00000500000000000000" pitchFamily="2" charset="0"/>
                <a:cs typeface="Poppins" panose="00000500000000000000" pitchFamily="2" charset="0"/>
              </a:rPr>
              <a:t>To give access to such typical problem solving tools *.</a:t>
            </a:r>
            <a:endParaRPr lang="en-IN" sz="4000" dirty="0">
              <a:solidFill>
                <a:schemeClr val="tx1"/>
              </a:solidFill>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E0A1C862-053B-478B-82FC-5715AD24EAC4}"/>
              </a:ext>
            </a:extLst>
          </p:cNvPr>
          <p:cNvSpPr txBox="1"/>
          <p:nvPr/>
        </p:nvSpPr>
        <p:spPr>
          <a:xfrm>
            <a:off x="4328449" y="96390"/>
            <a:ext cx="4178241" cy="461665"/>
          </a:xfrm>
          <a:prstGeom prst="rect">
            <a:avLst/>
          </a:prstGeom>
          <a:solidFill>
            <a:schemeClr val="bg1"/>
          </a:solidFill>
          <a:ln>
            <a:solidFill>
              <a:schemeClr val="tx1">
                <a:lumMod val="95000"/>
                <a:lumOff val="5000"/>
              </a:schemeClr>
            </a:solidFill>
          </a:ln>
        </p:spPr>
        <p:txBody>
          <a:bodyPr wrap="square" rtlCol="0">
            <a:spAutoFit/>
          </a:bodyPr>
          <a:lstStyle/>
          <a:p>
            <a:r>
              <a:rPr lang="en-IN" sz="2400" dirty="0">
                <a:solidFill>
                  <a:srgbClr val="000000"/>
                </a:solidFill>
                <a:effectLst/>
                <a:latin typeface="Calibri" panose="020F0502020204030204" pitchFamily="34" charset="0"/>
                <a:ea typeface="Times New Roman" panose="02020603050405020304" pitchFamily="18" charset="0"/>
              </a:rPr>
              <a:t>C) </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Objectives of the project.</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63649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B6F784-B617-445A-8A54-20F96704B62D}"/>
              </a:ext>
            </a:extLst>
          </p:cNvPr>
          <p:cNvPicPr>
            <a:picLocks noChangeAspect="1"/>
          </p:cNvPicPr>
          <p:nvPr/>
        </p:nvPicPr>
        <p:blipFill rotWithShape="1">
          <a:blip r:embed="rId2">
            <a:extLst>
              <a:ext uri="{28A0092B-C50C-407E-A947-70E740481C1C}">
                <a14:useLocalDpi xmlns:a14="http://schemas.microsoft.com/office/drawing/2010/main" val="0"/>
              </a:ext>
            </a:extLst>
          </a:blip>
          <a:srcRect l="6993" t="7315" r="6993" b="20986"/>
          <a:stretch/>
        </p:blipFill>
        <p:spPr>
          <a:xfrm>
            <a:off x="0" y="0"/>
            <a:ext cx="12341275" cy="6858000"/>
          </a:xfrm>
          <a:prstGeom prst="rect">
            <a:avLst/>
          </a:prstGeom>
        </p:spPr>
      </p:pic>
      <p:sp>
        <p:nvSpPr>
          <p:cNvPr id="4" name="TextBox 3">
            <a:extLst>
              <a:ext uri="{FF2B5EF4-FFF2-40B4-BE49-F238E27FC236}">
                <a16:creationId xmlns:a16="http://schemas.microsoft.com/office/drawing/2014/main" id="{3624D812-9CEB-4987-BEDB-332B799175B4}"/>
              </a:ext>
            </a:extLst>
          </p:cNvPr>
          <p:cNvSpPr txBox="1"/>
          <p:nvPr/>
        </p:nvSpPr>
        <p:spPr>
          <a:xfrm>
            <a:off x="1230307" y="1052373"/>
            <a:ext cx="9880660" cy="5755422"/>
          </a:xfrm>
          <a:prstGeom prst="rect">
            <a:avLst/>
          </a:prstGeom>
          <a:solidFill>
            <a:srgbClr val="FFD966"/>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sz="44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Proposed method</a:t>
            </a:r>
            <a:r>
              <a:rPr lang="en-IN" sz="4400" u="sng" dirty="0">
                <a:solidFill>
                  <a:schemeClr val="tx1"/>
                </a:solidFill>
                <a:latin typeface="Poppins" panose="00000500000000000000" pitchFamily="2" charset="0"/>
                <a:cs typeface="Poppins" panose="00000500000000000000" pitchFamily="2" charset="0"/>
              </a:rPr>
              <a:t> :</a:t>
            </a:r>
          </a:p>
          <a:p>
            <a:endParaRPr lang="en-IN" sz="3600" u="sng" dirty="0">
              <a:solidFill>
                <a:schemeClr val="tx1"/>
              </a:solidFill>
              <a:latin typeface="Poppins" panose="00000500000000000000" pitchFamily="2" charset="0"/>
              <a:cs typeface="Poppins" panose="00000500000000000000" pitchFamily="2" charset="0"/>
            </a:endParaRPr>
          </a:p>
          <a:p>
            <a:r>
              <a:rPr lang="en-IN" sz="3600" dirty="0">
                <a:solidFill>
                  <a:schemeClr val="tx1"/>
                </a:solidFill>
                <a:latin typeface="Poppins" panose="00000500000000000000" pitchFamily="2" charset="0"/>
                <a:cs typeface="Poppins" panose="00000500000000000000" pitchFamily="2" charset="0"/>
              </a:rPr>
              <a:t>To build a </a:t>
            </a:r>
            <a:r>
              <a:rPr lang="en-IN" sz="3600" dirty="0">
                <a:solidFill>
                  <a:schemeClr val="tx1"/>
                </a:solidFill>
                <a:highlight>
                  <a:srgbClr val="FFFF00"/>
                </a:highlight>
                <a:latin typeface="Poppins" panose="00000500000000000000" pitchFamily="2" charset="0"/>
                <a:cs typeface="Poppins" panose="00000500000000000000" pitchFamily="2" charset="0"/>
              </a:rPr>
              <a:t>Website</a:t>
            </a:r>
            <a:r>
              <a:rPr lang="en-IN" sz="3600" dirty="0">
                <a:solidFill>
                  <a:schemeClr val="tx1"/>
                </a:solidFill>
                <a:latin typeface="Poppins" panose="00000500000000000000" pitchFamily="2" charset="0"/>
                <a:cs typeface="Poppins" panose="00000500000000000000" pitchFamily="2" charset="0"/>
              </a:rPr>
              <a:t> and </a:t>
            </a:r>
            <a:r>
              <a:rPr lang="en-IN" sz="3600" dirty="0">
                <a:solidFill>
                  <a:schemeClr val="tx1"/>
                </a:solidFill>
                <a:highlight>
                  <a:srgbClr val="FFFF00"/>
                </a:highlight>
                <a:latin typeface="Poppins" panose="00000500000000000000" pitchFamily="2" charset="0"/>
                <a:cs typeface="Poppins" panose="00000500000000000000" pitchFamily="2" charset="0"/>
              </a:rPr>
              <a:t>App</a:t>
            </a:r>
            <a:r>
              <a:rPr lang="en-IN" sz="3600" dirty="0">
                <a:solidFill>
                  <a:schemeClr val="tx1"/>
                </a:solidFill>
                <a:latin typeface="Poppins" panose="00000500000000000000" pitchFamily="2" charset="0"/>
                <a:cs typeface="Poppins" panose="00000500000000000000" pitchFamily="2" charset="0"/>
              </a:rPr>
              <a:t> with the requisite tools to solve recurring simple tasks in life like counting, calculating BMI ,Currency converter some unit conversions that we use calculate daily, and solve the problem. (or) Find any simple mathematical techniques to solve them in seconds</a:t>
            </a:r>
          </a:p>
        </p:txBody>
      </p:sp>
      <p:sp>
        <p:nvSpPr>
          <p:cNvPr id="5" name="TextBox 4">
            <a:extLst>
              <a:ext uri="{FF2B5EF4-FFF2-40B4-BE49-F238E27FC236}">
                <a16:creationId xmlns:a16="http://schemas.microsoft.com/office/drawing/2014/main" id="{E0A1C862-053B-478B-82FC-5715AD24EAC4}"/>
              </a:ext>
            </a:extLst>
          </p:cNvPr>
          <p:cNvSpPr txBox="1"/>
          <p:nvPr/>
        </p:nvSpPr>
        <p:spPr>
          <a:xfrm>
            <a:off x="4328450" y="50205"/>
            <a:ext cx="3217660" cy="461665"/>
          </a:xfrm>
          <a:prstGeom prst="rect">
            <a:avLst/>
          </a:prstGeom>
          <a:solidFill>
            <a:schemeClr val="bg1"/>
          </a:solidFill>
          <a:ln>
            <a:solidFill>
              <a:schemeClr val="tx1">
                <a:lumMod val="95000"/>
                <a:lumOff val="5000"/>
              </a:schemeClr>
            </a:solidFill>
          </a:ln>
        </p:spPr>
        <p:txBody>
          <a:bodyPr wrap="square" rtlCol="0">
            <a:spAutoFit/>
          </a:bodyPr>
          <a:lstStyle/>
          <a:p>
            <a:r>
              <a:rPr lang="en-IN" sz="2400" dirty="0">
                <a:solidFill>
                  <a:srgbClr val="000000"/>
                </a:solidFill>
                <a:latin typeface="Calibri" panose="020F0502020204030204" pitchFamily="34" charset="0"/>
                <a:ea typeface="Times New Roman" panose="02020603050405020304" pitchFamily="18" charset="0"/>
              </a:rPr>
              <a:t>D</a:t>
            </a:r>
            <a:r>
              <a:rPr lang="en-IN" sz="2400" dirty="0">
                <a:solidFill>
                  <a:srgbClr val="000000"/>
                </a:solidFill>
                <a:effectLst/>
                <a:latin typeface="Calibri" panose="020F0502020204030204" pitchFamily="34" charset="0"/>
                <a:ea typeface="Times New Roman" panose="02020603050405020304" pitchFamily="18" charset="0"/>
              </a:rPr>
              <a:t>) </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Proposed method</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4537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B6F784-B617-445A-8A54-20F96704B62D}"/>
              </a:ext>
            </a:extLst>
          </p:cNvPr>
          <p:cNvPicPr>
            <a:picLocks noChangeAspect="1"/>
          </p:cNvPicPr>
          <p:nvPr/>
        </p:nvPicPr>
        <p:blipFill rotWithShape="1">
          <a:blip r:embed="rId2">
            <a:extLst>
              <a:ext uri="{28A0092B-C50C-407E-A947-70E740481C1C}">
                <a14:useLocalDpi xmlns:a14="http://schemas.microsoft.com/office/drawing/2010/main" val="0"/>
              </a:ext>
            </a:extLst>
          </a:blip>
          <a:srcRect l="6993" t="7315" r="6993" b="20986"/>
          <a:stretch/>
        </p:blipFill>
        <p:spPr>
          <a:xfrm>
            <a:off x="0" y="0"/>
            <a:ext cx="12341275" cy="6858000"/>
          </a:xfrm>
          <a:prstGeom prst="rect">
            <a:avLst/>
          </a:prstGeom>
        </p:spPr>
      </p:pic>
      <p:sp>
        <p:nvSpPr>
          <p:cNvPr id="4" name="TextBox 3">
            <a:extLst>
              <a:ext uri="{FF2B5EF4-FFF2-40B4-BE49-F238E27FC236}">
                <a16:creationId xmlns:a16="http://schemas.microsoft.com/office/drawing/2014/main" id="{3624D812-9CEB-4987-BEDB-332B799175B4}"/>
              </a:ext>
            </a:extLst>
          </p:cNvPr>
          <p:cNvSpPr txBox="1"/>
          <p:nvPr/>
        </p:nvSpPr>
        <p:spPr>
          <a:xfrm>
            <a:off x="1230307" y="1256655"/>
            <a:ext cx="9880660" cy="2800767"/>
          </a:xfrm>
          <a:prstGeom prst="rect">
            <a:avLst/>
          </a:prstGeom>
          <a:solidFill>
            <a:srgbClr val="FFD966"/>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sz="44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Experimental Setup :</a:t>
            </a:r>
          </a:p>
          <a:p>
            <a:r>
              <a:rPr lang="en-IN" sz="4400" dirty="0">
                <a:solidFill>
                  <a:srgbClr val="000000"/>
                </a:solidFill>
                <a:latin typeface="Calibri" panose="020F0502020204030204" pitchFamily="34" charset="0"/>
                <a:cs typeface="Calibri" panose="020F0502020204030204" pitchFamily="34" charset="0"/>
              </a:rPr>
              <a:t>- We used Android Studio , VS Code, Android Emulator, Web browser to code our website and app.</a:t>
            </a:r>
            <a:endParaRPr lang="en-IN" sz="3600" dirty="0">
              <a:solidFill>
                <a:schemeClr val="tx1"/>
              </a:solidFill>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E0A1C862-053B-478B-82FC-5715AD24EAC4}"/>
              </a:ext>
            </a:extLst>
          </p:cNvPr>
          <p:cNvSpPr txBox="1"/>
          <p:nvPr/>
        </p:nvSpPr>
        <p:spPr>
          <a:xfrm>
            <a:off x="3999345" y="111244"/>
            <a:ext cx="3315855" cy="461665"/>
          </a:xfrm>
          <a:prstGeom prst="rect">
            <a:avLst/>
          </a:prstGeom>
          <a:solidFill>
            <a:schemeClr val="bg1"/>
          </a:solidFill>
          <a:ln>
            <a:solidFill>
              <a:schemeClr val="tx1">
                <a:lumMod val="95000"/>
                <a:lumOff val="5000"/>
              </a:schemeClr>
            </a:solidFill>
          </a:ln>
        </p:spPr>
        <p:txBody>
          <a:bodyPr wrap="square" rtlCol="0">
            <a:spAutoFit/>
          </a:bodyPr>
          <a:lstStyle/>
          <a:p>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 ) Experimental Setup</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5887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CA056BB-D25C-4FB3-8576-3B45E1F3084D}"/>
              </a:ext>
            </a:extLst>
          </p:cNvPr>
          <p:cNvPicPr>
            <a:picLocks noChangeAspect="1"/>
          </p:cNvPicPr>
          <p:nvPr/>
        </p:nvPicPr>
        <p:blipFill rotWithShape="1">
          <a:blip r:embed="rId2">
            <a:extLst>
              <a:ext uri="{28A0092B-C50C-407E-A947-70E740481C1C}">
                <a14:useLocalDpi xmlns:a14="http://schemas.microsoft.com/office/drawing/2010/main" val="0"/>
              </a:ext>
            </a:extLst>
          </a:blip>
          <a:srcRect t="1481" r="9412" b="22087"/>
          <a:stretch/>
        </p:blipFill>
        <p:spPr>
          <a:xfrm>
            <a:off x="0" y="0"/>
            <a:ext cx="12192000" cy="6858000"/>
          </a:xfrm>
          <a:prstGeom prst="rect">
            <a:avLst/>
          </a:prstGeom>
        </p:spPr>
      </p:pic>
      <p:sp>
        <p:nvSpPr>
          <p:cNvPr id="5" name="TextBox 4">
            <a:extLst>
              <a:ext uri="{FF2B5EF4-FFF2-40B4-BE49-F238E27FC236}">
                <a16:creationId xmlns:a16="http://schemas.microsoft.com/office/drawing/2014/main" id="{E0A1C862-053B-478B-82FC-5715AD24EAC4}"/>
              </a:ext>
            </a:extLst>
          </p:cNvPr>
          <p:cNvSpPr txBox="1"/>
          <p:nvPr/>
        </p:nvSpPr>
        <p:spPr>
          <a:xfrm>
            <a:off x="3999345" y="111244"/>
            <a:ext cx="3315855" cy="461665"/>
          </a:xfrm>
          <a:prstGeom prst="rect">
            <a:avLst/>
          </a:prstGeom>
          <a:solidFill>
            <a:schemeClr val="bg1"/>
          </a:solidFill>
          <a:ln>
            <a:solidFill>
              <a:schemeClr val="tx1">
                <a:lumMod val="95000"/>
                <a:lumOff val="5000"/>
              </a:schemeClr>
            </a:solidFill>
          </a:ln>
        </p:spPr>
        <p:txBody>
          <a:bodyPr wrap="square" rtlCol="0">
            <a:spAutoFit/>
          </a:bodyPr>
          <a:lstStyle/>
          <a:p>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 ) Experimental Setup</a:t>
            </a:r>
            <a:endParaRPr lang="en-IN" sz="2400" dirty="0">
              <a:effectLst/>
              <a:latin typeface="Calibri" panose="020F0502020204030204" pitchFamily="34" charset="0"/>
              <a:ea typeface="Calibri" panose="020F0502020204030204" pitchFamily="34" charset="0"/>
            </a:endParaRPr>
          </a:p>
        </p:txBody>
      </p:sp>
      <p:pic>
        <p:nvPicPr>
          <p:cNvPr id="10" name="Picture 9">
            <a:extLst>
              <a:ext uri="{FF2B5EF4-FFF2-40B4-BE49-F238E27FC236}">
                <a16:creationId xmlns:a16="http://schemas.microsoft.com/office/drawing/2014/main" id="{56415595-BDBE-4130-B64D-C818B4732EA8}"/>
              </a:ext>
            </a:extLst>
          </p:cNvPr>
          <p:cNvPicPr>
            <a:picLocks noChangeAspect="1"/>
          </p:cNvPicPr>
          <p:nvPr/>
        </p:nvPicPr>
        <p:blipFill rotWithShape="1">
          <a:blip r:embed="rId3">
            <a:extLst>
              <a:ext uri="{28A0092B-C50C-407E-A947-70E740481C1C}">
                <a14:useLocalDpi xmlns:a14="http://schemas.microsoft.com/office/drawing/2010/main" val="0"/>
              </a:ext>
            </a:extLst>
          </a:blip>
          <a:srcRect l="682" t="4040" r="5531" b="10438"/>
          <a:stretch/>
        </p:blipFill>
        <p:spPr>
          <a:xfrm>
            <a:off x="258618" y="684153"/>
            <a:ext cx="11434618" cy="5865091"/>
          </a:xfrm>
          <a:prstGeom prst="rect">
            <a:avLst/>
          </a:prstGeom>
        </p:spPr>
      </p:pic>
    </p:spTree>
    <p:extLst>
      <p:ext uri="{BB962C8B-B14F-4D97-AF65-F5344CB8AC3E}">
        <p14:creationId xmlns:p14="http://schemas.microsoft.com/office/powerpoint/2010/main" val="3530425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C433D37-6735-48EE-939A-26B753E06DCE}"/>
              </a:ext>
            </a:extLst>
          </p:cNvPr>
          <p:cNvPicPr>
            <a:picLocks noChangeAspect="1"/>
          </p:cNvPicPr>
          <p:nvPr/>
        </p:nvPicPr>
        <p:blipFill rotWithShape="1">
          <a:blip r:embed="rId2">
            <a:extLst>
              <a:ext uri="{28A0092B-C50C-407E-A947-70E740481C1C}">
                <a14:useLocalDpi xmlns:a14="http://schemas.microsoft.com/office/drawing/2010/main" val="0"/>
              </a:ext>
            </a:extLst>
          </a:blip>
          <a:srcRect t="1481" r="9412" b="22087"/>
          <a:stretch/>
        </p:blipFill>
        <p:spPr>
          <a:xfrm>
            <a:off x="0" y="0"/>
            <a:ext cx="12192000" cy="6858000"/>
          </a:xfrm>
          <a:prstGeom prst="rect">
            <a:avLst/>
          </a:prstGeom>
        </p:spPr>
      </p:pic>
      <p:sp>
        <p:nvSpPr>
          <p:cNvPr id="5" name="TextBox 4">
            <a:extLst>
              <a:ext uri="{FF2B5EF4-FFF2-40B4-BE49-F238E27FC236}">
                <a16:creationId xmlns:a16="http://schemas.microsoft.com/office/drawing/2014/main" id="{E0A1C862-053B-478B-82FC-5715AD24EAC4}"/>
              </a:ext>
            </a:extLst>
          </p:cNvPr>
          <p:cNvSpPr txBox="1"/>
          <p:nvPr/>
        </p:nvSpPr>
        <p:spPr>
          <a:xfrm>
            <a:off x="3999345" y="111244"/>
            <a:ext cx="3315855" cy="461665"/>
          </a:xfrm>
          <a:prstGeom prst="rect">
            <a:avLst/>
          </a:prstGeom>
          <a:solidFill>
            <a:schemeClr val="bg1"/>
          </a:solidFill>
          <a:ln>
            <a:solidFill>
              <a:schemeClr val="tx1">
                <a:lumMod val="95000"/>
                <a:lumOff val="5000"/>
              </a:schemeClr>
            </a:solidFill>
          </a:ln>
        </p:spPr>
        <p:txBody>
          <a:bodyPr wrap="square" rtlCol="0">
            <a:spAutoFit/>
          </a:bodyPr>
          <a:lstStyle/>
          <a:p>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 ) Experimental Setup</a:t>
            </a:r>
            <a:endParaRPr lang="en-IN" sz="2400" dirty="0">
              <a:effectLst/>
              <a:latin typeface="Calibri" panose="020F0502020204030204" pitchFamily="34" charset="0"/>
              <a:ea typeface="Calibri" panose="020F0502020204030204" pitchFamily="34" charset="0"/>
            </a:endParaRPr>
          </a:p>
        </p:txBody>
      </p:sp>
      <p:pic>
        <p:nvPicPr>
          <p:cNvPr id="6" name="Picture 5">
            <a:extLst>
              <a:ext uri="{FF2B5EF4-FFF2-40B4-BE49-F238E27FC236}">
                <a16:creationId xmlns:a16="http://schemas.microsoft.com/office/drawing/2014/main" id="{B2EB1AB0-FF4F-4E42-82B5-19041C2FA51A}"/>
              </a:ext>
            </a:extLst>
          </p:cNvPr>
          <p:cNvPicPr>
            <a:picLocks noChangeAspect="1"/>
          </p:cNvPicPr>
          <p:nvPr/>
        </p:nvPicPr>
        <p:blipFill rotWithShape="1">
          <a:blip r:embed="rId3">
            <a:extLst>
              <a:ext uri="{28A0092B-C50C-407E-A947-70E740481C1C}">
                <a14:useLocalDpi xmlns:a14="http://schemas.microsoft.com/office/drawing/2010/main" val="0"/>
              </a:ext>
            </a:extLst>
          </a:blip>
          <a:srcRect l="4849" t="4983" r="5606" b="10977"/>
          <a:stretch/>
        </p:blipFill>
        <p:spPr>
          <a:xfrm>
            <a:off x="198580" y="619503"/>
            <a:ext cx="11790220" cy="6224279"/>
          </a:xfrm>
          <a:prstGeom prst="rect">
            <a:avLst/>
          </a:prstGeom>
        </p:spPr>
      </p:pic>
    </p:spTree>
    <p:extLst>
      <p:ext uri="{BB962C8B-B14F-4D97-AF65-F5344CB8AC3E}">
        <p14:creationId xmlns:p14="http://schemas.microsoft.com/office/powerpoint/2010/main" val="70092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B6F784-B617-445A-8A54-20F96704B62D}"/>
              </a:ext>
            </a:extLst>
          </p:cNvPr>
          <p:cNvPicPr>
            <a:picLocks noChangeAspect="1"/>
          </p:cNvPicPr>
          <p:nvPr/>
        </p:nvPicPr>
        <p:blipFill rotWithShape="1">
          <a:blip r:embed="rId2">
            <a:extLst>
              <a:ext uri="{28A0092B-C50C-407E-A947-70E740481C1C}">
                <a14:useLocalDpi xmlns:a14="http://schemas.microsoft.com/office/drawing/2010/main" val="0"/>
              </a:ext>
            </a:extLst>
          </a:blip>
          <a:srcRect l="6993" t="7315" r="6993" b="20986"/>
          <a:stretch/>
        </p:blipFill>
        <p:spPr>
          <a:xfrm>
            <a:off x="0" y="0"/>
            <a:ext cx="12341275" cy="6858000"/>
          </a:xfrm>
          <a:prstGeom prst="rect">
            <a:avLst/>
          </a:prstGeom>
        </p:spPr>
      </p:pic>
      <p:sp>
        <p:nvSpPr>
          <p:cNvPr id="4" name="TextBox 3">
            <a:extLst>
              <a:ext uri="{FF2B5EF4-FFF2-40B4-BE49-F238E27FC236}">
                <a16:creationId xmlns:a16="http://schemas.microsoft.com/office/drawing/2014/main" id="{3624D812-9CEB-4987-BEDB-332B799175B4}"/>
              </a:ext>
            </a:extLst>
          </p:cNvPr>
          <p:cNvSpPr txBox="1"/>
          <p:nvPr/>
        </p:nvSpPr>
        <p:spPr>
          <a:xfrm>
            <a:off x="1230307" y="1095171"/>
            <a:ext cx="9880660" cy="1877437"/>
          </a:xfrm>
          <a:prstGeom prst="rect">
            <a:avLst/>
          </a:prstGeom>
          <a:solidFill>
            <a:srgbClr val="FFD966"/>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sz="44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Results</a:t>
            </a:r>
            <a:r>
              <a:rPr lang="en-IN" sz="4400" u="sng" dirty="0">
                <a:solidFill>
                  <a:schemeClr val="tx1"/>
                </a:solidFill>
                <a:latin typeface="Poppins" panose="00000500000000000000" pitchFamily="2" charset="0"/>
                <a:cs typeface="Poppins" panose="00000500000000000000" pitchFamily="2" charset="0"/>
              </a:rPr>
              <a:t>:</a:t>
            </a:r>
          </a:p>
          <a:p>
            <a:r>
              <a:rPr lang="en-IN" sz="3600" dirty="0" err="1">
                <a:solidFill>
                  <a:schemeClr val="tx1"/>
                </a:solidFill>
                <a:latin typeface="Poppins" panose="00000500000000000000" pitchFamily="2" charset="0"/>
                <a:cs typeface="Poppins" panose="00000500000000000000" pitchFamily="2" charset="0"/>
              </a:rPr>
              <a:t>Succesfully</a:t>
            </a:r>
            <a:r>
              <a:rPr lang="en-IN" sz="3600" dirty="0">
                <a:solidFill>
                  <a:schemeClr val="tx1"/>
                </a:solidFill>
                <a:latin typeface="Poppins" panose="00000500000000000000" pitchFamily="2" charset="0"/>
                <a:cs typeface="Poppins" panose="00000500000000000000" pitchFamily="2" charset="0"/>
              </a:rPr>
              <a:t> made a website and an App to solve the Daily useful calculations.</a:t>
            </a:r>
          </a:p>
        </p:txBody>
      </p:sp>
      <p:sp>
        <p:nvSpPr>
          <p:cNvPr id="5" name="TextBox 4">
            <a:extLst>
              <a:ext uri="{FF2B5EF4-FFF2-40B4-BE49-F238E27FC236}">
                <a16:creationId xmlns:a16="http://schemas.microsoft.com/office/drawing/2014/main" id="{E0A1C862-053B-478B-82FC-5715AD24EAC4}"/>
              </a:ext>
            </a:extLst>
          </p:cNvPr>
          <p:cNvSpPr txBox="1"/>
          <p:nvPr/>
        </p:nvSpPr>
        <p:spPr>
          <a:xfrm>
            <a:off x="3764564" y="240553"/>
            <a:ext cx="4812146" cy="461665"/>
          </a:xfrm>
          <a:prstGeom prst="rect">
            <a:avLst/>
          </a:prstGeom>
          <a:solidFill>
            <a:schemeClr val="bg1"/>
          </a:solidFill>
          <a:ln>
            <a:solidFill>
              <a:schemeClr val="tx1">
                <a:lumMod val="95000"/>
                <a:lumOff val="5000"/>
              </a:schemeClr>
            </a:solidFill>
          </a:ln>
        </p:spPr>
        <p:txBody>
          <a:bodyPr wrap="square" rtlCol="0">
            <a:spAutoFit/>
          </a:bodyPr>
          <a:lstStyle/>
          <a:p>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 ) Results (as tables/graphs/charts)</a:t>
            </a:r>
            <a:endParaRPr lang="en-IN" sz="2400" dirty="0">
              <a:effectLst/>
              <a:latin typeface="Calibri" panose="020F0502020204030204" pitchFamily="34" charset="0"/>
              <a:ea typeface="Calibri" panose="020F0502020204030204" pitchFamily="34" charset="0"/>
            </a:endParaRPr>
          </a:p>
        </p:txBody>
      </p:sp>
      <p:pic>
        <p:nvPicPr>
          <p:cNvPr id="6" name="Picture 5">
            <a:extLst>
              <a:ext uri="{FF2B5EF4-FFF2-40B4-BE49-F238E27FC236}">
                <a16:creationId xmlns:a16="http://schemas.microsoft.com/office/drawing/2014/main" id="{B7FF9385-79FA-422E-A45A-075209AEC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307" y="3126374"/>
            <a:ext cx="6350000" cy="3251013"/>
          </a:xfrm>
          <a:prstGeom prst="rect">
            <a:avLst/>
          </a:prstGeom>
        </p:spPr>
      </p:pic>
    </p:spTree>
    <p:extLst>
      <p:ext uri="{BB962C8B-B14F-4D97-AF65-F5344CB8AC3E}">
        <p14:creationId xmlns:p14="http://schemas.microsoft.com/office/powerpoint/2010/main" val="245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B6F784-B617-445A-8A54-20F96704B62D}"/>
              </a:ext>
            </a:extLst>
          </p:cNvPr>
          <p:cNvPicPr>
            <a:picLocks noChangeAspect="1"/>
          </p:cNvPicPr>
          <p:nvPr/>
        </p:nvPicPr>
        <p:blipFill rotWithShape="1">
          <a:blip r:embed="rId2">
            <a:extLst>
              <a:ext uri="{28A0092B-C50C-407E-A947-70E740481C1C}">
                <a14:useLocalDpi xmlns:a14="http://schemas.microsoft.com/office/drawing/2010/main" val="0"/>
              </a:ext>
            </a:extLst>
          </a:blip>
          <a:srcRect l="6993" t="7315" r="6993" b="20986"/>
          <a:stretch/>
        </p:blipFill>
        <p:spPr>
          <a:xfrm>
            <a:off x="0" y="0"/>
            <a:ext cx="12341275" cy="6858000"/>
          </a:xfrm>
          <a:prstGeom prst="rect">
            <a:avLst/>
          </a:prstGeom>
        </p:spPr>
      </p:pic>
      <p:sp>
        <p:nvSpPr>
          <p:cNvPr id="4" name="TextBox 3">
            <a:extLst>
              <a:ext uri="{FF2B5EF4-FFF2-40B4-BE49-F238E27FC236}">
                <a16:creationId xmlns:a16="http://schemas.microsoft.com/office/drawing/2014/main" id="{3624D812-9CEB-4987-BEDB-332B799175B4}"/>
              </a:ext>
            </a:extLst>
          </p:cNvPr>
          <p:cNvSpPr txBox="1"/>
          <p:nvPr/>
        </p:nvSpPr>
        <p:spPr>
          <a:xfrm>
            <a:off x="1405052" y="997800"/>
            <a:ext cx="9880660" cy="5509200"/>
          </a:xfrm>
          <a:prstGeom prst="rect">
            <a:avLst/>
          </a:prstGeom>
          <a:solidFill>
            <a:srgbClr val="FFD966"/>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sz="4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Bringing a lot of useful things together into a single app makes it so portable ,easy and simple to use. Most of the major companies have started with single feature and have expanded </a:t>
            </a:r>
            <a:r>
              <a:rPr lang="en-IN" sz="4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their apps into vast downpour of new features, We do this as well as the other way , by bringing together a group of related tools.</a:t>
            </a:r>
            <a:endParaRPr lang="en-IN" sz="3600" dirty="0">
              <a:solidFill>
                <a:schemeClr val="tx1"/>
              </a:solidFill>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E0A1C862-053B-478B-82FC-5715AD24EAC4}"/>
              </a:ext>
            </a:extLst>
          </p:cNvPr>
          <p:cNvSpPr txBox="1"/>
          <p:nvPr/>
        </p:nvSpPr>
        <p:spPr>
          <a:xfrm>
            <a:off x="3764563" y="185135"/>
            <a:ext cx="5517981" cy="461665"/>
          </a:xfrm>
          <a:prstGeom prst="rect">
            <a:avLst/>
          </a:prstGeom>
          <a:solidFill>
            <a:schemeClr val="bg1"/>
          </a:solidFill>
          <a:ln>
            <a:solidFill>
              <a:schemeClr val="tx1">
                <a:lumMod val="95000"/>
                <a:lumOff val="5000"/>
              </a:schemeClr>
            </a:solidFill>
          </a:ln>
        </p:spPr>
        <p:txBody>
          <a:bodyPr wrap="square" rtlCol="0">
            <a:spAutoFit/>
          </a:bodyPr>
          <a:lstStyle/>
          <a:p>
            <a:r>
              <a:rPr lang="en-IN"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G</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Novelty/Uniqueness of the work done</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181365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469</TotalTime>
  <Words>507</Words>
  <Application>Microsoft Office PowerPoint</Application>
  <PresentationFormat>Widescreen</PresentationFormat>
  <Paragraphs>65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Gopi Chandu;Anjani</dc:creator>
  <cp:keywords>EPICS</cp:keywords>
  <cp:lastModifiedBy>Anjani Kumar Majeti</cp:lastModifiedBy>
  <cp:revision>153</cp:revision>
  <dcterms:created xsi:type="dcterms:W3CDTF">2022-01-31T10:45:09Z</dcterms:created>
  <dcterms:modified xsi:type="dcterms:W3CDTF">2022-04-28T08:33:04Z</dcterms:modified>
</cp:coreProperties>
</file>