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h/pU3/x1y3nSC8oc4b05mUcYKv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6" name="Google Shape;10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72" name="Google Shape;172;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c33fcded0c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1c33fcded0c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1c33fcded0c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86" name="Google Shape;18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c33d0d058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1c33d0d058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1c33d0d058f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6" name="Google Shape;11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3" name="Google Shape;123;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0" name="Google Shape;13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c30d3efe64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1c30d3efe64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1c30d3efe64_0_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c30d3efef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1c30d3efefa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1c30d3efefa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c30d3efef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1c30d3efefa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1c30d3efefa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c30d3efefa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1c30d3efefa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1c30d3efefa_0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dk2"/>
        </a:solidFill>
      </p:bgPr>
    </p:bg>
    <p:spTree>
      <p:nvGrpSpPr>
        <p:cNvPr id="18" name="Shape 18"/>
        <p:cNvGrpSpPr/>
        <p:nvPr/>
      </p:nvGrpSpPr>
      <p:grpSpPr>
        <a:xfrm>
          <a:off x="0" y="0"/>
          <a:ext cx="0" cy="0"/>
          <a:chOff x="0" y="0"/>
          <a:chExt cx="0" cy="0"/>
        </a:xfrm>
      </p:grpSpPr>
      <p:sp>
        <p:nvSpPr>
          <p:cNvPr id="19" name="Google Shape;19;p13"/>
          <p:cNvSpPr/>
          <p:nvPr/>
        </p:nvSpPr>
        <p:spPr>
          <a:xfrm>
            <a:off x="0" y="4478274"/>
            <a:ext cx="9144000" cy="66522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0" name="Google Shape;20;p13"/>
          <p:cNvSpPr/>
          <p:nvPr/>
        </p:nvSpPr>
        <p:spPr>
          <a:xfrm>
            <a:off x="-9144" y="4539996"/>
            <a:ext cx="2249424" cy="53492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1" name="Google Shape;21;p13"/>
          <p:cNvSpPr/>
          <p:nvPr/>
        </p:nvSpPr>
        <p:spPr>
          <a:xfrm>
            <a:off x="2359152" y="4533138"/>
            <a:ext cx="6784848" cy="5349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2" name="Google Shape;22;p13"/>
          <p:cNvSpPr txBox="1"/>
          <p:nvPr>
            <p:ph idx="1" type="subTitle"/>
          </p:nvPr>
        </p:nvSpPr>
        <p:spPr>
          <a:xfrm>
            <a:off x="2362200" y="4537528"/>
            <a:ext cx="6515100" cy="5143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700"/>
              </a:spcBef>
              <a:spcAft>
                <a:spcPts val="0"/>
              </a:spcAft>
              <a:buSzPts val="1680"/>
              <a:buNone/>
              <a:defRPr sz="2800">
                <a:solidFill>
                  <a:srgbClr val="FFFFFF"/>
                </a:solidFill>
              </a:defRPr>
            </a:lvl1pPr>
            <a:lvl2pPr lvl="1" algn="ctr">
              <a:lnSpc>
                <a:spcPct val="100000"/>
              </a:lnSpc>
              <a:spcBef>
                <a:spcPts val="550"/>
              </a:spcBef>
              <a:spcAft>
                <a:spcPts val="0"/>
              </a:spcAft>
              <a:buSzPts val="1260"/>
              <a:buNone/>
              <a:defRPr/>
            </a:lvl2pPr>
            <a:lvl3pPr lvl="2" algn="ctr">
              <a:lnSpc>
                <a:spcPct val="100000"/>
              </a:lnSpc>
              <a:spcBef>
                <a:spcPts val="500"/>
              </a:spcBef>
              <a:spcAft>
                <a:spcPts val="0"/>
              </a:spcAft>
              <a:buSzPts val="1350"/>
              <a:buNone/>
              <a:defRPr/>
            </a:lvl3pPr>
            <a:lvl4pPr lvl="3" algn="ctr">
              <a:lnSpc>
                <a:spcPct val="100000"/>
              </a:lnSpc>
              <a:spcBef>
                <a:spcPts val="400"/>
              </a:spcBef>
              <a:spcAft>
                <a:spcPts val="0"/>
              </a:spcAft>
              <a:buSzPts val="1350"/>
              <a:buNone/>
              <a:defRPr/>
            </a:lvl4pPr>
            <a:lvl5pPr lvl="4" algn="ctr">
              <a:lnSpc>
                <a:spcPct val="100000"/>
              </a:lnSpc>
              <a:spcBef>
                <a:spcPts val="400"/>
              </a:spcBef>
              <a:spcAft>
                <a:spcPts val="0"/>
              </a:spcAft>
              <a:buSzPts val="117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13"/>
          <p:cNvSpPr txBox="1"/>
          <p:nvPr>
            <p:ph idx="10" type="dt"/>
          </p:nvPr>
        </p:nvSpPr>
        <p:spPr>
          <a:xfrm>
            <a:off x="76200" y="4551524"/>
            <a:ext cx="2057400" cy="5143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2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3"/>
          <p:cNvSpPr txBox="1"/>
          <p:nvPr>
            <p:ph idx="11" type="ftr"/>
          </p:nvPr>
        </p:nvSpPr>
        <p:spPr>
          <a:xfrm>
            <a:off x="2085393" y="177404"/>
            <a:ext cx="586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2" type="sldNum"/>
          </p:nvPr>
        </p:nvSpPr>
        <p:spPr>
          <a:xfrm>
            <a:off x="8001000" y="171450"/>
            <a:ext cx="838200" cy="28575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13"/>
          <p:cNvSpPr txBox="1"/>
          <p:nvPr>
            <p:ph type="title"/>
          </p:nvPr>
        </p:nvSpPr>
        <p:spPr>
          <a:xfrm>
            <a:off x="2362200" y="2343150"/>
            <a:ext cx="6477000" cy="20383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4200"/>
              <a:buFont typeface="Twentieth Century"/>
              <a:buNone/>
              <a:defRPr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solidFill>
          <a:schemeClr val="dk2"/>
        </a:solidFill>
      </p:bgPr>
    </p:bg>
    <p:spTree>
      <p:nvGrpSpPr>
        <p:cNvPr id="92" name="Shape 92"/>
        <p:cNvGrpSpPr/>
        <p:nvPr/>
      </p:nvGrpSpPr>
      <p:grpSpPr>
        <a:xfrm>
          <a:off x="0" y="0"/>
          <a:ext cx="0" cy="0"/>
          <a:chOff x="0" y="0"/>
          <a:chExt cx="0" cy="0"/>
        </a:xfrm>
      </p:grpSpPr>
      <p:sp>
        <p:nvSpPr>
          <p:cNvPr id="93" name="Google Shape;93;p21"/>
          <p:cNvSpPr/>
          <p:nvPr>
            <p:ph idx="2" type="pic"/>
          </p:nvPr>
        </p:nvSpPr>
        <p:spPr>
          <a:xfrm>
            <a:off x="1557668" y="0"/>
            <a:ext cx="7586332" cy="3419856"/>
          </a:xfrm>
          <a:prstGeom prst="rect">
            <a:avLst/>
          </a:prstGeom>
          <a:solidFill>
            <a:srgbClr val="A2B2B6"/>
          </a:solidFill>
          <a:ln>
            <a:noFill/>
          </a:ln>
        </p:spPr>
      </p:sp>
      <p:sp>
        <p:nvSpPr>
          <p:cNvPr id="94" name="Google Shape;94;p21"/>
          <p:cNvSpPr txBox="1"/>
          <p:nvPr>
            <p:ph idx="1" type="body"/>
          </p:nvPr>
        </p:nvSpPr>
        <p:spPr>
          <a:xfrm>
            <a:off x="1600200" y="4114800"/>
            <a:ext cx="7315200" cy="5143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1020"/>
              <a:buFont typeface="Twentieth Century"/>
              <a:buNone/>
              <a:defRPr sz="1700"/>
            </a:lvl1pPr>
            <a:lvl2pPr indent="-228600" lvl="1" marL="914400" algn="l">
              <a:lnSpc>
                <a:spcPct val="100000"/>
              </a:lnSpc>
              <a:spcBef>
                <a:spcPts val="550"/>
              </a:spcBef>
              <a:spcAft>
                <a:spcPts val="0"/>
              </a:spcAft>
              <a:buSzPts val="840"/>
              <a:buFont typeface="Twentieth Century"/>
              <a:buNone/>
              <a:defRPr sz="1200"/>
            </a:lvl2pPr>
            <a:lvl3pPr indent="-228600" lvl="2" marL="1371600" algn="l">
              <a:lnSpc>
                <a:spcPct val="100000"/>
              </a:lnSpc>
              <a:spcBef>
                <a:spcPts val="500"/>
              </a:spcBef>
              <a:spcAft>
                <a:spcPts val="0"/>
              </a:spcAft>
              <a:buSzPts val="750"/>
              <a:buFont typeface="Twentieth Century"/>
              <a:buNone/>
              <a:defRPr sz="1000"/>
            </a:lvl3pPr>
            <a:lvl4pPr indent="-228600" lvl="3" marL="1828800" algn="l">
              <a:lnSpc>
                <a:spcPct val="100000"/>
              </a:lnSpc>
              <a:spcBef>
                <a:spcPts val="400"/>
              </a:spcBef>
              <a:spcAft>
                <a:spcPts val="0"/>
              </a:spcAft>
              <a:buSzPts val="675"/>
              <a:buFont typeface="Twentieth Century"/>
              <a:buNone/>
              <a:defRPr sz="900"/>
            </a:lvl4pPr>
            <a:lvl5pPr indent="-228600" lvl="4" marL="2286000" algn="l">
              <a:lnSpc>
                <a:spcPct val="100000"/>
              </a:lnSpc>
              <a:spcBef>
                <a:spcPts val="400"/>
              </a:spcBef>
              <a:spcAft>
                <a:spcPts val="0"/>
              </a:spcAft>
              <a:buSzPts val="585"/>
              <a:buFont typeface="Twentieth Century"/>
              <a:buNone/>
              <a:defRPr sz="900"/>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5" name="Google Shape;95;p21"/>
          <p:cNvSpPr/>
          <p:nvPr/>
        </p:nvSpPr>
        <p:spPr>
          <a:xfrm>
            <a:off x="-9144" y="3429000"/>
            <a:ext cx="9144000" cy="66522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6" name="Google Shape;96;p21"/>
          <p:cNvSpPr/>
          <p:nvPr/>
        </p:nvSpPr>
        <p:spPr>
          <a:xfrm>
            <a:off x="-9144" y="3497580"/>
            <a:ext cx="1463040" cy="53492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7" name="Google Shape;97;p21"/>
          <p:cNvSpPr/>
          <p:nvPr/>
        </p:nvSpPr>
        <p:spPr>
          <a:xfrm>
            <a:off x="1545336" y="3490722"/>
            <a:ext cx="7589520" cy="5349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8" name="Google Shape;98;p21"/>
          <p:cNvSpPr txBox="1"/>
          <p:nvPr>
            <p:ph type="title"/>
          </p:nvPr>
        </p:nvSpPr>
        <p:spPr>
          <a:xfrm>
            <a:off x="1600200" y="3543300"/>
            <a:ext cx="7315200" cy="457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Twentieth Century"/>
              <a:buNone/>
              <a:defRPr b="0" sz="2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1"/>
          <p:cNvSpPr/>
          <p:nvPr/>
        </p:nvSpPr>
        <p:spPr>
          <a:xfrm>
            <a:off x="1447800" y="0"/>
            <a:ext cx="100584" cy="515035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0" name="Google Shape;100;p21"/>
          <p:cNvSpPr txBox="1"/>
          <p:nvPr>
            <p:ph idx="10" type="dt"/>
          </p:nvPr>
        </p:nvSpPr>
        <p:spPr>
          <a:xfrm>
            <a:off x="62484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1"/>
          <p:cNvSpPr txBox="1"/>
          <p:nvPr>
            <p:ph idx="12" type="sldNum"/>
          </p:nvPr>
        </p:nvSpPr>
        <p:spPr>
          <a:xfrm>
            <a:off x="0" y="3500437"/>
            <a:ext cx="1447800" cy="497684"/>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02" name="Google Shape;102;p21"/>
          <p:cNvSpPr txBox="1"/>
          <p:nvPr>
            <p:ph idx="11" type="ftr"/>
          </p:nvPr>
        </p:nvSpPr>
        <p:spPr>
          <a:xfrm>
            <a:off x="1600200" y="4686155"/>
            <a:ext cx="45720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6" name="Shape 36"/>
        <p:cNvGrpSpPr/>
        <p:nvPr/>
      </p:nvGrpSpPr>
      <p:grpSpPr>
        <a:xfrm>
          <a:off x="0" y="0"/>
          <a:ext cx="0" cy="0"/>
          <a:chOff x="0" y="0"/>
          <a:chExt cx="0" cy="0"/>
        </a:xfrm>
      </p:grpSpPr>
      <p:sp>
        <p:nvSpPr>
          <p:cNvPr id="37" name="Google Shape;37;p14"/>
          <p:cNvSpPr txBox="1"/>
          <p:nvPr>
            <p:ph type="title"/>
          </p:nvPr>
        </p:nvSpPr>
        <p:spPr>
          <a:xfrm>
            <a:off x="609600" y="118110"/>
            <a:ext cx="8153400" cy="100584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1" type="ftr"/>
          </p:nvPr>
        </p:nvSpPr>
        <p:spPr>
          <a:xfrm>
            <a:off x="609601" y="4686155"/>
            <a:ext cx="5421083"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4"/>
          <p:cNvSpPr txBox="1"/>
          <p:nvPr>
            <p:ph idx="12" type="sldNum"/>
          </p:nvPr>
        </p:nvSpPr>
        <p:spPr>
          <a:xfrm>
            <a:off x="0" y="1123507"/>
            <a:ext cx="533400" cy="183357"/>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14"/>
          <p:cNvSpPr txBox="1"/>
          <p:nvPr>
            <p:ph idx="1" type="body"/>
          </p:nvPr>
        </p:nvSpPr>
        <p:spPr>
          <a:xfrm>
            <a:off x="609600" y="1352550"/>
            <a:ext cx="8153400" cy="32766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5"/>
          <p:cNvSpPr txBox="1"/>
          <p:nvPr>
            <p:ph type="title"/>
          </p:nvPr>
        </p:nvSpPr>
        <p:spPr>
          <a:xfrm>
            <a:off x="609600" y="118110"/>
            <a:ext cx="8153400" cy="100584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 type="body"/>
          </p:nvPr>
        </p:nvSpPr>
        <p:spPr>
          <a:xfrm>
            <a:off x="609600" y="1352551"/>
            <a:ext cx="3886200" cy="3268624"/>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5" name="Google Shape;45;p15"/>
          <p:cNvSpPr txBox="1"/>
          <p:nvPr>
            <p:ph idx="2" type="body"/>
          </p:nvPr>
        </p:nvSpPr>
        <p:spPr>
          <a:xfrm>
            <a:off x="4844901" y="1352549"/>
            <a:ext cx="3886200" cy="3268625"/>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6" name="Google Shape;46;p15"/>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2" type="sldNum"/>
          </p:nvPr>
        </p:nvSpPr>
        <p:spPr>
          <a:xfrm>
            <a:off x="0" y="1123507"/>
            <a:ext cx="533400" cy="183357"/>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15"/>
          <p:cNvSpPr txBox="1"/>
          <p:nvPr>
            <p:ph idx="11" type="ftr"/>
          </p:nvPr>
        </p:nvSpPr>
        <p:spPr>
          <a:xfrm>
            <a:off x="609601" y="4686155"/>
            <a:ext cx="5421083"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16"/>
          <p:cNvSpPr txBox="1"/>
          <p:nvPr>
            <p:ph type="title"/>
          </p:nvPr>
        </p:nvSpPr>
        <p:spPr>
          <a:xfrm>
            <a:off x="609600" y="118110"/>
            <a:ext cx="8153400" cy="100584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4200"/>
              <a:buFont typeface="Twentieth Century"/>
              <a:buNone/>
              <a:defRPr b="0"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609601" y="4686155"/>
            <a:ext cx="5421083"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0" y="1123507"/>
            <a:ext cx="533400" cy="183357"/>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54" name="Google Shape;54;p16"/>
          <p:cNvSpPr txBox="1"/>
          <p:nvPr>
            <p:ph idx="1" type="body"/>
          </p:nvPr>
        </p:nvSpPr>
        <p:spPr>
          <a:xfrm>
            <a:off x="609600" y="1428750"/>
            <a:ext cx="1600200" cy="31242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rmAutofit/>
          </a:bodyPr>
          <a:lstStyle>
            <a:lvl1pPr indent="-228600" lvl="0" marL="457200" algn="l">
              <a:lnSpc>
                <a:spcPct val="100000"/>
              </a:lnSpc>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lnSpc>
                <a:spcPct val="100000"/>
              </a:lnSpc>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lnSpc>
                <a:spcPct val="100000"/>
              </a:lnSpc>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lnSpc>
                <a:spcPct val="100000"/>
              </a:lnSpc>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lnSpc>
                <a:spcPct val="100000"/>
              </a:lnSpc>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16"/>
          <p:cNvSpPr txBox="1"/>
          <p:nvPr>
            <p:ph idx="2" type="body"/>
          </p:nvPr>
        </p:nvSpPr>
        <p:spPr>
          <a:xfrm>
            <a:off x="2362200" y="1428750"/>
            <a:ext cx="6400800" cy="32004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dk2"/>
        </a:solidFill>
      </p:bgPr>
    </p:bg>
    <p:spTree>
      <p:nvGrpSpPr>
        <p:cNvPr id="56" name="Shape 56"/>
        <p:cNvGrpSpPr/>
        <p:nvPr/>
      </p:nvGrpSpPr>
      <p:grpSpPr>
        <a:xfrm>
          <a:off x="0" y="0"/>
          <a:ext cx="0" cy="0"/>
          <a:chOff x="0" y="0"/>
          <a:chExt cx="0" cy="0"/>
        </a:xfrm>
      </p:grpSpPr>
      <p:sp>
        <p:nvSpPr>
          <p:cNvPr id="57" name="Google Shape;57;p12"/>
          <p:cNvSpPr/>
          <p:nvPr/>
        </p:nvSpPr>
        <p:spPr>
          <a:xfrm>
            <a:off x="0" y="4478274"/>
            <a:ext cx="9144000" cy="66522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8" name="Google Shape;58;p12"/>
          <p:cNvSpPr/>
          <p:nvPr/>
        </p:nvSpPr>
        <p:spPr>
          <a:xfrm>
            <a:off x="-9144" y="4539996"/>
            <a:ext cx="2249424" cy="53492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9" name="Google Shape;59;p12"/>
          <p:cNvSpPr/>
          <p:nvPr/>
        </p:nvSpPr>
        <p:spPr>
          <a:xfrm>
            <a:off x="2359152" y="4533138"/>
            <a:ext cx="6784848" cy="5349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60" name="Google Shape;60;p12"/>
          <p:cNvSpPr txBox="1"/>
          <p:nvPr>
            <p:ph idx="1" type="subTitle"/>
          </p:nvPr>
        </p:nvSpPr>
        <p:spPr>
          <a:xfrm>
            <a:off x="2362200" y="4537528"/>
            <a:ext cx="6515100" cy="5143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700"/>
              </a:spcBef>
              <a:spcAft>
                <a:spcPts val="0"/>
              </a:spcAft>
              <a:buSzPts val="1680"/>
              <a:buNone/>
              <a:defRPr sz="2800">
                <a:solidFill>
                  <a:srgbClr val="FFFFFF"/>
                </a:solidFill>
              </a:defRPr>
            </a:lvl1pPr>
            <a:lvl2pPr lvl="1" algn="ctr">
              <a:lnSpc>
                <a:spcPct val="100000"/>
              </a:lnSpc>
              <a:spcBef>
                <a:spcPts val="550"/>
              </a:spcBef>
              <a:spcAft>
                <a:spcPts val="0"/>
              </a:spcAft>
              <a:buSzPts val="1260"/>
              <a:buNone/>
              <a:defRPr/>
            </a:lvl2pPr>
            <a:lvl3pPr lvl="2" algn="ctr">
              <a:lnSpc>
                <a:spcPct val="100000"/>
              </a:lnSpc>
              <a:spcBef>
                <a:spcPts val="500"/>
              </a:spcBef>
              <a:spcAft>
                <a:spcPts val="0"/>
              </a:spcAft>
              <a:buSzPts val="1350"/>
              <a:buNone/>
              <a:defRPr/>
            </a:lvl3pPr>
            <a:lvl4pPr lvl="3" algn="ctr">
              <a:lnSpc>
                <a:spcPct val="100000"/>
              </a:lnSpc>
              <a:spcBef>
                <a:spcPts val="400"/>
              </a:spcBef>
              <a:spcAft>
                <a:spcPts val="0"/>
              </a:spcAft>
              <a:buSzPts val="1350"/>
              <a:buNone/>
              <a:defRPr/>
            </a:lvl4pPr>
            <a:lvl5pPr lvl="4" algn="ctr">
              <a:lnSpc>
                <a:spcPct val="100000"/>
              </a:lnSpc>
              <a:spcBef>
                <a:spcPts val="400"/>
              </a:spcBef>
              <a:spcAft>
                <a:spcPts val="0"/>
              </a:spcAft>
              <a:buSzPts val="117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61" name="Google Shape;61;p12"/>
          <p:cNvSpPr txBox="1"/>
          <p:nvPr>
            <p:ph idx="10" type="dt"/>
          </p:nvPr>
        </p:nvSpPr>
        <p:spPr>
          <a:xfrm>
            <a:off x="76200" y="4551524"/>
            <a:ext cx="2057400" cy="5143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2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2"/>
          <p:cNvSpPr txBox="1"/>
          <p:nvPr>
            <p:ph idx="11" type="ftr"/>
          </p:nvPr>
        </p:nvSpPr>
        <p:spPr>
          <a:xfrm>
            <a:off x="2085393" y="177404"/>
            <a:ext cx="5867400"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txBox="1"/>
          <p:nvPr>
            <p:ph idx="12" type="sldNum"/>
          </p:nvPr>
        </p:nvSpPr>
        <p:spPr>
          <a:xfrm>
            <a:off x="8001000" y="171450"/>
            <a:ext cx="838200" cy="28575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64" name="Google Shape;64;p12"/>
          <p:cNvSpPr txBox="1"/>
          <p:nvPr>
            <p:ph type="title"/>
          </p:nvPr>
        </p:nvSpPr>
        <p:spPr>
          <a:xfrm>
            <a:off x="2362200" y="2343150"/>
            <a:ext cx="6477000" cy="20383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4200"/>
              <a:buFont typeface="Twentieth Century"/>
              <a:buNone/>
              <a:defRPr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 flip="none" tx="0" sx="100000" ty="0" sy="100000"/>
        </a:blipFill>
      </p:bgPr>
    </p:bg>
    <p:spTree>
      <p:nvGrpSpPr>
        <p:cNvPr id="65" name="Shape 65"/>
        <p:cNvGrpSpPr/>
        <p:nvPr/>
      </p:nvGrpSpPr>
      <p:grpSpPr>
        <a:xfrm>
          <a:off x="0" y="0"/>
          <a:ext cx="0" cy="0"/>
          <a:chOff x="0" y="0"/>
          <a:chExt cx="0" cy="0"/>
        </a:xfrm>
      </p:grpSpPr>
      <p:sp>
        <p:nvSpPr>
          <p:cNvPr id="66" name="Google Shape;66;p17"/>
          <p:cNvSpPr txBox="1"/>
          <p:nvPr>
            <p:ph idx="1" type="body"/>
          </p:nvPr>
        </p:nvSpPr>
        <p:spPr>
          <a:xfrm>
            <a:off x="1371600" y="2057400"/>
            <a:ext cx="7123113" cy="125491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1680"/>
              <a:buNone/>
              <a:defRPr sz="2800">
                <a:solidFill>
                  <a:schemeClr val="dk2"/>
                </a:solidFill>
              </a:defRPr>
            </a:lvl1pPr>
            <a:lvl2pPr indent="-228600" lvl="1" marL="914400" algn="l">
              <a:lnSpc>
                <a:spcPct val="100000"/>
              </a:lnSpc>
              <a:spcBef>
                <a:spcPts val="550"/>
              </a:spcBef>
              <a:spcAft>
                <a:spcPts val="0"/>
              </a:spcAft>
              <a:buSzPts val="1260"/>
              <a:buNone/>
              <a:defRPr sz="1800">
                <a:solidFill>
                  <a:srgbClr val="888888"/>
                </a:solidFill>
              </a:defRPr>
            </a:lvl2pPr>
            <a:lvl3pPr indent="-228600" lvl="2" marL="1371600" algn="l">
              <a:lnSpc>
                <a:spcPct val="100000"/>
              </a:lnSpc>
              <a:spcBef>
                <a:spcPts val="500"/>
              </a:spcBef>
              <a:spcAft>
                <a:spcPts val="0"/>
              </a:spcAft>
              <a:buSzPts val="1200"/>
              <a:buNone/>
              <a:defRPr sz="1600">
                <a:solidFill>
                  <a:srgbClr val="888888"/>
                </a:solidFill>
              </a:defRPr>
            </a:lvl3pPr>
            <a:lvl4pPr indent="-228600" lvl="3" marL="1828800" algn="l">
              <a:lnSpc>
                <a:spcPct val="100000"/>
              </a:lnSpc>
              <a:spcBef>
                <a:spcPts val="400"/>
              </a:spcBef>
              <a:spcAft>
                <a:spcPts val="0"/>
              </a:spcAft>
              <a:buSzPts val="1050"/>
              <a:buNone/>
              <a:defRPr sz="1400">
                <a:solidFill>
                  <a:srgbClr val="888888"/>
                </a:solidFill>
              </a:defRPr>
            </a:lvl4pPr>
            <a:lvl5pPr indent="-228600" lvl="4" marL="2286000" algn="l">
              <a:lnSpc>
                <a:spcPct val="100000"/>
              </a:lnSpc>
              <a:spcBef>
                <a:spcPts val="400"/>
              </a:spcBef>
              <a:spcAft>
                <a:spcPts val="0"/>
              </a:spcAft>
              <a:buSzPts val="910"/>
              <a:buNone/>
              <a:defRPr sz="1400">
                <a:solidFill>
                  <a:srgbClr val="888888"/>
                </a:solidFill>
              </a:defRPr>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7" name="Google Shape;67;p17"/>
          <p:cNvSpPr/>
          <p:nvPr/>
        </p:nvSpPr>
        <p:spPr>
          <a:xfrm>
            <a:off x="0" y="1143000"/>
            <a:ext cx="9144000" cy="85725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68" name="Google Shape;68;p17"/>
          <p:cNvSpPr/>
          <p:nvPr/>
        </p:nvSpPr>
        <p:spPr>
          <a:xfrm>
            <a:off x="0" y="1200150"/>
            <a:ext cx="1295400" cy="7429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69" name="Google Shape;69;p17"/>
          <p:cNvSpPr/>
          <p:nvPr/>
        </p:nvSpPr>
        <p:spPr>
          <a:xfrm>
            <a:off x="1371600" y="1200150"/>
            <a:ext cx="7772400" cy="7429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70" name="Google Shape;70;p17"/>
          <p:cNvSpPr txBox="1"/>
          <p:nvPr>
            <p:ph type="title"/>
          </p:nvPr>
        </p:nvSpPr>
        <p:spPr>
          <a:xfrm>
            <a:off x="1371600" y="1200150"/>
            <a:ext cx="7620000" cy="7429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4400"/>
              <a:buFont typeface="Twentieth Century"/>
              <a:buNone/>
              <a:defRPr b="0" sz="4400" cap="none">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7"/>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7"/>
          <p:cNvSpPr txBox="1"/>
          <p:nvPr>
            <p:ph idx="12" type="sldNum"/>
          </p:nvPr>
        </p:nvSpPr>
        <p:spPr>
          <a:xfrm>
            <a:off x="0" y="1314450"/>
            <a:ext cx="1295400" cy="526257"/>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17"/>
          <p:cNvSpPr txBox="1"/>
          <p:nvPr>
            <p:ph idx="11" type="ftr"/>
          </p:nvPr>
        </p:nvSpPr>
        <p:spPr>
          <a:xfrm>
            <a:off x="609601" y="4686155"/>
            <a:ext cx="5421083"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4" name="Shape 74"/>
        <p:cNvGrpSpPr/>
        <p:nvPr/>
      </p:nvGrpSpPr>
      <p:grpSpPr>
        <a:xfrm>
          <a:off x="0" y="0"/>
          <a:ext cx="0" cy="0"/>
          <a:chOff x="0" y="0"/>
          <a:chExt cx="0" cy="0"/>
        </a:xfrm>
      </p:grpSpPr>
      <p:sp>
        <p:nvSpPr>
          <p:cNvPr id="75" name="Google Shape;75;p18"/>
          <p:cNvSpPr txBox="1"/>
          <p:nvPr>
            <p:ph type="title"/>
          </p:nvPr>
        </p:nvSpPr>
        <p:spPr>
          <a:xfrm>
            <a:off x="612648" y="118110"/>
            <a:ext cx="8153400" cy="100584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42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 type="body"/>
          </p:nvPr>
        </p:nvSpPr>
        <p:spPr>
          <a:xfrm>
            <a:off x="609600" y="1919818"/>
            <a:ext cx="3886200" cy="26289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7" name="Google Shape;77;p18"/>
          <p:cNvSpPr txBox="1"/>
          <p:nvPr>
            <p:ph idx="2" type="body"/>
          </p:nvPr>
        </p:nvSpPr>
        <p:spPr>
          <a:xfrm>
            <a:off x="4800600" y="1919818"/>
            <a:ext cx="3886200" cy="26289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8" name="Google Shape;78;p18"/>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8"/>
          <p:cNvSpPr txBox="1"/>
          <p:nvPr>
            <p:ph idx="12" type="sldNum"/>
          </p:nvPr>
        </p:nvSpPr>
        <p:spPr>
          <a:xfrm>
            <a:off x="0" y="1123507"/>
            <a:ext cx="533400" cy="183357"/>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80" name="Google Shape;80;p18"/>
          <p:cNvSpPr txBox="1"/>
          <p:nvPr>
            <p:ph idx="11" type="ftr"/>
          </p:nvPr>
        </p:nvSpPr>
        <p:spPr>
          <a:xfrm>
            <a:off x="609601" y="4686155"/>
            <a:ext cx="5421083"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8"/>
          <p:cNvSpPr txBox="1"/>
          <p:nvPr>
            <p:ph idx="3" type="body"/>
          </p:nvPr>
        </p:nvSpPr>
        <p:spPr>
          <a:xfrm>
            <a:off x="609600" y="1362287"/>
            <a:ext cx="3886200" cy="530352"/>
          </a:xfrm>
          <a:prstGeom prst="rect">
            <a:avLst/>
          </a:prstGeom>
          <a:solidFill>
            <a:schemeClr val="accent2"/>
          </a:solidFill>
          <a:ln>
            <a:noFill/>
          </a:ln>
        </p:spPr>
        <p:txBody>
          <a:bodyPr anchorCtr="0" anchor="ctr" bIns="45700" lIns="91425" spcFirstLastPara="1" rIns="91425" wrap="square" tIns="45700">
            <a:normAutofit/>
          </a:bodyPr>
          <a:lstStyle>
            <a:lvl1pPr indent="-228600" lvl="0" marL="457200" algn="l">
              <a:lnSpc>
                <a:spcPct val="100000"/>
              </a:lnSpc>
              <a:spcBef>
                <a:spcPts val="700"/>
              </a:spcBef>
              <a:spcAft>
                <a:spcPts val="0"/>
              </a:spcAft>
              <a:buSzPts val="1200"/>
              <a:buFont typeface="Twentieth Century"/>
              <a:buNone/>
              <a:defRPr b="1" sz="2000">
                <a:solidFill>
                  <a:srgbClr val="FFFFFF"/>
                </a:solidFill>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2" name="Google Shape;82;p18"/>
          <p:cNvSpPr txBox="1"/>
          <p:nvPr>
            <p:ph idx="4" type="body"/>
          </p:nvPr>
        </p:nvSpPr>
        <p:spPr>
          <a:xfrm>
            <a:off x="4800600" y="1362287"/>
            <a:ext cx="3886200" cy="530352"/>
          </a:xfrm>
          <a:prstGeom prst="rect">
            <a:avLst/>
          </a:prstGeom>
          <a:solidFill>
            <a:schemeClr val="accent4"/>
          </a:solidFill>
          <a:ln>
            <a:noFill/>
          </a:ln>
        </p:spPr>
        <p:txBody>
          <a:bodyPr anchorCtr="0" anchor="ctr" bIns="45700" lIns="91425" spcFirstLastPara="1" rIns="91425" wrap="square" tIns="45700">
            <a:normAutofit/>
          </a:bodyPr>
          <a:lstStyle>
            <a:lvl1pPr indent="-228600" lvl="0" marL="457200" algn="l">
              <a:lnSpc>
                <a:spcPct val="100000"/>
              </a:lnSpc>
              <a:spcBef>
                <a:spcPts val="700"/>
              </a:spcBef>
              <a:spcAft>
                <a:spcPts val="0"/>
              </a:spcAft>
              <a:buSzPts val="1200"/>
              <a:buFont typeface="Twentieth Century"/>
              <a:buNone/>
              <a:defRPr b="1" sz="2000">
                <a:solidFill>
                  <a:srgbClr val="FFFFFF"/>
                </a:solidFill>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228600" lvl="5" marL="2743200" algn="l">
              <a:lnSpc>
                <a:spcPct val="100000"/>
              </a:lnSpc>
              <a:spcBef>
                <a:spcPts val="360"/>
              </a:spcBef>
              <a:spcAft>
                <a:spcPts val="0"/>
              </a:spcAft>
              <a:buSzPts val="1800"/>
              <a:buNone/>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19"/>
          <p:cNvSpPr txBox="1"/>
          <p:nvPr>
            <p:ph type="title"/>
          </p:nvPr>
        </p:nvSpPr>
        <p:spPr>
          <a:xfrm>
            <a:off x="609600" y="118110"/>
            <a:ext cx="8153400" cy="100584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9"/>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9"/>
          <p:cNvSpPr txBox="1"/>
          <p:nvPr>
            <p:ph idx="11" type="ftr"/>
          </p:nvPr>
        </p:nvSpPr>
        <p:spPr>
          <a:xfrm>
            <a:off x="609601" y="4686155"/>
            <a:ext cx="5421083"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9"/>
          <p:cNvSpPr txBox="1"/>
          <p:nvPr>
            <p:ph idx="12" type="sldNum"/>
          </p:nvPr>
        </p:nvSpPr>
        <p:spPr>
          <a:xfrm>
            <a:off x="0" y="1123507"/>
            <a:ext cx="533400" cy="183357"/>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8" name="Shape 88"/>
        <p:cNvGrpSpPr/>
        <p:nvPr/>
      </p:nvGrpSpPr>
      <p:grpSpPr>
        <a:xfrm>
          <a:off x="0" y="0"/>
          <a:ext cx="0" cy="0"/>
          <a:chOff x="0" y="0"/>
          <a:chExt cx="0" cy="0"/>
        </a:xfrm>
      </p:grpSpPr>
      <p:sp>
        <p:nvSpPr>
          <p:cNvPr id="89" name="Google Shape;89;p20"/>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0"/>
          <p:cNvSpPr txBox="1"/>
          <p:nvPr>
            <p:ph idx="11" type="ftr"/>
          </p:nvPr>
        </p:nvSpPr>
        <p:spPr>
          <a:xfrm>
            <a:off x="609601" y="4686155"/>
            <a:ext cx="5421083"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0"/>
          <p:cNvSpPr txBox="1"/>
          <p:nvPr>
            <p:ph idx="12" type="sldNum"/>
          </p:nvPr>
        </p:nvSpPr>
        <p:spPr>
          <a:xfrm>
            <a:off x="0" y="4686300"/>
            <a:ext cx="533400" cy="28575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1"/>
          <p:cNvSpPr txBox="1"/>
          <p:nvPr>
            <p:ph idx="1" type="body"/>
          </p:nvPr>
        </p:nvSpPr>
        <p:spPr>
          <a:xfrm>
            <a:off x="612648" y="1352550"/>
            <a:ext cx="8153400" cy="3242310"/>
          </a:xfrm>
          <a:prstGeom prst="rect">
            <a:avLst/>
          </a:prstGeom>
          <a:noFill/>
          <a:ln>
            <a:noFill/>
          </a:ln>
        </p:spPr>
        <p:txBody>
          <a:bodyPr anchorCtr="0" anchor="t" bIns="45700" lIns="91425" spcFirstLastPara="1" rIns="91425" wrap="square" tIns="45700">
            <a:normAutofit/>
          </a:bodyPr>
          <a:lstStyle>
            <a:lvl1pPr indent="-339090" lvl="0" marL="457200" marR="0" rtl="0" algn="l">
              <a:lnSpc>
                <a:spcPct val="100000"/>
              </a:lnSpc>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lnSpc>
                <a:spcPct val="100000"/>
              </a:lnSpc>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lnSpc>
                <a:spcPct val="100000"/>
              </a:lnSpc>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lnSpc>
                <a:spcPct val="100000"/>
              </a:lnSpc>
              <a:spcBef>
                <a:spcPts val="400"/>
              </a:spcBef>
              <a:spcAft>
                <a:spcPts val="0"/>
              </a:spcAft>
              <a:buClr>
                <a:schemeClr val="accent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228600" lvl="5" marL="2743200" marR="0" rtl="0" algn="l">
              <a:lnSpc>
                <a:spcPct val="100000"/>
              </a:lnSpc>
              <a:spcBef>
                <a:spcPts val="360"/>
              </a:spcBef>
              <a:spcAft>
                <a:spcPts val="0"/>
              </a:spcAft>
              <a:buClr>
                <a:schemeClr val="accent1"/>
              </a:buClr>
              <a:buSzPts val="1800"/>
              <a:buFont typeface="Noto Sans Symbols"/>
              <a:buNone/>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lnSpc>
                <a:spcPct val="100000"/>
              </a:lnSpc>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lnSpc>
                <a:spcPct val="100000"/>
              </a:lnSpc>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11" name="Google Shape;11;p11"/>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2" name="Google Shape;12;p11"/>
          <p:cNvSpPr txBox="1"/>
          <p:nvPr>
            <p:ph idx="11" type="ftr"/>
          </p:nvPr>
        </p:nvSpPr>
        <p:spPr>
          <a:xfrm>
            <a:off x="609601" y="4686155"/>
            <a:ext cx="5421083" cy="2738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lt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3" name="Google Shape;13;p11"/>
          <p:cNvSpPr/>
          <p:nvPr/>
        </p:nvSpPr>
        <p:spPr>
          <a:xfrm>
            <a:off x="0" y="1095170"/>
            <a:ext cx="9144000" cy="24003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 name="Google Shape;14;p11"/>
          <p:cNvSpPr/>
          <p:nvPr/>
        </p:nvSpPr>
        <p:spPr>
          <a:xfrm>
            <a:off x="0" y="1129460"/>
            <a:ext cx="533400" cy="1714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11"/>
          <p:cNvSpPr/>
          <p:nvPr/>
        </p:nvSpPr>
        <p:spPr>
          <a:xfrm>
            <a:off x="590550" y="1129460"/>
            <a:ext cx="8553450" cy="1714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11"/>
          <p:cNvSpPr txBox="1"/>
          <p:nvPr>
            <p:ph idx="12" type="sldNum"/>
          </p:nvPr>
        </p:nvSpPr>
        <p:spPr>
          <a:xfrm>
            <a:off x="0" y="1123507"/>
            <a:ext cx="533400" cy="183357"/>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7" name="Google Shape;17;p11"/>
          <p:cNvSpPr txBox="1"/>
          <p:nvPr>
            <p:ph type="title"/>
          </p:nvPr>
        </p:nvSpPr>
        <p:spPr>
          <a:xfrm>
            <a:off x="609600" y="118110"/>
            <a:ext cx="8153400" cy="100584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lt2"/>
              </a:buClr>
              <a:buSzPts val="4200"/>
              <a:buFont typeface="Twentieth Century"/>
              <a:buNone/>
              <a:defRPr b="0" i="0" sz="4200" u="none" cap="none" strike="noStrike">
                <a:solidFill>
                  <a:schemeClr val="lt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10"/>
          <p:cNvSpPr txBox="1"/>
          <p:nvPr>
            <p:ph idx="1" type="body"/>
          </p:nvPr>
        </p:nvSpPr>
        <p:spPr>
          <a:xfrm>
            <a:off x="612648" y="1352550"/>
            <a:ext cx="8153400" cy="3242310"/>
          </a:xfrm>
          <a:prstGeom prst="rect">
            <a:avLst/>
          </a:prstGeom>
          <a:noFill/>
          <a:ln>
            <a:noFill/>
          </a:ln>
        </p:spPr>
        <p:txBody>
          <a:bodyPr anchorCtr="0" anchor="t" bIns="45700" lIns="91425" spcFirstLastPara="1" rIns="91425" wrap="square" tIns="45700">
            <a:normAutofit/>
          </a:bodyPr>
          <a:lstStyle>
            <a:lvl1pPr indent="-339090" lvl="0" marL="457200" marR="0" rtl="0" algn="l">
              <a:lnSpc>
                <a:spcPct val="100000"/>
              </a:lnSpc>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lnSpc>
                <a:spcPct val="100000"/>
              </a:lnSpc>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lnSpc>
                <a:spcPct val="100000"/>
              </a:lnSpc>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lnSpc>
                <a:spcPct val="100000"/>
              </a:lnSpc>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228600" lvl="5" marL="2743200" marR="0" rtl="0" algn="l">
              <a:lnSpc>
                <a:spcPct val="100000"/>
              </a:lnSpc>
              <a:spcBef>
                <a:spcPts val="360"/>
              </a:spcBef>
              <a:spcAft>
                <a:spcPts val="0"/>
              </a:spcAft>
              <a:buClr>
                <a:schemeClr val="accent1"/>
              </a:buClr>
              <a:buSzPts val="1800"/>
              <a:buFont typeface="Noto Sans Symbols"/>
              <a:buNone/>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lnSpc>
                <a:spcPct val="100000"/>
              </a:lnSpc>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lnSpc>
                <a:spcPct val="100000"/>
              </a:lnSpc>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29" name="Google Shape;29;p10"/>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30" name="Google Shape;30;p10"/>
          <p:cNvSpPr txBox="1"/>
          <p:nvPr>
            <p:ph idx="11" type="ftr"/>
          </p:nvPr>
        </p:nvSpPr>
        <p:spPr>
          <a:xfrm>
            <a:off x="609601" y="4686155"/>
            <a:ext cx="5421083" cy="2738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31" name="Google Shape;31;p10"/>
          <p:cNvSpPr/>
          <p:nvPr/>
        </p:nvSpPr>
        <p:spPr>
          <a:xfrm>
            <a:off x="0" y="1095170"/>
            <a:ext cx="9144000" cy="24003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2" name="Google Shape;32;p10"/>
          <p:cNvSpPr/>
          <p:nvPr/>
        </p:nvSpPr>
        <p:spPr>
          <a:xfrm>
            <a:off x="0" y="1129460"/>
            <a:ext cx="533400" cy="1714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3" name="Google Shape;33;p10"/>
          <p:cNvSpPr/>
          <p:nvPr/>
        </p:nvSpPr>
        <p:spPr>
          <a:xfrm>
            <a:off x="590550" y="1129460"/>
            <a:ext cx="8553450" cy="1714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4" name="Google Shape;34;p10"/>
          <p:cNvSpPr txBox="1"/>
          <p:nvPr>
            <p:ph idx="12" type="sldNum"/>
          </p:nvPr>
        </p:nvSpPr>
        <p:spPr>
          <a:xfrm>
            <a:off x="0" y="1123507"/>
            <a:ext cx="533400" cy="183357"/>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35" name="Google Shape;35;p10"/>
          <p:cNvSpPr txBox="1"/>
          <p:nvPr>
            <p:ph type="title"/>
          </p:nvPr>
        </p:nvSpPr>
        <p:spPr>
          <a:xfrm>
            <a:off x="609600" y="118110"/>
            <a:ext cx="8153400" cy="100584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2"/>
              </a:buClr>
              <a:buSzPts val="4200"/>
              <a:buFont typeface="Twentieth Century"/>
              <a:buNone/>
              <a:defRPr b="0" i="0" sz="4200" u="none" cap="none" strike="noStrik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title"/>
          </p:nvPr>
        </p:nvSpPr>
        <p:spPr>
          <a:xfrm>
            <a:off x="954614" y="332943"/>
            <a:ext cx="6858000" cy="203835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0000"/>
              </a:buClr>
              <a:buSzPts val="4200"/>
              <a:buFont typeface="Twentieth Century"/>
              <a:buNone/>
            </a:pPr>
            <a:r>
              <a:rPr lang="en-US">
                <a:solidFill>
                  <a:srgbClr val="FF0000"/>
                </a:solidFill>
              </a:rPr>
              <a:t>SPAM DETECTION USING MACHINE LEARNING</a:t>
            </a:r>
            <a:endParaRPr>
              <a:solidFill>
                <a:srgbClr val="FF0000"/>
              </a:solidFill>
            </a:endParaRPr>
          </a:p>
          <a:p>
            <a:pPr indent="0" lvl="0" marL="0" rtl="0" algn="l">
              <a:lnSpc>
                <a:spcPct val="100000"/>
              </a:lnSpc>
              <a:spcBef>
                <a:spcPts val="0"/>
              </a:spcBef>
              <a:spcAft>
                <a:spcPts val="0"/>
              </a:spcAft>
              <a:buClr>
                <a:srgbClr val="FF0000"/>
              </a:buClr>
              <a:buSzPts val="4200"/>
              <a:buFont typeface="Twentieth Century"/>
              <a:buNone/>
            </a:pPr>
            <a:r>
              <a:rPr lang="en-US">
                <a:solidFill>
                  <a:srgbClr val="FF0000"/>
                </a:solidFill>
              </a:rPr>
              <a:t>(FIRST REVIEW) </a:t>
            </a:r>
            <a:endParaRPr>
              <a:solidFill>
                <a:srgbClr val="FF0000"/>
              </a:solidFill>
            </a:endParaRPr>
          </a:p>
        </p:txBody>
      </p:sp>
      <p:sp>
        <p:nvSpPr>
          <p:cNvPr id="109" name="Google Shape;109;p1"/>
          <p:cNvSpPr txBox="1"/>
          <p:nvPr>
            <p:ph idx="1" type="subTitle"/>
          </p:nvPr>
        </p:nvSpPr>
        <p:spPr>
          <a:xfrm>
            <a:off x="2533133" y="4629150"/>
            <a:ext cx="6515100" cy="514350"/>
          </a:xfrm>
          <a:prstGeom prst="rect">
            <a:avLst/>
          </a:prstGeom>
          <a:noFill/>
          <a:ln>
            <a:noFill/>
          </a:ln>
        </p:spPr>
        <p:txBody>
          <a:bodyPr anchorCtr="0" anchor="ctr" bIns="45700" lIns="91425" spcFirstLastPara="1" rIns="91425" wrap="square" tIns="45700">
            <a:normAutofit fontScale="70000" lnSpcReduction="20000"/>
          </a:bodyPr>
          <a:lstStyle/>
          <a:p>
            <a:pPr indent="0" lvl="0" marL="0" rtl="0" algn="l">
              <a:lnSpc>
                <a:spcPct val="100000"/>
              </a:lnSpc>
              <a:spcBef>
                <a:spcPts val="0"/>
              </a:spcBef>
              <a:spcAft>
                <a:spcPts val="0"/>
              </a:spcAft>
              <a:buSzPct val="59999"/>
              <a:buNone/>
            </a:pPr>
            <a:r>
              <a:rPr lang="en-US"/>
              <a:t>17AIC02 – INTRODUCTION TO ARTIFICIAL INTELLIGENCE</a:t>
            </a:r>
            <a:endParaRPr/>
          </a:p>
        </p:txBody>
      </p:sp>
      <p:sp>
        <p:nvSpPr>
          <p:cNvPr id="110" name="Google Shape;110;p1"/>
          <p:cNvSpPr txBox="1"/>
          <p:nvPr/>
        </p:nvSpPr>
        <p:spPr>
          <a:xfrm>
            <a:off x="95767" y="4690888"/>
            <a:ext cx="2186139" cy="390874"/>
          </a:xfrm>
          <a:prstGeom prst="rect">
            <a:avLst/>
          </a:prstGeom>
          <a:noFill/>
          <a:ln>
            <a:noFill/>
          </a:ln>
        </p:spPr>
        <p:txBody>
          <a:bodyPr anchorCtr="0" anchor="ctr" bIns="45700" lIns="91425" spcFirstLastPara="1" rIns="91425" wrap="square" tIns="45700">
            <a:normAutofit fontScale="85000" lnSpcReduction="20000"/>
          </a:bodyPr>
          <a:lstStyle/>
          <a:p>
            <a:pPr indent="0" lvl="0" marL="0" marR="0" rtl="0" algn="l">
              <a:lnSpc>
                <a:spcPct val="100000"/>
              </a:lnSpc>
              <a:spcBef>
                <a:spcPts val="0"/>
              </a:spcBef>
              <a:spcAft>
                <a:spcPts val="0"/>
              </a:spcAft>
              <a:buClr>
                <a:schemeClr val="accent2"/>
              </a:buClr>
              <a:buSzPct val="59999"/>
              <a:buFont typeface="Noto Sans Symbols"/>
              <a:buNone/>
            </a:pPr>
            <a:r>
              <a:rPr b="0" i="0" lang="en-US" sz="2800" u="none" cap="none" strike="noStrike">
                <a:solidFill>
                  <a:srgbClr val="FFFFFF"/>
                </a:solidFill>
                <a:latin typeface="Twentieth Century"/>
                <a:ea typeface="Twentieth Century"/>
                <a:cs typeface="Twentieth Century"/>
                <a:sym typeface="Twentieth Century"/>
              </a:rPr>
              <a:t>TEAM NO. 1</a:t>
            </a:r>
            <a:r>
              <a:rPr lang="en-US" sz="2800">
                <a:solidFill>
                  <a:srgbClr val="FFFFFF"/>
                </a:solidFill>
                <a:latin typeface="Twentieth Century"/>
                <a:ea typeface="Twentieth Century"/>
                <a:cs typeface="Twentieth Century"/>
                <a:sym typeface="Twentieth Century"/>
              </a:rPr>
              <a:t>1</a:t>
            </a:r>
            <a:endParaRPr b="0" i="0" sz="2800" u="none" cap="none" strike="noStrike">
              <a:solidFill>
                <a:srgbClr val="FFFFFF"/>
              </a:solidFill>
              <a:latin typeface="Twentieth Century"/>
              <a:ea typeface="Twentieth Century"/>
              <a:cs typeface="Twentieth Century"/>
              <a:sym typeface="Twentieth Century"/>
            </a:endParaRPr>
          </a:p>
        </p:txBody>
      </p:sp>
      <p:sp>
        <p:nvSpPr>
          <p:cNvPr id="111" name="Google Shape;111;p1"/>
          <p:cNvSpPr txBox="1"/>
          <p:nvPr/>
        </p:nvSpPr>
        <p:spPr>
          <a:xfrm>
            <a:off x="43542" y="3587918"/>
            <a:ext cx="304863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Guided By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     </a:t>
            </a:r>
            <a:r>
              <a:rPr b="0" i="0" lang="en-US" sz="1800" u="none" cap="none" strike="noStrike">
                <a:solidFill>
                  <a:schemeClr val="accent2"/>
                </a:solidFill>
                <a:latin typeface="Twentieth Century"/>
                <a:ea typeface="Twentieth Century"/>
                <a:cs typeface="Twentieth Century"/>
                <a:sym typeface="Twentieth Century"/>
              </a:rPr>
              <a:t>Mrs.SENTHAMARAI.M</a:t>
            </a:r>
            <a:endParaRPr b="0" i="0" sz="1800" u="none" cap="none" strike="noStrike">
              <a:solidFill>
                <a:schemeClr val="accent2"/>
              </a:solidFill>
              <a:latin typeface="Twentieth Century"/>
              <a:ea typeface="Twentieth Century"/>
              <a:cs typeface="Twentieth Century"/>
              <a:sym typeface="Twentieth Century"/>
            </a:endParaRPr>
          </a:p>
        </p:txBody>
      </p:sp>
      <p:sp>
        <p:nvSpPr>
          <p:cNvPr id="112" name="Google Shape;112;p1"/>
          <p:cNvSpPr txBox="1"/>
          <p:nvPr/>
        </p:nvSpPr>
        <p:spPr>
          <a:xfrm>
            <a:off x="4803913" y="3185560"/>
            <a:ext cx="4035287"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PRESENTED By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wentieth Century"/>
                <a:ea typeface="Twentieth Century"/>
                <a:cs typeface="Twentieth Century"/>
                <a:sym typeface="Twentieth Century"/>
              </a:rPr>
              <a:t>    </a:t>
            </a:r>
            <a:r>
              <a:rPr b="0" i="0" lang="en-US" sz="1800" u="none" cap="none" strike="noStrike">
                <a:solidFill>
                  <a:srgbClr val="FF0000"/>
                </a:solidFill>
                <a:latin typeface="Twentieth Century"/>
                <a:ea typeface="Twentieth Century"/>
                <a:cs typeface="Twentieth Century"/>
                <a:sym typeface="Twentieth Century"/>
              </a:rPr>
              <a:t> GOWTHAM RAJ	 (21AI012)</a:t>
            </a:r>
            <a:endParaRPr b="0" i="0" sz="1800" u="none" cap="none" strike="noStrike">
              <a:solidFill>
                <a:srgbClr val="FF0000"/>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Twentieth Century"/>
                <a:ea typeface="Twentieth Century"/>
                <a:cs typeface="Twentieth Century"/>
                <a:sym typeface="Twentieth Century"/>
              </a:rPr>
              <a:t>     JAGADEESHWARAN 	 (21AI016)</a:t>
            </a:r>
            <a:endParaRPr b="0" i="0" sz="1800" u="none" cap="none" strike="noStrike">
              <a:solidFill>
                <a:srgbClr val="FF0000"/>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Twentieth Century"/>
                <a:ea typeface="Twentieth Century"/>
                <a:cs typeface="Twentieth Century"/>
                <a:sym typeface="Twentieth Century"/>
              </a:rPr>
              <a:t>     JASSIM USMAN		 (21AI017)</a:t>
            </a:r>
            <a:endParaRPr b="0" i="0" sz="1800" u="none" cap="none" strike="noStrike">
              <a:solidFill>
                <a:srgbClr val="FF0000"/>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
          <p:cNvSpPr txBox="1"/>
          <p:nvPr>
            <p:ph type="title"/>
          </p:nvPr>
        </p:nvSpPr>
        <p:spPr>
          <a:xfrm>
            <a:off x="163750" y="1892800"/>
            <a:ext cx="8634300" cy="2176800"/>
          </a:xfrm>
          <a:prstGeom prst="rect">
            <a:avLst/>
          </a:prstGeom>
          <a:noFill/>
          <a:ln>
            <a:noFill/>
          </a:ln>
        </p:spPr>
        <p:txBody>
          <a:bodyPr anchorCtr="0" anchor="b"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2500">
                <a:solidFill>
                  <a:schemeClr val="dk1"/>
                </a:solidFill>
              </a:rPr>
              <a:t>1.Dataset training module        : Done by </a:t>
            </a:r>
            <a:r>
              <a:rPr b="1" lang="en-US" sz="2500">
                <a:solidFill>
                  <a:schemeClr val="dk1"/>
                </a:solidFill>
              </a:rPr>
              <a:t>JAGADEESWARAN VP</a:t>
            </a:r>
            <a:endParaRPr b="1" sz="25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US" sz="2500">
                <a:solidFill>
                  <a:schemeClr val="dk1"/>
                </a:solidFill>
              </a:rPr>
              <a:t>2.Webpage desining module   : Done by </a:t>
            </a:r>
            <a:r>
              <a:rPr b="1" lang="en-US" sz="2500">
                <a:solidFill>
                  <a:schemeClr val="dk1"/>
                </a:solidFill>
              </a:rPr>
              <a:t>JASSIM USMAN.M</a:t>
            </a:r>
            <a:endParaRPr b="1" sz="25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US" sz="2500">
                <a:solidFill>
                  <a:schemeClr val="dk1"/>
                </a:solidFill>
              </a:rPr>
              <a:t>3.Backend(flask) module     	   : Done by </a:t>
            </a:r>
            <a:r>
              <a:rPr b="1" lang="en-US" sz="2500">
                <a:solidFill>
                  <a:schemeClr val="dk1"/>
                </a:solidFill>
              </a:rPr>
              <a:t>GOWTHAM RAJ.B </a:t>
            </a:r>
            <a:endParaRPr b="1" sz="2500">
              <a:solidFill>
                <a:schemeClr val="dk1"/>
              </a:solidFill>
            </a:endParaRPr>
          </a:p>
          <a:p>
            <a:pPr indent="0" lvl="0" marL="0" rtl="0" algn="l">
              <a:lnSpc>
                <a:spcPct val="150000"/>
              </a:lnSpc>
              <a:spcBef>
                <a:spcPts val="0"/>
              </a:spcBef>
              <a:spcAft>
                <a:spcPts val="0"/>
              </a:spcAft>
              <a:buClr>
                <a:schemeClr val="dk1"/>
              </a:buClr>
              <a:buSzPts val="2800"/>
              <a:buFont typeface="arial"/>
              <a:buNone/>
            </a:pPr>
            <a:r>
              <a:t/>
            </a:r>
            <a:endParaRPr sz="2800">
              <a:solidFill>
                <a:schemeClr val="dk1"/>
              </a:solidFill>
            </a:endParaRPr>
          </a:p>
        </p:txBody>
      </p:sp>
      <p:sp>
        <p:nvSpPr>
          <p:cNvPr id="175" name="Google Shape;175;p7"/>
          <p:cNvSpPr txBox="1"/>
          <p:nvPr/>
        </p:nvSpPr>
        <p:spPr>
          <a:xfrm>
            <a:off x="762000" y="57150"/>
            <a:ext cx="8153400" cy="1005840"/>
          </a:xfrm>
          <a:prstGeom prst="rect">
            <a:avLst/>
          </a:prstGeom>
          <a:noFill/>
          <a:ln>
            <a:noFill/>
          </a:ln>
        </p:spPr>
        <p:txBody>
          <a:bodyPr anchorCtr="0" anchor="b" bIns="45700" lIns="91425" spcFirstLastPara="1" rIns="91425" wrap="square" tIns="45700">
            <a:normAutofit fontScale="92500"/>
          </a:bodyPr>
          <a:lstStyle/>
          <a:p>
            <a:pPr indent="0" lvl="0" marL="0" marR="0" rtl="0" algn="l">
              <a:lnSpc>
                <a:spcPct val="100000"/>
              </a:lnSpc>
              <a:spcBef>
                <a:spcPts val="0"/>
              </a:spcBef>
              <a:spcAft>
                <a:spcPts val="0"/>
              </a:spcAft>
              <a:buClr>
                <a:schemeClr val="dk2"/>
              </a:buClr>
              <a:buSzPct val="100000"/>
              <a:buFont typeface="Twentieth Century"/>
              <a:buNone/>
            </a:pPr>
            <a:r>
              <a:rPr lang="en-US" sz="4200">
                <a:solidFill>
                  <a:schemeClr val="dk2"/>
                </a:solidFill>
                <a:latin typeface="Twentieth Century"/>
                <a:ea typeface="Twentieth Century"/>
                <a:cs typeface="Twentieth Century"/>
                <a:sym typeface="Twentieth Century"/>
              </a:rPr>
              <a:t>MODULES DONE BY EACH MEMBERS: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c33fcded0c_0_6"/>
          <p:cNvSpPr txBox="1"/>
          <p:nvPr>
            <p:ph type="title"/>
          </p:nvPr>
        </p:nvSpPr>
        <p:spPr>
          <a:xfrm>
            <a:off x="685800" y="1428749"/>
            <a:ext cx="8153400" cy="2971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Our project </a:t>
            </a:r>
            <a:r>
              <a:rPr b="0" i="0" lang="en-US" sz="2800">
                <a:solidFill>
                  <a:schemeClr val="dk1"/>
                </a:solidFill>
                <a:latin typeface="arial"/>
                <a:ea typeface="arial"/>
                <a:cs typeface="arial"/>
                <a:sym typeface="arial"/>
              </a:rPr>
              <a:t>detect, unwanted, and virus-infested email and messages(called spam)</a:t>
            </a:r>
            <a:br>
              <a:rPr b="0" i="0" lang="en-US" sz="2800">
                <a:solidFill>
                  <a:schemeClr val="dk1"/>
                </a:solidFill>
                <a:latin typeface="arial"/>
                <a:ea typeface="arial"/>
                <a:cs typeface="arial"/>
                <a:sym typeface="arial"/>
              </a:rPr>
            </a:br>
            <a:r>
              <a:rPr b="0" i="0" lang="en-US" sz="2800">
                <a:solidFill>
                  <a:schemeClr val="dk1"/>
                </a:solidFill>
                <a:latin typeface="arial"/>
                <a:ea typeface="arial"/>
                <a:cs typeface="arial"/>
                <a:sym typeface="arial"/>
              </a:rPr>
              <a:t>so our project use to detect this like spam messages and links and the people was aware of this spam Messages in email and form Other Source</a:t>
            </a:r>
            <a:endParaRPr sz="2800">
              <a:solidFill>
                <a:schemeClr val="dk1"/>
              </a:solidFill>
            </a:endParaRPr>
          </a:p>
        </p:txBody>
      </p:sp>
      <p:sp>
        <p:nvSpPr>
          <p:cNvPr id="182" name="Google Shape;182;g1c33fcded0c_0_6"/>
          <p:cNvSpPr txBox="1"/>
          <p:nvPr/>
        </p:nvSpPr>
        <p:spPr>
          <a:xfrm>
            <a:off x="762000" y="57150"/>
            <a:ext cx="8153400" cy="100590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200"/>
              <a:buFont typeface="Twentieth Century"/>
              <a:buNone/>
            </a:pPr>
            <a:r>
              <a:rPr b="0" i="0" lang="en-US" sz="4200" u="none" cap="none" strike="noStrike">
                <a:solidFill>
                  <a:schemeClr val="dk2"/>
                </a:solidFill>
                <a:latin typeface="Twentieth Century"/>
                <a:ea typeface="Twentieth Century"/>
                <a:cs typeface="Twentieth Century"/>
                <a:sym typeface="Twentieth Century"/>
              </a:rPr>
              <a:t>Application of the Project: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type="title"/>
          </p:nvPr>
        </p:nvSpPr>
        <p:spPr>
          <a:xfrm>
            <a:off x="609600" y="118110"/>
            <a:ext cx="8153400" cy="100584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200"/>
              <a:buFont typeface="Twentieth Century"/>
              <a:buNone/>
            </a:pPr>
            <a:r>
              <a:rPr lang="en-US">
                <a:latin typeface="Arial"/>
                <a:ea typeface="Arial"/>
                <a:cs typeface="Arial"/>
                <a:sym typeface="Arial"/>
              </a:rPr>
              <a:t>Screen Shots:</a:t>
            </a:r>
            <a:endParaRPr/>
          </a:p>
        </p:txBody>
      </p:sp>
      <p:pic>
        <p:nvPicPr>
          <p:cNvPr id="189" name="Google Shape;189;p8"/>
          <p:cNvPicPr preferRelativeResize="0"/>
          <p:nvPr/>
        </p:nvPicPr>
        <p:blipFill>
          <a:blip r:embed="rId3">
            <a:alphaModFix/>
          </a:blip>
          <a:stretch>
            <a:fillRect/>
          </a:stretch>
        </p:blipFill>
        <p:spPr>
          <a:xfrm>
            <a:off x="124975" y="1276350"/>
            <a:ext cx="3921250" cy="1919476"/>
          </a:xfrm>
          <a:prstGeom prst="rect">
            <a:avLst/>
          </a:prstGeom>
          <a:noFill/>
          <a:ln>
            <a:noFill/>
          </a:ln>
        </p:spPr>
      </p:pic>
      <p:pic>
        <p:nvPicPr>
          <p:cNvPr id="190" name="Google Shape;190;p8"/>
          <p:cNvPicPr preferRelativeResize="0"/>
          <p:nvPr/>
        </p:nvPicPr>
        <p:blipFill>
          <a:blip r:embed="rId4">
            <a:alphaModFix/>
          </a:blip>
          <a:stretch>
            <a:fillRect/>
          </a:stretch>
        </p:blipFill>
        <p:spPr>
          <a:xfrm>
            <a:off x="4198625" y="1276350"/>
            <a:ext cx="4181848" cy="1919476"/>
          </a:xfrm>
          <a:prstGeom prst="rect">
            <a:avLst/>
          </a:prstGeom>
          <a:noFill/>
          <a:ln>
            <a:noFill/>
          </a:ln>
        </p:spPr>
      </p:pic>
      <p:pic>
        <p:nvPicPr>
          <p:cNvPr id="191" name="Google Shape;191;p8"/>
          <p:cNvPicPr preferRelativeResize="0"/>
          <p:nvPr/>
        </p:nvPicPr>
        <p:blipFill>
          <a:blip r:embed="rId5">
            <a:alphaModFix/>
          </a:blip>
          <a:stretch>
            <a:fillRect/>
          </a:stretch>
        </p:blipFill>
        <p:spPr>
          <a:xfrm>
            <a:off x="152400" y="3348225"/>
            <a:ext cx="3921250" cy="1795275"/>
          </a:xfrm>
          <a:prstGeom prst="rect">
            <a:avLst/>
          </a:prstGeom>
          <a:noFill/>
          <a:ln>
            <a:noFill/>
          </a:ln>
        </p:spPr>
      </p:pic>
      <p:pic>
        <p:nvPicPr>
          <p:cNvPr id="192" name="Google Shape;192;p8"/>
          <p:cNvPicPr preferRelativeResize="0"/>
          <p:nvPr/>
        </p:nvPicPr>
        <p:blipFill>
          <a:blip r:embed="rId6">
            <a:alphaModFix/>
          </a:blip>
          <a:stretch>
            <a:fillRect/>
          </a:stretch>
        </p:blipFill>
        <p:spPr>
          <a:xfrm>
            <a:off x="4226050" y="3348225"/>
            <a:ext cx="4154426" cy="179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c33d0d058f_0_0"/>
          <p:cNvSpPr txBox="1"/>
          <p:nvPr>
            <p:ph type="title"/>
          </p:nvPr>
        </p:nvSpPr>
        <p:spPr>
          <a:xfrm>
            <a:off x="609600" y="118110"/>
            <a:ext cx="8153400" cy="1005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200"/>
              <a:buFont typeface="Twentieth Century"/>
              <a:buNone/>
            </a:pPr>
            <a:r>
              <a:rPr lang="en-US"/>
              <a:t>Conclusion:</a:t>
            </a:r>
            <a:endParaRPr/>
          </a:p>
        </p:txBody>
      </p:sp>
      <p:sp>
        <p:nvSpPr>
          <p:cNvPr id="199" name="Google Shape;199;g1c33d0d058f_0_0"/>
          <p:cNvSpPr txBox="1"/>
          <p:nvPr>
            <p:ph idx="1" type="body"/>
          </p:nvPr>
        </p:nvSpPr>
        <p:spPr>
          <a:xfrm>
            <a:off x="609599" y="1352551"/>
            <a:ext cx="8153400" cy="3268500"/>
          </a:xfrm>
          <a:prstGeom prst="rect">
            <a:avLst/>
          </a:prstGeom>
          <a:noFill/>
          <a:ln>
            <a:noFill/>
          </a:ln>
        </p:spPr>
        <p:txBody>
          <a:bodyPr anchorCtr="0" anchor="t" bIns="45700" lIns="91425" spcFirstLastPara="1" rIns="91425" wrap="square" tIns="45700">
            <a:normAutofit fontScale="70000" lnSpcReduction="10000"/>
          </a:bodyPr>
          <a:lstStyle/>
          <a:p>
            <a:pPr indent="-311772" lvl="0" marL="320040" rtl="0" algn="l">
              <a:lnSpc>
                <a:spcPct val="115000"/>
              </a:lnSpc>
              <a:spcBef>
                <a:spcPts val="0"/>
              </a:spcBef>
              <a:spcAft>
                <a:spcPts val="0"/>
              </a:spcAft>
              <a:buSzPct val="59998"/>
              <a:buChar char="◻"/>
            </a:pPr>
            <a:r>
              <a:rPr b="0" i="0" lang="en-US">
                <a:latin typeface="Open Sans"/>
                <a:ea typeface="Open Sans"/>
                <a:cs typeface="Open Sans"/>
                <a:sym typeface="Open Sans"/>
              </a:rPr>
              <a:t>Spam emails and Messages is one of the most demanding and troublesome internet issues in today’s world of communication and technology. </a:t>
            </a:r>
            <a:endParaRPr/>
          </a:p>
          <a:p>
            <a:pPr indent="-311772" lvl="0" marL="320040" rtl="0" algn="l">
              <a:lnSpc>
                <a:spcPct val="115000"/>
              </a:lnSpc>
              <a:spcBef>
                <a:spcPts val="700"/>
              </a:spcBef>
              <a:spcAft>
                <a:spcPts val="0"/>
              </a:spcAft>
              <a:buSzPct val="59998"/>
              <a:buChar char="◻"/>
            </a:pPr>
            <a:r>
              <a:rPr b="0" i="0" lang="en-US">
                <a:latin typeface="Open Sans"/>
                <a:ea typeface="Open Sans"/>
                <a:cs typeface="Open Sans"/>
                <a:sym typeface="Open Sans"/>
              </a:rPr>
              <a:t>It is almost impossible to think about e-mail and message without considering the issue of spam. Spammers by generating spam mails are misusing this communication facility and thus affecting organisations and many email users.</a:t>
            </a:r>
            <a:endParaRPr b="0" i="0">
              <a:latin typeface="Open Sans"/>
              <a:ea typeface="Open Sans"/>
              <a:cs typeface="Open Sans"/>
              <a:sym typeface="Open Sans"/>
            </a:endParaRPr>
          </a:p>
          <a:p>
            <a:pPr indent="-311772" lvl="0" marL="320040" rtl="0" algn="l">
              <a:lnSpc>
                <a:spcPct val="115000"/>
              </a:lnSpc>
              <a:spcBef>
                <a:spcPts val="700"/>
              </a:spcBef>
              <a:spcAft>
                <a:spcPts val="0"/>
              </a:spcAft>
              <a:buSzPct val="59998"/>
              <a:buChar char="◻"/>
            </a:pPr>
            <a:r>
              <a:rPr b="0" i="0" lang="en-US">
                <a:latin typeface="Open Sans"/>
                <a:ea typeface="Open Sans"/>
                <a:cs typeface="Open Sans"/>
                <a:sym typeface="Open Sans"/>
              </a:rPr>
              <a:t>Our Project have now Used to detect and filter out spam using our website and phishing emails and messages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9"/>
          <p:cNvPicPr preferRelativeResize="0"/>
          <p:nvPr/>
        </p:nvPicPr>
        <p:blipFill rotWithShape="1">
          <a:blip r:embed="rId3">
            <a:alphaModFix/>
          </a:blip>
          <a:srcRect b="0" l="0" r="0" t="0"/>
          <a:stretch/>
        </p:blipFill>
        <p:spPr>
          <a:xfrm>
            <a:off x="1524000" y="1352550"/>
            <a:ext cx="5791200" cy="35204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type="title"/>
          </p:nvPr>
        </p:nvSpPr>
        <p:spPr>
          <a:xfrm>
            <a:off x="609600" y="118110"/>
            <a:ext cx="8153400" cy="1005840"/>
          </a:xfrm>
          <a:prstGeom prst="rect">
            <a:avLst/>
          </a:prstGeom>
          <a:noFill/>
          <a:ln>
            <a:noFill/>
          </a:ln>
        </p:spPr>
        <p:txBody>
          <a:bodyPr anchorCtr="0" anchor="b" bIns="45700" lIns="91425" spcFirstLastPara="1" rIns="91425" wrap="square" tIns="45700">
            <a:normAutofit/>
          </a:bodyPr>
          <a:lstStyle/>
          <a:p>
            <a:pPr indent="0" lvl="0" marL="0" rtl="0" algn="l">
              <a:lnSpc>
                <a:spcPct val="130000"/>
              </a:lnSpc>
              <a:spcBef>
                <a:spcPts val="0"/>
              </a:spcBef>
              <a:spcAft>
                <a:spcPts val="0"/>
              </a:spcAft>
              <a:buClr>
                <a:schemeClr val="dk2"/>
              </a:buClr>
              <a:buSzPts val="4200"/>
              <a:buFont typeface="Twentieth Century"/>
              <a:buNone/>
            </a:pPr>
            <a:r>
              <a:rPr lang="en-US"/>
              <a:t>Abstract</a:t>
            </a:r>
            <a:endParaRPr/>
          </a:p>
        </p:txBody>
      </p:sp>
      <p:sp>
        <p:nvSpPr>
          <p:cNvPr id="119" name="Google Shape;119;p2"/>
          <p:cNvSpPr txBox="1"/>
          <p:nvPr>
            <p:ph idx="1" type="body"/>
          </p:nvPr>
        </p:nvSpPr>
        <p:spPr>
          <a:xfrm>
            <a:off x="609600" y="1327165"/>
            <a:ext cx="8153400" cy="3638100"/>
          </a:xfrm>
          <a:prstGeom prst="rect">
            <a:avLst/>
          </a:prstGeom>
          <a:noFill/>
          <a:ln>
            <a:noFill/>
          </a:ln>
        </p:spPr>
        <p:txBody>
          <a:bodyPr anchorCtr="0" anchor="t" bIns="45700" lIns="91425" spcFirstLastPara="1" rIns="91425" wrap="square" tIns="45700">
            <a:noAutofit/>
          </a:bodyPr>
          <a:lstStyle/>
          <a:p>
            <a:pPr indent="-323850" lvl="0" marL="457200" rtl="0" algn="l">
              <a:lnSpc>
                <a:spcPct val="130000"/>
              </a:lnSpc>
              <a:spcBef>
                <a:spcPts val="0"/>
              </a:spcBef>
              <a:spcAft>
                <a:spcPts val="0"/>
              </a:spcAft>
              <a:buSzPts val="1500"/>
              <a:buFont typeface="Roboto"/>
              <a:buChar char="◻"/>
            </a:pPr>
            <a:r>
              <a:rPr lang="en-US" sz="1500">
                <a:highlight>
                  <a:srgbClr val="FFFFFF"/>
                </a:highlight>
                <a:latin typeface="Roboto"/>
                <a:ea typeface="Roboto"/>
                <a:cs typeface="Roboto"/>
                <a:sym typeface="Roboto"/>
              </a:rPr>
              <a:t>Email Spam has become a major problem nowadays, with Rapid growth of internet users, Email spams is also increasing.</a:t>
            </a:r>
            <a:endParaRPr sz="1500">
              <a:highlight>
                <a:srgbClr val="FFFFFF"/>
              </a:highlight>
              <a:latin typeface="Roboto"/>
              <a:ea typeface="Roboto"/>
              <a:cs typeface="Roboto"/>
              <a:sym typeface="Roboto"/>
            </a:endParaRPr>
          </a:p>
          <a:p>
            <a:pPr indent="-323850" lvl="0" marL="457200" rtl="0" algn="l">
              <a:lnSpc>
                <a:spcPct val="130000"/>
              </a:lnSpc>
              <a:spcBef>
                <a:spcPts val="0"/>
              </a:spcBef>
              <a:spcAft>
                <a:spcPts val="0"/>
              </a:spcAft>
              <a:buSzPts val="1500"/>
              <a:buFont typeface="Roboto"/>
              <a:buChar char="◻"/>
            </a:pPr>
            <a:r>
              <a:rPr lang="en-US" sz="1500">
                <a:highlight>
                  <a:srgbClr val="FFFFFF"/>
                </a:highlight>
                <a:latin typeface="Roboto"/>
                <a:ea typeface="Roboto"/>
                <a:cs typeface="Roboto"/>
                <a:sym typeface="Roboto"/>
              </a:rPr>
              <a:t> People are using them for illegal and unethical conducts, phishing and fraud. Sending malicious link through spam emails which can harm our system and can also seek in into your system. </a:t>
            </a:r>
            <a:endParaRPr sz="1500">
              <a:highlight>
                <a:srgbClr val="FFFFFF"/>
              </a:highlight>
              <a:latin typeface="Roboto"/>
              <a:ea typeface="Roboto"/>
              <a:cs typeface="Roboto"/>
              <a:sym typeface="Roboto"/>
            </a:endParaRPr>
          </a:p>
          <a:p>
            <a:pPr indent="-323850" lvl="0" marL="457200" rtl="0" algn="l">
              <a:lnSpc>
                <a:spcPct val="130000"/>
              </a:lnSpc>
              <a:spcBef>
                <a:spcPts val="0"/>
              </a:spcBef>
              <a:spcAft>
                <a:spcPts val="0"/>
              </a:spcAft>
              <a:buSzPts val="1500"/>
              <a:buFont typeface="Roboto"/>
              <a:buChar char="◻"/>
            </a:pPr>
            <a:r>
              <a:rPr lang="en-US" sz="1500">
                <a:highlight>
                  <a:srgbClr val="FFFFFF"/>
                </a:highlight>
                <a:latin typeface="Roboto"/>
                <a:ea typeface="Roboto"/>
                <a:cs typeface="Roboto"/>
                <a:sym typeface="Roboto"/>
              </a:rPr>
              <a:t>Creating a fake profile and email account is much easy for the spammers, they pretend like a genuine person in their spam emails, these spammers target those peoples who are not aware about these frauds.</a:t>
            </a:r>
            <a:endParaRPr sz="1500">
              <a:highlight>
                <a:srgbClr val="FFFFFF"/>
              </a:highlight>
              <a:latin typeface="Roboto"/>
              <a:ea typeface="Roboto"/>
              <a:cs typeface="Roboto"/>
              <a:sym typeface="Roboto"/>
            </a:endParaRPr>
          </a:p>
          <a:p>
            <a:pPr indent="-323850" lvl="0" marL="457200" rtl="0" algn="l">
              <a:lnSpc>
                <a:spcPct val="130000"/>
              </a:lnSpc>
              <a:spcBef>
                <a:spcPts val="0"/>
              </a:spcBef>
              <a:spcAft>
                <a:spcPts val="0"/>
              </a:spcAft>
              <a:buSzPts val="1500"/>
              <a:buFont typeface="Roboto"/>
              <a:buChar char="◻"/>
            </a:pPr>
            <a:r>
              <a:rPr lang="en-US" sz="1500">
                <a:highlight>
                  <a:srgbClr val="FFFFFF"/>
                </a:highlight>
                <a:latin typeface="Roboto"/>
                <a:ea typeface="Roboto"/>
                <a:cs typeface="Roboto"/>
                <a:sym typeface="Roboto"/>
              </a:rPr>
              <a:t> So, it is needed to Identify those spam mails which are fraud, this project will identify those spam by using techniques of machine learning, this paper will discuss the machine learning algorithms and apply all these algorithm on our data sets and best algorithm is selected for the email spam detection having best precision and accuracy.</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
          <p:cNvSpPr txBox="1"/>
          <p:nvPr>
            <p:ph type="title"/>
          </p:nvPr>
        </p:nvSpPr>
        <p:spPr>
          <a:xfrm>
            <a:off x="609600" y="118110"/>
            <a:ext cx="8153400" cy="100584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200"/>
              <a:buFont typeface="Twentieth Century"/>
              <a:buNone/>
            </a:pPr>
            <a:r>
              <a:rPr lang="en-US"/>
              <a:t>Project Idea:</a:t>
            </a:r>
            <a:endParaRPr/>
          </a:p>
        </p:txBody>
      </p:sp>
      <p:sp>
        <p:nvSpPr>
          <p:cNvPr id="126" name="Google Shape;126;p3"/>
          <p:cNvSpPr txBox="1"/>
          <p:nvPr>
            <p:ph idx="2" type="body"/>
          </p:nvPr>
        </p:nvSpPr>
        <p:spPr>
          <a:xfrm>
            <a:off x="609600" y="1622443"/>
            <a:ext cx="8121501" cy="3268625"/>
          </a:xfrm>
          <a:prstGeom prst="rect">
            <a:avLst/>
          </a:prstGeom>
          <a:noFill/>
          <a:ln>
            <a:noFill/>
          </a:ln>
        </p:spPr>
        <p:txBody>
          <a:bodyPr anchorCtr="0" anchor="t" bIns="45700" lIns="91425" spcFirstLastPara="1" rIns="91425" wrap="square" tIns="45700">
            <a:normAutofit/>
          </a:bodyPr>
          <a:lstStyle/>
          <a:p>
            <a:pPr indent="-299072" lvl="0" marL="320040" rtl="0" algn="l">
              <a:lnSpc>
                <a:spcPct val="90000"/>
              </a:lnSpc>
              <a:spcBef>
                <a:spcPts val="0"/>
              </a:spcBef>
              <a:spcAft>
                <a:spcPts val="0"/>
              </a:spcAft>
              <a:buSzPts val="1018"/>
              <a:buChar char="◻"/>
            </a:pPr>
            <a:r>
              <a:rPr b="0" i="0" lang="en-US" sz="1829">
                <a:solidFill>
                  <a:srgbClr val="000000"/>
                </a:solidFill>
                <a:latin typeface="Arial"/>
                <a:ea typeface="Arial"/>
                <a:cs typeface="Arial"/>
                <a:sym typeface="Arial"/>
              </a:rPr>
              <a:t>spam filtering is a filtering system that implements a set of rules and works with that set of protocols as a classifier.</a:t>
            </a:r>
            <a:endParaRPr b="0" i="0" sz="1829">
              <a:solidFill>
                <a:srgbClr val="000000"/>
              </a:solidFill>
              <a:latin typeface="Arial"/>
              <a:ea typeface="Arial"/>
              <a:cs typeface="Arial"/>
              <a:sym typeface="Arial"/>
            </a:endParaRPr>
          </a:p>
          <a:p>
            <a:pPr indent="-299072" lvl="0" marL="320040" rtl="0" algn="l">
              <a:lnSpc>
                <a:spcPct val="90000"/>
              </a:lnSpc>
              <a:spcBef>
                <a:spcPts val="700"/>
              </a:spcBef>
              <a:spcAft>
                <a:spcPts val="0"/>
              </a:spcAft>
              <a:buSzPts val="1018"/>
              <a:buChar char="◻"/>
            </a:pPr>
            <a:r>
              <a:rPr b="0" i="0" lang="en-US" sz="1829">
                <a:solidFill>
                  <a:srgbClr val="000000"/>
                </a:solidFill>
                <a:latin typeface="Arial"/>
                <a:ea typeface="Arial"/>
                <a:cs typeface="Arial"/>
                <a:sym typeface="Arial"/>
              </a:rPr>
              <a:t>In the first step, content filters are implemented and use </a:t>
            </a:r>
            <a:r>
              <a:rPr lang="en-US" sz="1829">
                <a:solidFill>
                  <a:srgbClr val="000000"/>
                </a:solidFill>
                <a:latin typeface="Arial"/>
                <a:ea typeface="Arial"/>
                <a:cs typeface="Arial"/>
                <a:sym typeface="Arial"/>
              </a:rPr>
              <a:t>Machine learning</a:t>
            </a:r>
            <a:r>
              <a:rPr b="0" i="0" lang="en-US" sz="1829">
                <a:solidFill>
                  <a:srgbClr val="000000"/>
                </a:solidFill>
                <a:latin typeface="Arial"/>
                <a:ea typeface="Arial"/>
                <a:cs typeface="Arial"/>
                <a:sym typeface="Arial"/>
              </a:rPr>
              <a:t> techniques to figure out the spam</a:t>
            </a:r>
            <a:r>
              <a:rPr lang="en-US" sz="1829">
                <a:solidFill>
                  <a:srgbClr val="000000"/>
                </a:solidFill>
                <a:latin typeface="Arial"/>
                <a:ea typeface="Arial"/>
                <a:cs typeface="Arial"/>
                <a:sym typeface="Arial"/>
              </a:rPr>
              <a:t> by using the csv file format of excel sheet </a:t>
            </a:r>
            <a:endParaRPr b="0" i="0" sz="1829">
              <a:solidFill>
                <a:srgbClr val="000000"/>
              </a:solidFill>
              <a:latin typeface="Arial"/>
              <a:ea typeface="Arial"/>
              <a:cs typeface="Arial"/>
              <a:sym typeface="Arial"/>
            </a:endParaRPr>
          </a:p>
          <a:p>
            <a:pPr indent="-299072" lvl="0" marL="320040" rtl="0" algn="l">
              <a:lnSpc>
                <a:spcPct val="90000"/>
              </a:lnSpc>
              <a:spcBef>
                <a:spcPts val="700"/>
              </a:spcBef>
              <a:spcAft>
                <a:spcPts val="0"/>
              </a:spcAft>
              <a:buSzPts val="1018"/>
              <a:buChar char="◻"/>
            </a:pPr>
            <a:r>
              <a:rPr b="0" i="0" lang="en-US" sz="1829">
                <a:solidFill>
                  <a:srgbClr val="000000"/>
                </a:solidFill>
                <a:latin typeface="Arial"/>
                <a:ea typeface="Arial"/>
                <a:cs typeface="Arial"/>
                <a:sym typeface="Arial"/>
              </a:rPr>
              <a:t>Then copy the email or messages and paste it in the website</a:t>
            </a:r>
            <a:endParaRPr sz="1829"/>
          </a:p>
          <a:p>
            <a:pPr indent="-299072" lvl="0" marL="320040" rtl="0" algn="l">
              <a:lnSpc>
                <a:spcPct val="90000"/>
              </a:lnSpc>
              <a:spcBef>
                <a:spcPts val="700"/>
              </a:spcBef>
              <a:spcAft>
                <a:spcPts val="0"/>
              </a:spcAft>
              <a:buSzPts val="1018"/>
              <a:buChar char="◻"/>
            </a:pPr>
            <a:r>
              <a:rPr lang="en-US" sz="1829">
                <a:solidFill>
                  <a:srgbClr val="000000"/>
                </a:solidFill>
                <a:latin typeface="Arial"/>
                <a:ea typeface="Arial"/>
                <a:cs typeface="Arial"/>
                <a:sym typeface="Arial"/>
              </a:rPr>
              <a:t>The Website</a:t>
            </a:r>
            <a:r>
              <a:rPr b="0" i="0" lang="en-US" sz="1829">
                <a:solidFill>
                  <a:srgbClr val="000000"/>
                </a:solidFill>
                <a:latin typeface="Arial"/>
                <a:ea typeface="Arial"/>
                <a:cs typeface="Arial"/>
                <a:sym typeface="Arial"/>
              </a:rPr>
              <a:t> that we are made with html to test that the message is spam or not spam </a:t>
            </a:r>
            <a:endParaRPr sz="1829"/>
          </a:p>
          <a:p>
            <a:pPr indent="-299072" lvl="0" marL="320040" rtl="0" algn="l">
              <a:lnSpc>
                <a:spcPct val="90000"/>
              </a:lnSpc>
              <a:spcBef>
                <a:spcPts val="700"/>
              </a:spcBef>
              <a:spcAft>
                <a:spcPts val="0"/>
              </a:spcAft>
              <a:buSzPts val="1018"/>
              <a:buChar char="◻"/>
            </a:pPr>
            <a:r>
              <a:rPr lang="en-US" sz="1829">
                <a:solidFill>
                  <a:srgbClr val="000000"/>
                </a:solidFill>
                <a:latin typeface="Arial"/>
                <a:ea typeface="Arial"/>
                <a:cs typeface="Arial"/>
                <a:sym typeface="Arial"/>
              </a:rPr>
              <a:t>In this project we use flask library concepts to to run this project in the website with specific local ip address </a:t>
            </a:r>
            <a:endParaRPr b="0" i="0" sz="1829">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nvSpPr>
        <p:spPr>
          <a:xfrm>
            <a:off x="76200" y="28870"/>
            <a:ext cx="8153400" cy="100584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200"/>
              <a:buFont typeface="Twentieth Century"/>
              <a:buNone/>
            </a:pPr>
            <a:r>
              <a:rPr b="0" i="0" lang="en-US" sz="4200" u="none" cap="none" strike="noStrike">
                <a:solidFill>
                  <a:schemeClr val="dk2"/>
                </a:solidFill>
                <a:latin typeface="Twentieth Century"/>
                <a:ea typeface="Twentieth Century"/>
                <a:cs typeface="Twentieth Century"/>
                <a:sym typeface="Twentieth Century"/>
              </a:rPr>
              <a:t>Languages used:</a:t>
            </a:r>
            <a:endParaRPr b="0" i="0" sz="1400" u="none" cap="none" strike="noStrike">
              <a:solidFill>
                <a:srgbClr val="000000"/>
              </a:solidFill>
              <a:latin typeface="Arial"/>
              <a:ea typeface="Arial"/>
              <a:cs typeface="Arial"/>
              <a:sym typeface="Arial"/>
            </a:endParaRPr>
          </a:p>
        </p:txBody>
      </p:sp>
      <p:sp>
        <p:nvSpPr>
          <p:cNvPr id="133" name="Google Shape;133;p4"/>
          <p:cNvSpPr txBox="1"/>
          <p:nvPr/>
        </p:nvSpPr>
        <p:spPr>
          <a:xfrm>
            <a:off x="589800" y="1659625"/>
            <a:ext cx="8490300" cy="26937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200000"/>
              </a:lnSpc>
              <a:spcBef>
                <a:spcPts val="0"/>
              </a:spcBef>
              <a:spcAft>
                <a:spcPts val="0"/>
              </a:spcAft>
              <a:buClr>
                <a:srgbClr val="000000"/>
              </a:buClr>
              <a:buSzPts val="2300"/>
              <a:buFont typeface="Twentieth Century"/>
              <a:buAutoNum type="arabicPeriod"/>
            </a:pPr>
            <a:r>
              <a:rPr b="1" i="0" lang="en-US" sz="2300" u="none" cap="none" strike="noStrike">
                <a:solidFill>
                  <a:srgbClr val="000000"/>
                </a:solidFill>
                <a:latin typeface="Twentieth Century"/>
                <a:ea typeface="Twentieth Century"/>
                <a:cs typeface="Twentieth Century"/>
                <a:sym typeface="Twentieth Century"/>
              </a:rPr>
              <a:t>HTML - HYPER TEXT MARKUP LANGUAGE(index.html)</a:t>
            </a:r>
            <a:endParaRPr b="1" sz="2300">
              <a:latin typeface="Twentieth Century"/>
              <a:ea typeface="Twentieth Century"/>
              <a:cs typeface="Twentieth Century"/>
              <a:sym typeface="Twentieth Century"/>
            </a:endParaRPr>
          </a:p>
          <a:p>
            <a:pPr indent="-381000" lvl="0" marL="457200" marR="0" rtl="0" algn="l">
              <a:lnSpc>
                <a:spcPct val="200000"/>
              </a:lnSpc>
              <a:spcBef>
                <a:spcPts val="0"/>
              </a:spcBef>
              <a:spcAft>
                <a:spcPts val="0"/>
              </a:spcAft>
              <a:buClr>
                <a:srgbClr val="000000"/>
              </a:buClr>
              <a:buSzPts val="2400"/>
              <a:buFont typeface="Twentieth Century"/>
              <a:buAutoNum type="arabicPeriod"/>
            </a:pPr>
            <a:r>
              <a:rPr b="1" i="0" lang="en-US" sz="2400" u="none" cap="none" strike="noStrike">
                <a:solidFill>
                  <a:srgbClr val="000000"/>
                </a:solidFill>
                <a:latin typeface="Twentieth Century"/>
                <a:ea typeface="Twentieth Century"/>
                <a:cs typeface="Twentieth Century"/>
                <a:sym typeface="Twentieth Century"/>
              </a:rPr>
              <a:t>CSS    - CASCADING STYLE SHEETS(style.css)</a:t>
            </a:r>
            <a:endParaRPr b="1" i="0" sz="2300" u="none" cap="none" strike="noStrike">
              <a:solidFill>
                <a:srgbClr val="000000"/>
              </a:solidFill>
              <a:latin typeface="Twentieth Century"/>
              <a:ea typeface="Twentieth Century"/>
              <a:cs typeface="Twentieth Century"/>
              <a:sym typeface="Twentieth Century"/>
            </a:endParaRPr>
          </a:p>
          <a:p>
            <a:pPr indent="-374650" lvl="0" marL="457200" marR="0" rtl="0" algn="l">
              <a:lnSpc>
                <a:spcPct val="200000"/>
              </a:lnSpc>
              <a:spcBef>
                <a:spcPts val="0"/>
              </a:spcBef>
              <a:spcAft>
                <a:spcPts val="0"/>
              </a:spcAft>
              <a:buClr>
                <a:srgbClr val="000000"/>
              </a:buClr>
              <a:buSzPts val="2300"/>
              <a:buFont typeface="Twentieth Century"/>
              <a:buAutoNum type="arabicPeriod"/>
            </a:pPr>
            <a:r>
              <a:rPr b="1" i="0" lang="en-US" sz="2300" u="none" cap="none" strike="noStrike">
                <a:solidFill>
                  <a:srgbClr val="000000"/>
                </a:solidFill>
                <a:latin typeface="Twentieth Century"/>
                <a:ea typeface="Twentieth Century"/>
                <a:cs typeface="Twentieth Century"/>
                <a:sym typeface="Twentieth Century"/>
              </a:rPr>
              <a:t>PYTHON (NORMAL PYTHON - app .py)</a:t>
            </a:r>
            <a:endParaRPr b="1" sz="1800">
              <a:latin typeface="Twentieth Century"/>
              <a:ea typeface="Twentieth Century"/>
              <a:cs typeface="Twentieth Century"/>
              <a:sym typeface="Twentieth Century"/>
            </a:endParaRPr>
          </a:p>
          <a:p>
            <a:pPr indent="-374650" lvl="0" marL="457200" rtl="0" algn="l">
              <a:lnSpc>
                <a:spcPct val="200000"/>
              </a:lnSpc>
              <a:spcBef>
                <a:spcPts val="0"/>
              </a:spcBef>
              <a:spcAft>
                <a:spcPts val="0"/>
              </a:spcAft>
              <a:buClr>
                <a:schemeClr val="dk1"/>
              </a:buClr>
              <a:buSzPts val="2300"/>
              <a:buFont typeface="Twentieth Century"/>
              <a:buAutoNum type="arabicPeriod"/>
            </a:pPr>
            <a:r>
              <a:rPr b="1" lang="en-US" sz="2300">
                <a:solidFill>
                  <a:schemeClr val="dk1"/>
                </a:solidFill>
                <a:latin typeface="Twentieth Century"/>
                <a:ea typeface="Twentieth Century"/>
                <a:cs typeface="Twentieth Century"/>
                <a:sym typeface="Twentieth Century"/>
              </a:rPr>
              <a:t>JUPYTER NOTEBOOK PYTHON - Trained Dataset Model.jpynb</a:t>
            </a:r>
            <a:endParaRPr b="1" i="0" sz="2300" u="none" cap="none" strike="noStrike">
              <a:solidFill>
                <a:srgbClr val="000000"/>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609600" y="76200"/>
            <a:ext cx="8077200" cy="104775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200"/>
              <a:buFont typeface="Twentieth Century"/>
              <a:buNone/>
            </a:pPr>
            <a:r>
              <a:rPr lang="en-US"/>
              <a:t>Modules:</a:t>
            </a:r>
            <a:endParaRPr/>
          </a:p>
        </p:txBody>
      </p:sp>
      <p:sp>
        <p:nvSpPr>
          <p:cNvPr id="140" name="Google Shape;140;p5"/>
          <p:cNvSpPr txBox="1"/>
          <p:nvPr>
            <p:ph idx="2" type="body"/>
          </p:nvPr>
        </p:nvSpPr>
        <p:spPr>
          <a:xfrm>
            <a:off x="233175" y="1123950"/>
            <a:ext cx="8910900" cy="3505200"/>
          </a:xfrm>
          <a:prstGeom prst="rect">
            <a:avLst/>
          </a:prstGeom>
          <a:noFill/>
          <a:ln>
            <a:noFill/>
          </a:ln>
        </p:spPr>
        <p:txBody>
          <a:bodyPr anchorCtr="0" anchor="t" bIns="45700" lIns="91425" spcFirstLastPara="1" rIns="91425" wrap="square" tIns="45700">
            <a:normAutofit fontScale="85000"/>
          </a:bodyPr>
          <a:lstStyle/>
          <a:p>
            <a:pPr indent="0" lvl="0" marL="0" rtl="0" algn="l">
              <a:lnSpc>
                <a:spcPct val="115000"/>
              </a:lnSpc>
              <a:spcBef>
                <a:spcPts val="0"/>
              </a:spcBef>
              <a:spcAft>
                <a:spcPts val="0"/>
              </a:spcAft>
              <a:buSzPct val="59999"/>
              <a:buNone/>
            </a:pPr>
            <a:r>
              <a:t/>
            </a:r>
            <a:endParaRPr/>
          </a:p>
          <a:p>
            <a:pPr indent="-303466" lvl="0" marL="320040" rtl="0" algn="l">
              <a:lnSpc>
                <a:spcPct val="115000"/>
              </a:lnSpc>
              <a:spcBef>
                <a:spcPts val="700"/>
              </a:spcBef>
              <a:spcAft>
                <a:spcPts val="0"/>
              </a:spcAft>
              <a:buSzPct val="59999"/>
              <a:buChar char="◻"/>
            </a:pPr>
            <a:r>
              <a:rPr lang="en-US"/>
              <a:t>Dataset training module (created using Jupyter Notebook(ipython)</a:t>
            </a:r>
            <a:endParaRPr/>
          </a:p>
          <a:p>
            <a:pPr indent="0" lvl="0" marL="320040" rtl="0" algn="l">
              <a:lnSpc>
                <a:spcPct val="115000"/>
              </a:lnSpc>
              <a:spcBef>
                <a:spcPts val="700"/>
              </a:spcBef>
              <a:spcAft>
                <a:spcPts val="0"/>
              </a:spcAft>
              <a:buSzPct val="84705"/>
              <a:buNone/>
            </a:pPr>
            <a:r>
              <a:t/>
            </a:r>
            <a:endParaRPr sz="1500"/>
          </a:p>
          <a:p>
            <a:pPr indent="-303466" lvl="0" marL="320040" rtl="0" algn="l">
              <a:lnSpc>
                <a:spcPct val="115000"/>
              </a:lnSpc>
              <a:spcBef>
                <a:spcPts val="700"/>
              </a:spcBef>
              <a:spcAft>
                <a:spcPts val="0"/>
              </a:spcAft>
              <a:buSzPct val="59999"/>
              <a:buChar char="◻"/>
            </a:pPr>
            <a:r>
              <a:rPr lang="en-US"/>
              <a:t>Webpage desining module(created using HTML and CSS)</a:t>
            </a:r>
            <a:endParaRPr/>
          </a:p>
          <a:p>
            <a:pPr indent="-214947" lvl="0" marL="320040" rtl="0" algn="l">
              <a:lnSpc>
                <a:spcPct val="115000"/>
              </a:lnSpc>
              <a:spcBef>
                <a:spcPts val="700"/>
              </a:spcBef>
              <a:spcAft>
                <a:spcPts val="0"/>
              </a:spcAft>
              <a:buSzPts val="85"/>
              <a:buChar char="◻"/>
            </a:pPr>
            <a:r>
              <a:t/>
            </a:r>
            <a:endParaRPr sz="1500"/>
          </a:p>
          <a:p>
            <a:pPr indent="-303466" lvl="0" marL="320040" rtl="0" algn="l">
              <a:lnSpc>
                <a:spcPct val="115000"/>
              </a:lnSpc>
              <a:spcBef>
                <a:spcPts val="700"/>
              </a:spcBef>
              <a:spcAft>
                <a:spcPts val="0"/>
              </a:spcAft>
              <a:buSzPct val="59999"/>
              <a:buChar char="◻"/>
            </a:pPr>
            <a:r>
              <a:rPr lang="en-US"/>
              <a:t>Backend(flask) module(created using Python) </a:t>
            </a:r>
            <a:endParaRPr/>
          </a:p>
          <a:p>
            <a:pPr indent="-214947" lvl="0" marL="320040" rtl="0" algn="l">
              <a:lnSpc>
                <a:spcPct val="115000"/>
              </a:lnSpc>
              <a:spcBef>
                <a:spcPts val="700"/>
              </a:spcBef>
              <a:spcAft>
                <a:spcPts val="0"/>
              </a:spcAft>
              <a:buSzPts val="85"/>
              <a:buChar char="◻"/>
            </a:pPr>
            <a:r>
              <a:t/>
            </a:r>
            <a:endParaRPr sz="1510"/>
          </a:p>
          <a:p>
            <a:pPr indent="-303466" lvl="0" marL="320040" rtl="0" algn="l">
              <a:lnSpc>
                <a:spcPct val="115000"/>
              </a:lnSpc>
              <a:spcBef>
                <a:spcPts val="700"/>
              </a:spcBef>
              <a:spcAft>
                <a:spcPts val="0"/>
              </a:spcAft>
              <a:buSzPct val="59999"/>
              <a:buChar char="◻"/>
            </a:pPr>
            <a:r>
              <a:rPr lang="en-US"/>
              <a:t>Testing module(Testing the whole project)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c30d3efe64_0_3"/>
          <p:cNvSpPr txBox="1"/>
          <p:nvPr>
            <p:ph type="title"/>
          </p:nvPr>
        </p:nvSpPr>
        <p:spPr>
          <a:xfrm>
            <a:off x="609600" y="76200"/>
            <a:ext cx="8077200" cy="1047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200"/>
              <a:buFont typeface="Twentieth Century"/>
              <a:buNone/>
            </a:pPr>
            <a:r>
              <a:rPr lang="en-US">
                <a:latin typeface="Arial"/>
                <a:ea typeface="Arial"/>
                <a:cs typeface="Arial"/>
                <a:sym typeface="Arial"/>
              </a:rPr>
              <a:t>Module Description:</a:t>
            </a:r>
            <a:endParaRPr/>
          </a:p>
        </p:txBody>
      </p:sp>
      <p:sp>
        <p:nvSpPr>
          <p:cNvPr id="147" name="Google Shape;147;g1c30d3efe64_0_3"/>
          <p:cNvSpPr txBox="1"/>
          <p:nvPr>
            <p:ph idx="2" type="body"/>
          </p:nvPr>
        </p:nvSpPr>
        <p:spPr>
          <a:xfrm>
            <a:off x="685800" y="1471875"/>
            <a:ext cx="8077200" cy="3411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700"/>
              </a:spcBef>
              <a:spcAft>
                <a:spcPts val="0"/>
              </a:spcAft>
              <a:buSzPts val="275"/>
              <a:buNone/>
            </a:pPr>
            <a:r>
              <a:rPr b="1" lang="en-US" sz="2225"/>
              <a:t>DATASET TRANING MODULE (Completed):</a:t>
            </a:r>
            <a:endParaRPr b="1" sz="2225"/>
          </a:p>
          <a:p>
            <a:pPr indent="-331787" lvl="0" marL="457200" rtl="0" algn="l">
              <a:lnSpc>
                <a:spcPct val="115000"/>
              </a:lnSpc>
              <a:spcBef>
                <a:spcPts val="700"/>
              </a:spcBef>
              <a:spcAft>
                <a:spcPts val="0"/>
              </a:spcAft>
              <a:buSzPts val="1625"/>
              <a:buChar char="◻"/>
            </a:pPr>
            <a:r>
              <a:rPr lang="en-US" sz="1625"/>
              <a:t>It is an Backend Module.In this module,First we take the spam message dataset from kaggle.com which is an data science company who have N number of datasets.</a:t>
            </a:r>
            <a:endParaRPr sz="1625"/>
          </a:p>
          <a:p>
            <a:pPr indent="-331787" lvl="0" marL="457200" rtl="0" algn="l">
              <a:lnSpc>
                <a:spcPct val="115000"/>
              </a:lnSpc>
              <a:spcBef>
                <a:spcPts val="0"/>
              </a:spcBef>
              <a:spcAft>
                <a:spcPts val="0"/>
              </a:spcAft>
              <a:buSzPts val="1625"/>
              <a:buChar char="◻"/>
            </a:pPr>
            <a:r>
              <a:rPr lang="en-US" sz="1625"/>
              <a:t>After the dataset get downloaded open jupyter notebook and set the project folder directory and create a new ipython file.</a:t>
            </a:r>
            <a:endParaRPr sz="1625"/>
          </a:p>
          <a:p>
            <a:pPr indent="-331787" lvl="0" marL="457200" rtl="0" algn="l">
              <a:lnSpc>
                <a:spcPct val="115000"/>
              </a:lnSpc>
              <a:spcBef>
                <a:spcPts val="0"/>
              </a:spcBef>
              <a:spcAft>
                <a:spcPts val="0"/>
              </a:spcAft>
              <a:buSzPts val="1625"/>
              <a:buChar char="◻"/>
            </a:pPr>
            <a:r>
              <a:rPr lang="en-US" sz="1625"/>
              <a:t>In the ipython file first import pandas library to manipulate the dataset. And read the csv file .</a:t>
            </a:r>
            <a:endParaRPr sz="1625"/>
          </a:p>
          <a:p>
            <a:pPr indent="-331787" lvl="0" marL="457200" rtl="0" algn="l">
              <a:lnSpc>
                <a:spcPct val="115000"/>
              </a:lnSpc>
              <a:spcBef>
                <a:spcPts val="0"/>
              </a:spcBef>
              <a:spcAft>
                <a:spcPts val="0"/>
              </a:spcAft>
              <a:buSzPts val="1625"/>
              <a:buChar char="◻"/>
            </a:pPr>
            <a:r>
              <a:rPr lang="en-US" sz="1625"/>
              <a:t>After readed the dataset import the sklearn library to train the dataset ,from sklearn use MultinomialNB naive bayes package to classifiers the spam and not spam messages.</a:t>
            </a:r>
            <a:endParaRPr sz="1625"/>
          </a:p>
          <a:p>
            <a:pPr indent="-331787" lvl="0" marL="457200" rtl="0" algn="l">
              <a:lnSpc>
                <a:spcPct val="115000"/>
              </a:lnSpc>
              <a:spcBef>
                <a:spcPts val="0"/>
              </a:spcBef>
              <a:spcAft>
                <a:spcPts val="0"/>
              </a:spcAft>
              <a:buSzPts val="1625"/>
              <a:buChar char="◻"/>
            </a:pPr>
            <a:r>
              <a:rPr lang="en-US" sz="1625"/>
              <a:t>After the dataset get trained dump the model into pickle file like(spam_model.pkl)using Joblib library and dump() method.</a:t>
            </a:r>
            <a:endParaRPr sz="1625"/>
          </a:p>
          <a:p>
            <a:pPr indent="0" lvl="0" marL="0" rtl="0" algn="l">
              <a:lnSpc>
                <a:spcPct val="115000"/>
              </a:lnSpc>
              <a:spcBef>
                <a:spcPts val="700"/>
              </a:spcBef>
              <a:spcAft>
                <a:spcPts val="0"/>
              </a:spcAft>
              <a:buClr>
                <a:schemeClr val="dk1"/>
              </a:buClr>
              <a:buSzPts val="275"/>
              <a:buFont typeface="Arial"/>
              <a:buNone/>
            </a:pPr>
            <a:r>
              <a:t/>
            </a:r>
            <a:endParaRPr sz="1625"/>
          </a:p>
          <a:p>
            <a:pPr indent="0" lvl="0" marL="0" rtl="0" algn="l">
              <a:lnSpc>
                <a:spcPct val="115000"/>
              </a:lnSpc>
              <a:spcBef>
                <a:spcPts val="700"/>
              </a:spcBef>
              <a:spcAft>
                <a:spcPts val="0"/>
              </a:spcAft>
              <a:buSzPts val="275"/>
              <a:buNone/>
            </a:pPr>
            <a:r>
              <a:t/>
            </a:r>
            <a:endParaRPr sz="1625"/>
          </a:p>
          <a:p>
            <a:pPr indent="0" lvl="0" marL="0" rtl="0" algn="l">
              <a:lnSpc>
                <a:spcPct val="115000"/>
              </a:lnSpc>
              <a:spcBef>
                <a:spcPts val="700"/>
              </a:spcBef>
              <a:spcAft>
                <a:spcPts val="0"/>
              </a:spcAft>
              <a:buSzPts val="275"/>
              <a:buNone/>
            </a:pPr>
            <a:r>
              <a:t/>
            </a:r>
            <a:endParaRPr sz="1625"/>
          </a:p>
          <a:p>
            <a:pPr indent="0" lvl="0" marL="0" rtl="0" algn="l">
              <a:lnSpc>
                <a:spcPct val="115000"/>
              </a:lnSpc>
              <a:spcBef>
                <a:spcPts val="700"/>
              </a:spcBef>
              <a:spcAft>
                <a:spcPts val="0"/>
              </a:spcAft>
              <a:buSzPts val="275"/>
              <a:buNone/>
            </a:pPr>
            <a:r>
              <a:t/>
            </a:r>
            <a:endParaRPr sz="162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c30d3efefa_0_0"/>
          <p:cNvSpPr txBox="1"/>
          <p:nvPr>
            <p:ph type="title"/>
          </p:nvPr>
        </p:nvSpPr>
        <p:spPr>
          <a:xfrm>
            <a:off x="609600" y="76200"/>
            <a:ext cx="8077200" cy="1047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200"/>
              <a:buFont typeface="Twentieth Century"/>
              <a:buNone/>
            </a:pPr>
            <a:r>
              <a:rPr lang="en-US">
                <a:latin typeface="Arial"/>
                <a:ea typeface="Arial"/>
                <a:cs typeface="Arial"/>
                <a:sym typeface="Arial"/>
              </a:rPr>
              <a:t>Module Description:</a:t>
            </a:r>
            <a:endParaRPr/>
          </a:p>
        </p:txBody>
      </p:sp>
      <p:sp>
        <p:nvSpPr>
          <p:cNvPr id="154" name="Google Shape;154;g1c30d3efefa_0_0"/>
          <p:cNvSpPr txBox="1"/>
          <p:nvPr>
            <p:ph idx="2" type="body"/>
          </p:nvPr>
        </p:nvSpPr>
        <p:spPr>
          <a:xfrm>
            <a:off x="685800" y="1471875"/>
            <a:ext cx="8077200" cy="31572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700"/>
              </a:spcBef>
              <a:spcAft>
                <a:spcPts val="0"/>
              </a:spcAft>
              <a:buClr>
                <a:schemeClr val="dk1"/>
              </a:buClr>
              <a:buSzPts val="1100"/>
              <a:buFont typeface="Arial"/>
              <a:buNone/>
            </a:pPr>
            <a:r>
              <a:rPr b="1" lang="en-US" sz="2225"/>
              <a:t>WEBPAGE DESIGNING MODULE (Inprogress) :</a:t>
            </a:r>
            <a:endParaRPr b="1" sz="2225"/>
          </a:p>
          <a:p>
            <a:pPr indent="-350837" lvl="0" marL="457200" rtl="0" algn="l">
              <a:lnSpc>
                <a:spcPct val="125000"/>
              </a:lnSpc>
              <a:spcBef>
                <a:spcPts val="700"/>
              </a:spcBef>
              <a:spcAft>
                <a:spcPts val="0"/>
              </a:spcAft>
              <a:buSzPts val="1925"/>
              <a:buChar char="◻"/>
            </a:pPr>
            <a:r>
              <a:rPr lang="en-US" sz="1925"/>
              <a:t>It is an Frontend Module . In this module we create an web page using HTML &amp; CSS.</a:t>
            </a:r>
            <a:endParaRPr sz="1925"/>
          </a:p>
          <a:p>
            <a:pPr indent="-350837" lvl="0" marL="457200" rtl="0" algn="l">
              <a:lnSpc>
                <a:spcPct val="125000"/>
              </a:lnSpc>
              <a:spcBef>
                <a:spcPts val="0"/>
              </a:spcBef>
              <a:spcAft>
                <a:spcPts val="0"/>
              </a:spcAft>
              <a:buSzPts val="1925"/>
              <a:buChar char="◻"/>
            </a:pPr>
            <a:r>
              <a:rPr lang="en-US" sz="1925"/>
              <a:t>Initially the top heading is created and an text field is to read the message form the user.</a:t>
            </a:r>
            <a:endParaRPr sz="1925"/>
          </a:p>
          <a:p>
            <a:pPr indent="-350837" lvl="0" marL="457200" rtl="0" algn="l">
              <a:lnSpc>
                <a:spcPct val="125000"/>
              </a:lnSpc>
              <a:spcBef>
                <a:spcPts val="0"/>
              </a:spcBef>
              <a:spcAft>
                <a:spcPts val="0"/>
              </a:spcAft>
              <a:buSzPts val="1925"/>
              <a:buChar char="◻"/>
            </a:pPr>
            <a:r>
              <a:rPr lang="en-US" sz="1925"/>
              <a:t>After we create an button to run spam detection module.</a:t>
            </a:r>
            <a:endParaRPr sz="1925"/>
          </a:p>
          <a:p>
            <a:pPr indent="-350837" lvl="0" marL="457200" rtl="0" algn="l">
              <a:lnSpc>
                <a:spcPct val="125000"/>
              </a:lnSpc>
              <a:spcBef>
                <a:spcPts val="0"/>
              </a:spcBef>
              <a:spcAft>
                <a:spcPts val="0"/>
              </a:spcAft>
              <a:buSzPts val="1925"/>
              <a:buChar char="◻"/>
            </a:pPr>
            <a:r>
              <a:rPr lang="en-US" sz="1925"/>
              <a:t>And we added two different sounds for spam and not spam messages.</a:t>
            </a:r>
            <a:endParaRPr sz="1925"/>
          </a:p>
          <a:p>
            <a:pPr indent="-350837" lvl="0" marL="457200" rtl="0" algn="l">
              <a:lnSpc>
                <a:spcPct val="125000"/>
              </a:lnSpc>
              <a:spcBef>
                <a:spcPts val="0"/>
              </a:spcBef>
              <a:spcAft>
                <a:spcPts val="0"/>
              </a:spcAft>
              <a:buSzPts val="1925"/>
              <a:buChar char="◻"/>
            </a:pPr>
            <a:r>
              <a:rPr lang="en-US" sz="1925"/>
              <a:t>In CSS we add style to the each and every part of our webpage for heading, text field, button, images.</a:t>
            </a:r>
            <a:endParaRPr sz="1925"/>
          </a:p>
          <a:p>
            <a:pPr indent="0" lvl="0" marL="0" rtl="0" algn="l">
              <a:lnSpc>
                <a:spcPct val="95000"/>
              </a:lnSpc>
              <a:spcBef>
                <a:spcPts val="700"/>
              </a:spcBef>
              <a:spcAft>
                <a:spcPts val="0"/>
              </a:spcAft>
              <a:buSzPts val="1080"/>
              <a:buNone/>
            </a:pPr>
            <a:r>
              <a:t/>
            </a:r>
            <a:endParaRPr sz="192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c30d3efefa_0_6"/>
          <p:cNvSpPr txBox="1"/>
          <p:nvPr>
            <p:ph type="title"/>
          </p:nvPr>
        </p:nvSpPr>
        <p:spPr>
          <a:xfrm>
            <a:off x="609600" y="76200"/>
            <a:ext cx="8077200" cy="1047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200"/>
              <a:buFont typeface="Twentieth Century"/>
              <a:buNone/>
            </a:pPr>
            <a:r>
              <a:rPr lang="en-US">
                <a:latin typeface="Arial"/>
                <a:ea typeface="Arial"/>
                <a:cs typeface="Arial"/>
                <a:sym typeface="Arial"/>
              </a:rPr>
              <a:t>Module Description:</a:t>
            </a:r>
            <a:endParaRPr/>
          </a:p>
        </p:txBody>
      </p:sp>
      <p:sp>
        <p:nvSpPr>
          <p:cNvPr id="161" name="Google Shape;161;g1c30d3efefa_0_6"/>
          <p:cNvSpPr txBox="1"/>
          <p:nvPr>
            <p:ph idx="2" type="body"/>
          </p:nvPr>
        </p:nvSpPr>
        <p:spPr>
          <a:xfrm>
            <a:off x="685800" y="1471875"/>
            <a:ext cx="8077200" cy="3157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b="1" lang="en-US" sz="2000">
                <a:latin typeface="Times New Roman"/>
                <a:ea typeface="Times New Roman"/>
                <a:cs typeface="Times New Roman"/>
                <a:sym typeface="Times New Roman"/>
              </a:rPr>
              <a:t>BACKEND FLASK MODULE</a:t>
            </a:r>
            <a:r>
              <a:rPr b="1" lang="en-US" sz="2225"/>
              <a:t>(Inprogress)</a:t>
            </a:r>
            <a:r>
              <a:rPr b="1" lang="en-US" sz="2000">
                <a:latin typeface="Times New Roman"/>
                <a:ea typeface="Times New Roman"/>
                <a:cs typeface="Times New Roman"/>
                <a:sym typeface="Times New Roman"/>
              </a:rPr>
              <a:t>:-</a:t>
            </a:r>
            <a:endParaRPr b="1" sz="1200">
              <a:latin typeface="Times New Roman"/>
              <a:ea typeface="Times New Roman"/>
              <a:cs typeface="Times New Roman"/>
              <a:sym typeface="Times New Roman"/>
            </a:endParaRPr>
          </a:p>
          <a:p>
            <a:pPr indent="-336550" lvl="2" marL="13716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Initially imported the flask module to connect the python source to webpage.</a:t>
            </a:r>
            <a:endParaRPr sz="1700">
              <a:latin typeface="Times New Roman"/>
              <a:ea typeface="Times New Roman"/>
              <a:cs typeface="Times New Roman"/>
              <a:sym typeface="Times New Roman"/>
            </a:endParaRPr>
          </a:p>
          <a:p>
            <a:pPr indent="-336550" lvl="2" marL="13716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After imported the pandas and numpy libraries to analyze and manipulate the dataset. Then import the joblib library to access the trained model .</a:t>
            </a:r>
            <a:endParaRPr sz="1700">
              <a:latin typeface="Times New Roman"/>
              <a:ea typeface="Times New Roman"/>
              <a:cs typeface="Times New Roman"/>
              <a:sym typeface="Times New Roman"/>
            </a:endParaRPr>
          </a:p>
          <a:p>
            <a:pPr indent="-336550" lvl="2" marL="13716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Next check posted message with dataset and using if-else statements to print the message is spam or not.</a:t>
            </a:r>
            <a:endParaRPr sz="1700">
              <a:latin typeface="Times New Roman"/>
              <a:ea typeface="Times New Roman"/>
              <a:cs typeface="Times New Roman"/>
              <a:sym typeface="Times New Roman"/>
            </a:endParaRPr>
          </a:p>
          <a:p>
            <a:pPr indent="-336550" lvl="2" marL="1371600" rtl="0" algn="l">
              <a:lnSpc>
                <a:spcPct val="150000"/>
              </a:lnSpc>
              <a:spcBef>
                <a:spcPts val="0"/>
              </a:spcBef>
              <a:spcAft>
                <a:spcPts val="0"/>
              </a:spcAft>
              <a:buSzPts val="1700"/>
              <a:buFont typeface="Times New Roman"/>
              <a:buChar char="❏"/>
            </a:pPr>
            <a:r>
              <a:rPr lang="en-US" sz="1700">
                <a:latin typeface="Times New Roman"/>
                <a:ea typeface="Times New Roman"/>
                <a:cs typeface="Times New Roman"/>
                <a:sym typeface="Times New Roman"/>
              </a:rPr>
              <a:t>After the code get completed save the python code as “app.py</a:t>
            </a:r>
            <a:r>
              <a:rPr lang="en-U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lnSpc>
                <a:spcPct val="150000"/>
              </a:lnSpc>
              <a:spcBef>
                <a:spcPts val="700"/>
              </a:spcBef>
              <a:spcAft>
                <a:spcPts val="0"/>
              </a:spcAft>
              <a:buSzPts val="275"/>
              <a:buNone/>
            </a:pPr>
            <a:r>
              <a:t/>
            </a:r>
            <a:endParaRPr b="1" sz="222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c30d3efefa_0_13"/>
          <p:cNvSpPr txBox="1"/>
          <p:nvPr>
            <p:ph type="title"/>
          </p:nvPr>
        </p:nvSpPr>
        <p:spPr>
          <a:xfrm>
            <a:off x="609600" y="76200"/>
            <a:ext cx="8077200" cy="1047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200"/>
              <a:buFont typeface="Twentieth Century"/>
              <a:buNone/>
            </a:pPr>
            <a:r>
              <a:rPr lang="en-US">
                <a:latin typeface="Arial"/>
                <a:ea typeface="Arial"/>
                <a:cs typeface="Arial"/>
                <a:sym typeface="Arial"/>
              </a:rPr>
              <a:t>Module Description:</a:t>
            </a:r>
            <a:endParaRPr/>
          </a:p>
        </p:txBody>
      </p:sp>
      <p:sp>
        <p:nvSpPr>
          <p:cNvPr id="168" name="Google Shape;168;g1c30d3efefa_0_13"/>
          <p:cNvSpPr txBox="1"/>
          <p:nvPr>
            <p:ph idx="2" type="body"/>
          </p:nvPr>
        </p:nvSpPr>
        <p:spPr>
          <a:xfrm>
            <a:off x="685800" y="1471875"/>
            <a:ext cx="8077200" cy="31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US" sz="2200">
                <a:latin typeface="Times New Roman"/>
                <a:ea typeface="Times New Roman"/>
                <a:cs typeface="Times New Roman"/>
                <a:sym typeface="Times New Roman"/>
              </a:rPr>
              <a:t>TESTING MODULE</a:t>
            </a:r>
            <a:r>
              <a:rPr b="1" lang="en-US" sz="2225"/>
              <a:t>(Not started</a:t>
            </a:r>
            <a:r>
              <a:rPr b="1" lang="en-US" sz="2225"/>
              <a:t>)</a:t>
            </a:r>
            <a:r>
              <a:rPr b="1" lang="en-US" sz="2200">
                <a:latin typeface="Times New Roman"/>
                <a:ea typeface="Times New Roman"/>
                <a:cs typeface="Times New Roman"/>
                <a:sym typeface="Times New Roman"/>
              </a:rPr>
              <a:t>:</a:t>
            </a:r>
            <a:endParaRPr b="1" sz="2200">
              <a:latin typeface="Times New Roman"/>
              <a:ea typeface="Times New Roman"/>
              <a:cs typeface="Times New Roman"/>
              <a:sym typeface="Times New Roman"/>
            </a:endParaRPr>
          </a:p>
          <a:p>
            <a:pPr indent="-342900" lvl="0" marL="457200" rtl="0" algn="l">
              <a:lnSpc>
                <a:spcPct val="13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First run  the app.py it will generate an IP address.</a:t>
            </a:r>
            <a:endParaRPr sz="1800">
              <a:latin typeface="Times New Roman"/>
              <a:ea typeface="Times New Roman"/>
              <a:cs typeface="Times New Roman"/>
              <a:sym typeface="Times New Roman"/>
            </a:endParaRPr>
          </a:p>
          <a:p>
            <a:pPr indent="-342900" lvl="0" marL="457200" rtl="0" algn="l">
              <a:lnSpc>
                <a:spcPct val="13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Then copy the IP address and paste it in any web browser.</a:t>
            </a:r>
            <a:endParaRPr sz="1800">
              <a:latin typeface="Times New Roman"/>
              <a:ea typeface="Times New Roman"/>
              <a:cs typeface="Times New Roman"/>
              <a:sym typeface="Times New Roman"/>
            </a:endParaRPr>
          </a:p>
          <a:p>
            <a:pPr indent="-342900" lvl="0" marL="457200" rtl="0" algn="l">
              <a:lnSpc>
                <a:spcPct val="13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After paste the IP address it show the spam detection webpage.</a:t>
            </a:r>
            <a:endParaRPr sz="1800">
              <a:latin typeface="Times New Roman"/>
              <a:ea typeface="Times New Roman"/>
              <a:cs typeface="Times New Roman"/>
              <a:sym typeface="Times New Roman"/>
            </a:endParaRPr>
          </a:p>
          <a:p>
            <a:pPr indent="-342900" lvl="0" marL="457200" rtl="0" algn="l">
              <a:lnSpc>
                <a:spcPct val="13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Then paste the message in the text field that you want to check it.</a:t>
            </a:r>
            <a:endParaRPr sz="1800">
              <a:latin typeface="Times New Roman"/>
              <a:ea typeface="Times New Roman"/>
              <a:cs typeface="Times New Roman"/>
              <a:sym typeface="Times New Roman"/>
            </a:endParaRPr>
          </a:p>
          <a:p>
            <a:pPr indent="-342900" lvl="0" marL="457200" rtl="0" algn="l">
              <a:lnSpc>
                <a:spcPct val="13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After it check the message with the dataset and report it is spam or not and also play different sounds.</a:t>
            </a:r>
            <a:endParaRPr sz="1800">
              <a:latin typeface="Times New Roman"/>
              <a:ea typeface="Times New Roman"/>
              <a:cs typeface="Times New Roman"/>
              <a:sym typeface="Times New Roman"/>
            </a:endParaRPr>
          </a:p>
          <a:p>
            <a:pPr indent="-342900" lvl="0" marL="457200" rtl="0" algn="l">
              <a:lnSpc>
                <a:spcPct val="13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After the spam detection process completed come to app.py shell and press “ctrl+q” Quit the webpage.</a:t>
            </a:r>
            <a:endParaRPr b="1" sz="2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WidescreenPresentation">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descreenPresentation">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2015-08-10T20:36:54Z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