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99822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DADI JAGADESHWAR KRANTHI KUMAR</a:t>
            </a:r>
            <a:endParaRPr spc="15"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TextBox 7">
            <a:extLst>
              <a:ext uri="{FF2B5EF4-FFF2-40B4-BE49-F238E27FC236}">
                <a16:creationId xmlns:a16="http://schemas.microsoft.com/office/drawing/2014/main" xmlns=""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8BCD5-5502-F089-2461-AD12CAC6FB3C}"/>
              </a:ext>
            </a:extLst>
          </p:cNvPr>
          <p:cNvSpPr>
            <a:spLocks noGrp="1"/>
          </p:cNvSpPr>
          <p:nvPr>
            <p:ph type="title"/>
          </p:nvPr>
        </p:nvSpPr>
        <p:spPr/>
        <p:txBody>
          <a:bodyPr/>
          <a:lstStyle/>
          <a:p>
            <a:r>
              <a:rPr lang="en-IN" dirty="0"/>
              <a:t>PROJECT LINK</a:t>
            </a:r>
          </a:p>
        </p:txBody>
      </p:sp>
      <p:sp>
        <p:nvSpPr>
          <p:cNvPr id="3" name="TextBox 2">
            <a:hlinkClick r:id="rId2"/>
            <a:extLst>
              <a:ext uri="{FF2B5EF4-FFF2-40B4-BE49-F238E27FC236}">
                <a16:creationId xmlns:a16="http://schemas.microsoft.com/office/drawing/2014/main" xmlns="" id="{45A69F98-F3FE-C312-0739-4D2AEBE77261}"/>
              </a:ext>
            </a:extLst>
          </p:cNvPr>
          <p:cNvSpPr txBox="1"/>
          <p:nvPr/>
        </p:nvSpPr>
        <p:spPr>
          <a:xfrm>
            <a:off x="1600200" y="2514600"/>
            <a:ext cx="609600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https://github.com/jagadheeshdadi/keylogger.git</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AD24571-B0D0-4404-AD2F-595B5AE9FDD8}"/>
              </a:ext>
            </a:extLst>
          </p:cNvPr>
          <p:cNvSpPr txBox="1"/>
          <p:nvPr/>
        </p:nvSpPr>
        <p:spPr>
          <a:xfrm>
            <a:off x="3962400" y="44196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25" name="Picture 24">
            <a:extLst>
              <a:ext uri="{FF2B5EF4-FFF2-40B4-BE49-F238E27FC236}">
                <a16:creationId xmlns:a16="http://schemas.microsoft.com/office/drawing/2014/main" xmlns="" id="{1344F2AF-DD00-0F21-D620-E8709A94335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39775" y="2147219"/>
            <a:ext cx="7280277" cy="4260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62" y="-18306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xmlns=""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xmlns=""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xmlns=""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a:extLst>
              <a:ext uri="{FF2B5EF4-FFF2-40B4-BE49-F238E27FC236}">
                <a16:creationId xmlns:a16="http://schemas.microsoft.com/office/drawing/2014/main" xmlns=""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1075</TotalTime>
  <Words>626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DADI JAGADESHWAR KRANTHI KUMAR</vt:lpstr>
      <vt:lpstr>KEY LOGGER AND SECURITY</vt:lpstr>
      <vt:lpstr>AGENDA</vt:lpstr>
      <vt:lpstr>PROBLEM STATEMENT</vt:lpstr>
      <vt:lpstr>PROJECT OVERVIEW</vt:lpstr>
      <vt:lpstr>WHO ARE THE END USERS?</vt:lpstr>
      <vt:lpstr>YOUR SOLUTION AND ITS VALUE PROPOSITION</vt:lpstr>
      <vt:lpstr>THE WOW IN YOUR SOLUTION</vt:lpstr>
      <vt:lpstr>Slide 9</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DADI JAGADESHWAR KRANTHI KUMAR</dc:title>
  <dc:creator>adabala puja</dc:creator>
  <cp:lastModifiedBy>vamsi mattaprthi</cp:lastModifiedBy>
  <cp:revision>7</cp:revision>
  <dcterms:created xsi:type="dcterms:W3CDTF">2024-06-03T05:48:59Z</dcterms:created>
  <dcterms:modified xsi:type="dcterms:W3CDTF">2024-06-14T07:00:35Z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