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89" r:id="rId3"/>
    <p:sldId id="257" r:id="rId4"/>
    <p:sldId id="291" r:id="rId5"/>
    <p:sldId id="292" r:id="rId6"/>
    <p:sldId id="293" r:id="rId7"/>
    <p:sldId id="260" r:id="rId8"/>
    <p:sldId id="287" r:id="rId9"/>
    <p:sldId id="271" r:id="rId10"/>
    <p:sldId id="277" r:id="rId11"/>
    <p:sldId id="288" r:id="rId12"/>
    <p:sldId id="299" r:id="rId13"/>
    <p:sldId id="300" r:id="rId14"/>
    <p:sldId id="295" r:id="rId15"/>
    <p:sldId id="296" r:id="rId16"/>
    <p:sldId id="302" r:id="rId17"/>
    <p:sldId id="303" r:id="rId18"/>
    <p:sldId id="297" r:id="rId19"/>
    <p:sldId id="298"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C95D7-782B-4854-BFD6-AE3893D4E2E3}" v="13" dt="2025-02-10T06:53:57.00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6" autoAdjust="0"/>
    <p:restoredTop sz="94660" autoAdjust="0"/>
  </p:normalViewPr>
  <p:slideViewPr>
    <p:cSldViewPr snapToGrid="0">
      <p:cViewPr varScale="1">
        <p:scale>
          <a:sx n="82" d="100"/>
          <a:sy n="82" d="100"/>
        </p:scale>
        <p:origin x="581"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 NARAGUNDE" userId="e4d715dab409b46d" providerId="LiveId" clId="{ED6C95D7-782B-4854-BFD6-AE3893D4E2E3}"/>
    <pc:docChg chg="undo custSel addSld delSld modSld">
      <pc:chgData name="ANUP NARAGUNDE" userId="e4d715dab409b46d" providerId="LiveId" clId="{ED6C95D7-782B-4854-BFD6-AE3893D4E2E3}" dt="2025-02-10T06:53:24.888" v="1092" actId="20577"/>
      <pc:docMkLst>
        <pc:docMk/>
      </pc:docMkLst>
      <pc:sldChg chg="modSp mod">
        <pc:chgData name="ANUP NARAGUNDE" userId="e4d715dab409b46d" providerId="LiveId" clId="{ED6C95D7-782B-4854-BFD6-AE3893D4E2E3}" dt="2025-02-10T06:53:24.888" v="1092" actId="20577"/>
        <pc:sldMkLst>
          <pc:docMk/>
          <pc:sldMk cId="2473279084" sldId="257"/>
        </pc:sldMkLst>
        <pc:spChg chg="mod">
          <ac:chgData name="ANUP NARAGUNDE" userId="e4d715dab409b46d" providerId="LiveId" clId="{ED6C95D7-782B-4854-BFD6-AE3893D4E2E3}" dt="2025-02-10T06:53:24.888" v="1092" actId="20577"/>
          <ac:spMkLst>
            <pc:docMk/>
            <pc:sldMk cId="2473279084" sldId="257"/>
            <ac:spMk id="3" creationId="{E6B6D7FC-F737-D232-D2CA-0A985818EFE8}"/>
          </ac:spMkLst>
        </pc:spChg>
        <pc:spChg chg="mod">
          <ac:chgData name="ANUP NARAGUNDE" userId="e4d715dab409b46d" providerId="LiveId" clId="{ED6C95D7-782B-4854-BFD6-AE3893D4E2E3}" dt="2025-02-10T06:37:30.952" v="785" actId="1076"/>
          <ac:spMkLst>
            <pc:docMk/>
            <pc:sldMk cId="2473279084" sldId="257"/>
            <ac:spMk id="9" creationId="{00000000-0000-0000-0000-000000000000}"/>
          </ac:spMkLst>
        </pc:spChg>
      </pc:sldChg>
      <pc:sldChg chg="addSp delSp modSp mod">
        <pc:chgData name="ANUP NARAGUNDE" userId="e4d715dab409b46d" providerId="LiveId" clId="{ED6C95D7-782B-4854-BFD6-AE3893D4E2E3}" dt="2025-02-10T06:37:20.335" v="784" actId="1076"/>
        <pc:sldMkLst>
          <pc:docMk/>
          <pc:sldMk cId="2317589482" sldId="260"/>
        </pc:sldMkLst>
        <pc:spChg chg="mod">
          <ac:chgData name="ANUP NARAGUNDE" userId="e4d715dab409b46d" providerId="LiveId" clId="{ED6C95D7-782B-4854-BFD6-AE3893D4E2E3}" dt="2025-02-10T06:31:25.631" v="716" actId="122"/>
          <ac:spMkLst>
            <pc:docMk/>
            <pc:sldMk cId="2317589482" sldId="260"/>
            <ac:spMk id="2" creationId="{5D195B9A-1FAA-D6AA-DC93-99FA07278B57}"/>
          </ac:spMkLst>
        </pc:spChg>
        <pc:spChg chg="add del mod">
          <ac:chgData name="ANUP NARAGUNDE" userId="e4d715dab409b46d" providerId="LiveId" clId="{ED6C95D7-782B-4854-BFD6-AE3893D4E2E3}" dt="2025-02-10T06:37:20.335" v="784" actId="1076"/>
          <ac:spMkLst>
            <pc:docMk/>
            <pc:sldMk cId="2317589482" sldId="260"/>
            <ac:spMk id="24" creationId="{00000000-0000-0000-0000-000000000000}"/>
          </ac:spMkLst>
        </pc:spChg>
      </pc:sldChg>
      <pc:sldChg chg="modSp mod">
        <pc:chgData name="ANUP NARAGUNDE" userId="e4d715dab409b46d" providerId="LiveId" clId="{ED6C95D7-782B-4854-BFD6-AE3893D4E2E3}" dt="2025-02-10T06:37:05.304" v="782" actId="1076"/>
        <pc:sldMkLst>
          <pc:docMk/>
          <pc:sldMk cId="1410416800" sldId="271"/>
        </pc:sldMkLst>
        <pc:spChg chg="mod">
          <ac:chgData name="ANUP NARAGUNDE" userId="e4d715dab409b46d" providerId="LiveId" clId="{ED6C95D7-782B-4854-BFD6-AE3893D4E2E3}" dt="2025-02-10T06:31:10.464" v="715" actId="122"/>
          <ac:spMkLst>
            <pc:docMk/>
            <pc:sldMk cId="1410416800" sldId="271"/>
            <ac:spMk id="2" creationId="{563993E2-DABC-FFE1-8823-4F74C18AD0F9}"/>
          </ac:spMkLst>
        </pc:spChg>
        <pc:spChg chg="mod">
          <ac:chgData name="ANUP NARAGUNDE" userId="e4d715dab409b46d" providerId="LiveId" clId="{ED6C95D7-782B-4854-BFD6-AE3893D4E2E3}" dt="2025-02-10T06:37:05.304" v="782" actId="1076"/>
          <ac:spMkLst>
            <pc:docMk/>
            <pc:sldMk cId="1410416800" sldId="271"/>
            <ac:spMk id="9" creationId="{00000000-0000-0000-0000-000000000000}"/>
          </ac:spMkLst>
        </pc:spChg>
      </pc:sldChg>
      <pc:sldChg chg="addSp delSp modSp mod">
        <pc:chgData name="ANUP NARAGUNDE" userId="e4d715dab409b46d" providerId="LiveId" clId="{ED6C95D7-782B-4854-BFD6-AE3893D4E2E3}" dt="2025-02-10T06:36:59.120" v="781" actId="1076"/>
        <pc:sldMkLst>
          <pc:docMk/>
          <pc:sldMk cId="1057396099" sldId="277"/>
        </pc:sldMkLst>
        <pc:spChg chg="mod">
          <ac:chgData name="ANUP NARAGUNDE" userId="e4d715dab409b46d" providerId="LiveId" clId="{ED6C95D7-782B-4854-BFD6-AE3893D4E2E3}" dt="2025-02-10T06:32:27.756" v="737" actId="122"/>
          <ac:spMkLst>
            <pc:docMk/>
            <pc:sldMk cId="1057396099" sldId="277"/>
            <ac:spMk id="2" creationId="{F732F9D6-1427-40F9-8948-478D2BF5C816}"/>
          </ac:spMkLst>
        </pc:spChg>
        <pc:spChg chg="add del mod">
          <ac:chgData name="ANUP NARAGUNDE" userId="e4d715dab409b46d" providerId="LiveId" clId="{ED6C95D7-782B-4854-BFD6-AE3893D4E2E3}" dt="2025-02-10T06:36:59.120" v="781" actId="1076"/>
          <ac:spMkLst>
            <pc:docMk/>
            <pc:sldMk cId="1057396099" sldId="277"/>
            <ac:spMk id="10" creationId="{00000000-0000-0000-0000-000000000000}"/>
          </ac:spMkLst>
        </pc:spChg>
      </pc:sldChg>
      <pc:sldChg chg="delSp modSp mod">
        <pc:chgData name="ANUP NARAGUNDE" userId="e4d715dab409b46d" providerId="LiveId" clId="{ED6C95D7-782B-4854-BFD6-AE3893D4E2E3}" dt="2025-02-10T06:37:13.862" v="783" actId="1076"/>
        <pc:sldMkLst>
          <pc:docMk/>
          <pc:sldMk cId="444704445" sldId="287"/>
        </pc:sldMkLst>
        <pc:spChg chg="mod">
          <ac:chgData name="ANUP NARAGUNDE" userId="e4d715dab409b46d" providerId="LiveId" clId="{ED6C95D7-782B-4854-BFD6-AE3893D4E2E3}" dt="2025-02-10T06:37:13.862" v="783" actId="1076"/>
          <ac:spMkLst>
            <pc:docMk/>
            <pc:sldMk cId="444704445" sldId="287"/>
            <ac:spMk id="21" creationId="{7D7F27DD-442F-4216-888C-EAD4C325138C}"/>
          </ac:spMkLst>
        </pc:spChg>
        <pc:spChg chg="del mod">
          <ac:chgData name="ANUP NARAGUNDE" userId="e4d715dab409b46d" providerId="LiveId" clId="{ED6C95D7-782B-4854-BFD6-AE3893D4E2E3}" dt="2025-02-10T06:31:49.595" v="718" actId="478"/>
          <ac:spMkLst>
            <pc:docMk/>
            <pc:sldMk cId="444704445" sldId="287"/>
            <ac:spMk id="23" creationId="{4C3F36B5-4196-47D5-AD7C-AB2E4E922570}"/>
          </ac:spMkLst>
        </pc:spChg>
      </pc:sldChg>
      <pc:sldChg chg="modSp mod">
        <pc:chgData name="ANUP NARAGUNDE" userId="e4d715dab409b46d" providerId="LiveId" clId="{ED6C95D7-782B-4854-BFD6-AE3893D4E2E3}" dt="2025-02-10T06:36:41.018" v="780" actId="1076"/>
        <pc:sldMkLst>
          <pc:docMk/>
          <pc:sldMk cId="2772213697" sldId="288"/>
        </pc:sldMkLst>
        <pc:spChg chg="mod">
          <ac:chgData name="ANUP NARAGUNDE" userId="e4d715dab409b46d" providerId="LiveId" clId="{ED6C95D7-782B-4854-BFD6-AE3893D4E2E3}" dt="2025-02-10T06:32:44.706" v="741" actId="122"/>
          <ac:spMkLst>
            <pc:docMk/>
            <pc:sldMk cId="2772213697" sldId="288"/>
            <ac:spMk id="2" creationId="{D7A95845-C0BF-43BE-8C49-A85B73F4FDAB}"/>
          </ac:spMkLst>
        </pc:spChg>
        <pc:spChg chg="mod">
          <ac:chgData name="ANUP NARAGUNDE" userId="e4d715dab409b46d" providerId="LiveId" clId="{ED6C95D7-782B-4854-BFD6-AE3893D4E2E3}" dt="2025-02-10T06:36:41.018" v="780" actId="1076"/>
          <ac:spMkLst>
            <pc:docMk/>
            <pc:sldMk cId="2772213697" sldId="288"/>
            <ac:spMk id="5" creationId="{931C453C-1EE1-4908-83CE-FC6EA3E0CFBB}"/>
          </ac:spMkLst>
        </pc:spChg>
      </pc:sldChg>
      <pc:sldChg chg="modSp mod">
        <pc:chgData name="ANUP NARAGUNDE" userId="e4d715dab409b46d" providerId="LiveId" clId="{ED6C95D7-782B-4854-BFD6-AE3893D4E2E3}" dt="2025-02-10T06:37:36.661" v="786" actId="1076"/>
        <pc:sldMkLst>
          <pc:docMk/>
          <pc:sldMk cId="409700338" sldId="289"/>
        </pc:sldMkLst>
        <pc:spChg chg="mod">
          <ac:chgData name="ANUP NARAGUNDE" userId="e4d715dab409b46d" providerId="LiveId" clId="{ED6C95D7-782B-4854-BFD6-AE3893D4E2E3}" dt="2025-02-10T06:37:36.661" v="786" actId="1076"/>
          <ac:spMkLst>
            <pc:docMk/>
            <pc:sldMk cId="409700338" sldId="289"/>
            <ac:spMk id="6" creationId="{81B839B5-7B57-4114-A142-01A7935C9CF7}"/>
          </ac:spMkLst>
        </pc:spChg>
      </pc:sldChg>
      <pc:sldChg chg="modSp mod">
        <pc:chgData name="ANUP NARAGUNDE" userId="e4d715dab409b46d" providerId="LiveId" clId="{ED6C95D7-782B-4854-BFD6-AE3893D4E2E3}" dt="2025-02-10T06:40:20.834" v="800" actId="123"/>
        <pc:sldMkLst>
          <pc:docMk/>
          <pc:sldMk cId="4269194934" sldId="291"/>
        </pc:sldMkLst>
        <pc:spChg chg="mod">
          <ac:chgData name="ANUP NARAGUNDE" userId="e4d715dab409b46d" providerId="LiveId" clId="{ED6C95D7-782B-4854-BFD6-AE3893D4E2E3}" dt="2025-02-10T06:33:15.047" v="746" actId="2711"/>
          <ac:spMkLst>
            <pc:docMk/>
            <pc:sldMk cId="4269194934" sldId="291"/>
            <ac:spMk id="2" creationId="{772FFD71-F0FC-8719-52AB-2FF285EEA9E0}"/>
          </ac:spMkLst>
        </pc:spChg>
        <pc:spChg chg="mod">
          <ac:chgData name="ANUP NARAGUNDE" userId="e4d715dab409b46d" providerId="LiveId" clId="{ED6C95D7-782B-4854-BFD6-AE3893D4E2E3}" dt="2025-02-10T06:40:20.834" v="800" actId="123"/>
          <ac:spMkLst>
            <pc:docMk/>
            <pc:sldMk cId="4269194934" sldId="291"/>
            <ac:spMk id="3" creationId="{E7D0DE7C-55E7-26C6-EB3E-67D2D517B441}"/>
          </ac:spMkLst>
        </pc:spChg>
      </pc:sldChg>
      <pc:sldChg chg="modSp mod">
        <pc:chgData name="ANUP NARAGUNDE" userId="e4d715dab409b46d" providerId="LiveId" clId="{ED6C95D7-782B-4854-BFD6-AE3893D4E2E3}" dt="2025-02-10T06:40:03.323" v="799" actId="14100"/>
        <pc:sldMkLst>
          <pc:docMk/>
          <pc:sldMk cId="2394863098" sldId="292"/>
        </pc:sldMkLst>
        <pc:spChg chg="mod">
          <ac:chgData name="ANUP NARAGUNDE" userId="e4d715dab409b46d" providerId="LiveId" clId="{ED6C95D7-782B-4854-BFD6-AE3893D4E2E3}" dt="2025-02-10T06:34:22.088" v="750" actId="2711"/>
          <ac:spMkLst>
            <pc:docMk/>
            <pc:sldMk cId="2394863098" sldId="292"/>
            <ac:spMk id="2" creationId="{4F34EDEC-D3E4-97AF-3011-4F35DC7DD779}"/>
          </ac:spMkLst>
        </pc:spChg>
        <pc:spChg chg="mod">
          <ac:chgData name="ANUP NARAGUNDE" userId="e4d715dab409b46d" providerId="LiveId" clId="{ED6C95D7-782B-4854-BFD6-AE3893D4E2E3}" dt="2025-02-10T06:40:03.323" v="799" actId="14100"/>
          <ac:spMkLst>
            <pc:docMk/>
            <pc:sldMk cId="2394863098" sldId="292"/>
            <ac:spMk id="3" creationId="{C307C4E8-DDF0-1FAC-2815-12EAB73BBEAB}"/>
          </ac:spMkLst>
        </pc:spChg>
        <pc:spChg chg="mod">
          <ac:chgData name="ANUP NARAGUNDE" userId="e4d715dab409b46d" providerId="LiveId" clId="{ED6C95D7-782B-4854-BFD6-AE3893D4E2E3}" dt="2025-02-10T06:35:00.859" v="756" actId="20577"/>
          <ac:spMkLst>
            <pc:docMk/>
            <pc:sldMk cId="2394863098" sldId="292"/>
            <ac:spMk id="6" creationId="{C6508BFB-9CE8-BBB4-9D31-6D341D6BB424}"/>
          </ac:spMkLst>
        </pc:spChg>
      </pc:sldChg>
      <pc:sldChg chg="addSp delSp modSp new mod">
        <pc:chgData name="ANUP NARAGUNDE" userId="e4d715dab409b46d" providerId="LiveId" clId="{ED6C95D7-782B-4854-BFD6-AE3893D4E2E3}" dt="2025-02-10T06:35:14.042" v="760" actId="478"/>
        <pc:sldMkLst>
          <pc:docMk/>
          <pc:sldMk cId="2040436028" sldId="293"/>
        </pc:sldMkLst>
        <pc:spChg chg="mod">
          <ac:chgData name="ANUP NARAGUNDE" userId="e4d715dab409b46d" providerId="LiveId" clId="{ED6C95D7-782B-4854-BFD6-AE3893D4E2E3}" dt="2025-02-10T06:34:10.691" v="749" actId="2711"/>
          <ac:spMkLst>
            <pc:docMk/>
            <pc:sldMk cId="2040436028" sldId="293"/>
            <ac:spMk id="2" creationId="{7D065EFB-5C4E-7D35-FE07-DC12DB4CCA4C}"/>
          </ac:spMkLst>
        </pc:spChg>
        <pc:spChg chg="mod">
          <ac:chgData name="ANUP NARAGUNDE" userId="e4d715dab409b46d" providerId="LiveId" clId="{ED6C95D7-782B-4854-BFD6-AE3893D4E2E3}" dt="2025-02-10T06:30:58.477" v="714" actId="255"/>
          <ac:spMkLst>
            <pc:docMk/>
            <pc:sldMk cId="2040436028" sldId="293"/>
            <ac:spMk id="3" creationId="{2BA33347-EE54-1F1B-9949-5BF6BC756D28}"/>
          </ac:spMkLst>
        </pc:spChg>
        <pc:spChg chg="add del">
          <ac:chgData name="ANUP NARAGUNDE" userId="e4d715dab409b46d" providerId="LiveId" clId="{ED6C95D7-782B-4854-BFD6-AE3893D4E2E3}" dt="2025-02-10T06:35:14.042" v="760" actId="478"/>
          <ac:spMkLst>
            <pc:docMk/>
            <pc:sldMk cId="2040436028" sldId="293"/>
            <ac:spMk id="6" creationId="{B44480AB-ABE3-4935-F464-E77D3C3DCCCD}"/>
          </ac:spMkLst>
        </pc:spChg>
      </pc:sldChg>
      <pc:sldChg chg="modSp new del mod">
        <pc:chgData name="ANUP NARAGUNDE" userId="e4d715dab409b46d" providerId="LiveId" clId="{ED6C95D7-782B-4854-BFD6-AE3893D4E2E3}" dt="2025-02-10T05:53:26.548" v="503" actId="2696"/>
        <pc:sldMkLst>
          <pc:docMk/>
          <pc:sldMk cId="1799575438" sldId="294"/>
        </pc:sldMkLst>
        <pc:spChg chg="mod">
          <ac:chgData name="ANUP NARAGUNDE" userId="e4d715dab409b46d" providerId="LiveId" clId="{ED6C95D7-782B-4854-BFD6-AE3893D4E2E3}" dt="2025-02-10T05:53:21.636" v="502" actId="14100"/>
          <ac:spMkLst>
            <pc:docMk/>
            <pc:sldMk cId="1799575438" sldId="294"/>
            <ac:spMk id="2" creationId="{252AE490-ECF0-3F37-B97D-DE2FC92911DE}"/>
          </ac:spMkLst>
        </pc:spChg>
      </pc:sldChg>
      <pc:sldChg chg="new del">
        <pc:chgData name="ANUP NARAGUNDE" userId="e4d715dab409b46d" providerId="LiveId" clId="{ED6C95D7-782B-4854-BFD6-AE3893D4E2E3}" dt="2025-02-10T05:41:56.797" v="396" actId="2696"/>
        <pc:sldMkLst>
          <pc:docMk/>
          <pc:sldMk cId="466262027" sldId="295"/>
        </pc:sldMkLst>
      </pc:sldChg>
      <pc:sldChg chg="addSp modSp new del mod">
        <pc:chgData name="ANUP NARAGUNDE" userId="e4d715dab409b46d" providerId="LiveId" clId="{ED6C95D7-782B-4854-BFD6-AE3893D4E2E3}" dt="2025-02-10T05:41:48.136" v="394" actId="2696"/>
        <pc:sldMkLst>
          <pc:docMk/>
          <pc:sldMk cId="1096471497" sldId="295"/>
        </pc:sldMkLst>
        <pc:spChg chg="mod">
          <ac:chgData name="ANUP NARAGUNDE" userId="e4d715dab409b46d" providerId="LiveId" clId="{ED6C95D7-782B-4854-BFD6-AE3893D4E2E3}" dt="2025-02-09T15:09:31.094" v="355" actId="122"/>
          <ac:spMkLst>
            <pc:docMk/>
            <pc:sldMk cId="1096471497" sldId="295"/>
            <ac:spMk id="2" creationId="{0B959C75-2157-9240-B549-37C1CB504F51}"/>
          </ac:spMkLst>
        </pc:spChg>
        <pc:spChg chg="add">
          <ac:chgData name="ANUP NARAGUNDE" userId="e4d715dab409b46d" providerId="LiveId" clId="{ED6C95D7-782B-4854-BFD6-AE3893D4E2E3}" dt="2025-02-10T05:41:40.895" v="393" actId="22"/>
          <ac:spMkLst>
            <pc:docMk/>
            <pc:sldMk cId="1096471497" sldId="295"/>
            <ac:spMk id="7" creationId="{F16B3B58-718D-8480-46A7-CFDD5DD2D11C}"/>
          </ac:spMkLst>
        </pc:spChg>
      </pc:sldChg>
      <pc:sldChg chg="modSp new mod">
        <pc:chgData name="ANUP NARAGUNDE" userId="e4d715dab409b46d" providerId="LiveId" clId="{ED6C95D7-782B-4854-BFD6-AE3893D4E2E3}" dt="2025-02-10T06:04:31.933" v="637" actId="113"/>
        <pc:sldMkLst>
          <pc:docMk/>
          <pc:sldMk cId="3794657085" sldId="295"/>
        </pc:sldMkLst>
        <pc:spChg chg="mod">
          <ac:chgData name="ANUP NARAGUNDE" userId="e4d715dab409b46d" providerId="LiveId" clId="{ED6C95D7-782B-4854-BFD6-AE3893D4E2E3}" dt="2025-02-10T05:47:06.399" v="410" actId="122"/>
          <ac:spMkLst>
            <pc:docMk/>
            <pc:sldMk cId="3794657085" sldId="295"/>
            <ac:spMk id="2" creationId="{A5A515A2-D5BA-29A6-9FA2-230BCFD0A291}"/>
          </ac:spMkLst>
        </pc:spChg>
        <pc:spChg chg="mod">
          <ac:chgData name="ANUP NARAGUNDE" userId="e4d715dab409b46d" providerId="LiveId" clId="{ED6C95D7-782B-4854-BFD6-AE3893D4E2E3}" dt="2025-02-10T06:04:31.933" v="637" actId="113"/>
          <ac:spMkLst>
            <pc:docMk/>
            <pc:sldMk cId="3794657085" sldId="295"/>
            <ac:spMk id="3" creationId="{FCE65C0A-A5E4-48E3-1147-714EB9052455}"/>
          </ac:spMkLst>
        </pc:spChg>
      </pc:sldChg>
      <pc:sldChg chg="modSp new mod">
        <pc:chgData name="ANUP NARAGUNDE" userId="e4d715dab409b46d" providerId="LiveId" clId="{ED6C95D7-782B-4854-BFD6-AE3893D4E2E3}" dt="2025-02-10T06:04:07.981" v="631" actId="2711"/>
        <pc:sldMkLst>
          <pc:docMk/>
          <pc:sldMk cId="1345594949" sldId="296"/>
        </pc:sldMkLst>
        <pc:spChg chg="mod">
          <ac:chgData name="ANUP NARAGUNDE" userId="e4d715dab409b46d" providerId="LiveId" clId="{ED6C95D7-782B-4854-BFD6-AE3893D4E2E3}" dt="2025-02-10T06:03:45.989" v="628" actId="20577"/>
          <ac:spMkLst>
            <pc:docMk/>
            <pc:sldMk cId="1345594949" sldId="296"/>
            <ac:spMk id="2" creationId="{163C7AF5-2D7A-2C7E-0E3E-A7933563CDCF}"/>
          </ac:spMkLst>
        </pc:spChg>
        <pc:spChg chg="mod">
          <ac:chgData name="ANUP NARAGUNDE" userId="e4d715dab409b46d" providerId="LiveId" clId="{ED6C95D7-782B-4854-BFD6-AE3893D4E2E3}" dt="2025-02-10T06:04:07.981" v="631" actId="2711"/>
          <ac:spMkLst>
            <pc:docMk/>
            <pc:sldMk cId="1345594949" sldId="296"/>
            <ac:spMk id="3" creationId="{958FA865-FB67-61C1-7F51-D2B2E6F92357}"/>
          </ac:spMkLst>
        </pc:spChg>
      </pc:sldChg>
      <pc:sldChg chg="new del">
        <pc:chgData name="ANUP NARAGUNDE" userId="e4d715dab409b46d" providerId="LiveId" clId="{ED6C95D7-782B-4854-BFD6-AE3893D4E2E3}" dt="2025-02-10T05:49:52.251" v="452" actId="2696"/>
        <pc:sldMkLst>
          <pc:docMk/>
          <pc:sldMk cId="3102342593" sldId="296"/>
        </pc:sldMkLst>
      </pc:sldChg>
      <pc:sldChg chg="modSp new mod">
        <pc:chgData name="ANUP NARAGUNDE" userId="e4d715dab409b46d" providerId="LiveId" clId="{ED6C95D7-782B-4854-BFD6-AE3893D4E2E3}" dt="2025-02-10T06:53:02.882" v="1074" actId="2711"/>
        <pc:sldMkLst>
          <pc:docMk/>
          <pc:sldMk cId="2461295387" sldId="297"/>
        </pc:sldMkLst>
        <pc:spChg chg="mod">
          <ac:chgData name="ANUP NARAGUNDE" userId="e4d715dab409b46d" providerId="LiveId" clId="{ED6C95D7-782B-4854-BFD6-AE3893D4E2E3}" dt="2025-02-10T06:53:02.882" v="1074" actId="2711"/>
          <ac:spMkLst>
            <pc:docMk/>
            <pc:sldMk cId="2461295387" sldId="297"/>
            <ac:spMk id="2" creationId="{B3C93F61-C2B7-D6F6-3178-A600E531CF58}"/>
          </ac:spMkLst>
        </pc:spChg>
        <pc:spChg chg="mod">
          <ac:chgData name="ANUP NARAGUNDE" userId="e4d715dab409b46d" providerId="LiveId" clId="{ED6C95D7-782B-4854-BFD6-AE3893D4E2E3}" dt="2025-02-10T06:39:04.098" v="794" actId="14100"/>
          <ac:spMkLst>
            <pc:docMk/>
            <pc:sldMk cId="2461295387" sldId="297"/>
            <ac:spMk id="3" creationId="{5B05A240-AEEF-0F86-700F-DACCBEF39C19}"/>
          </ac:spMkLst>
        </pc:spChg>
      </pc:sldChg>
      <pc:sldChg chg="addSp delSp modSp new mod">
        <pc:chgData name="ANUP NARAGUNDE" userId="e4d715dab409b46d" providerId="LiveId" clId="{ED6C95D7-782B-4854-BFD6-AE3893D4E2E3}" dt="2025-02-10T06:53:09.239" v="1075" actId="2711"/>
        <pc:sldMkLst>
          <pc:docMk/>
          <pc:sldMk cId="567996076" sldId="298"/>
        </pc:sldMkLst>
        <pc:spChg chg="mod">
          <ac:chgData name="ANUP NARAGUNDE" userId="e4d715dab409b46d" providerId="LiveId" clId="{ED6C95D7-782B-4854-BFD6-AE3893D4E2E3}" dt="2025-02-10T06:53:09.239" v="1075" actId="2711"/>
          <ac:spMkLst>
            <pc:docMk/>
            <pc:sldMk cId="567996076" sldId="298"/>
            <ac:spMk id="2" creationId="{78C098EB-CB58-5BBC-2168-573E5180328F}"/>
          </ac:spMkLst>
        </pc:spChg>
        <pc:spChg chg="mod">
          <ac:chgData name="ANUP NARAGUNDE" userId="e4d715dab409b46d" providerId="LiveId" clId="{ED6C95D7-782B-4854-BFD6-AE3893D4E2E3}" dt="2025-02-10T06:03:30.868" v="626" actId="2711"/>
          <ac:spMkLst>
            <pc:docMk/>
            <pc:sldMk cId="567996076" sldId="298"/>
            <ac:spMk id="3" creationId="{520E7B8E-B4ED-ED77-106A-C7E27BF76512}"/>
          </ac:spMkLst>
        </pc:spChg>
        <pc:spChg chg="add del">
          <ac:chgData name="ANUP NARAGUNDE" userId="e4d715dab409b46d" providerId="LiveId" clId="{ED6C95D7-782B-4854-BFD6-AE3893D4E2E3}" dt="2025-02-10T05:54:56.544" v="547" actId="22"/>
          <ac:spMkLst>
            <pc:docMk/>
            <pc:sldMk cId="567996076" sldId="298"/>
            <ac:spMk id="8" creationId="{DA043B1C-A3D6-C1C8-17C9-149F881E949A}"/>
          </ac:spMkLst>
        </pc:spChg>
      </pc:sldChg>
      <pc:sldChg chg="modSp new del mod">
        <pc:chgData name="ANUP NARAGUNDE" userId="e4d715dab409b46d" providerId="LiveId" clId="{ED6C95D7-782B-4854-BFD6-AE3893D4E2E3}" dt="2025-02-10T06:11:38.150" v="651" actId="2696"/>
        <pc:sldMkLst>
          <pc:docMk/>
          <pc:sldMk cId="1023925923" sldId="299"/>
        </pc:sldMkLst>
        <pc:spChg chg="mod">
          <ac:chgData name="ANUP NARAGUNDE" userId="e4d715dab409b46d" providerId="LiveId" clId="{ED6C95D7-782B-4854-BFD6-AE3893D4E2E3}" dt="2025-02-10T06:11:32.432" v="650" actId="122"/>
          <ac:spMkLst>
            <pc:docMk/>
            <pc:sldMk cId="1023925923" sldId="299"/>
            <ac:spMk id="2" creationId="{F352500B-A6AA-DB16-5648-A938E02E768E}"/>
          </ac:spMkLst>
        </pc:spChg>
      </pc:sldChg>
      <pc:sldChg chg="modSp new mod">
        <pc:chgData name="ANUP NARAGUNDE" userId="e4d715dab409b46d" providerId="LiveId" clId="{ED6C95D7-782B-4854-BFD6-AE3893D4E2E3}" dt="2025-02-10T06:39:23.107" v="795" actId="123"/>
        <pc:sldMkLst>
          <pc:docMk/>
          <pc:sldMk cId="2524570415" sldId="299"/>
        </pc:sldMkLst>
        <pc:spChg chg="mod">
          <ac:chgData name="ANUP NARAGUNDE" userId="e4d715dab409b46d" providerId="LiveId" clId="{ED6C95D7-782B-4854-BFD6-AE3893D4E2E3}" dt="2025-02-10T06:33:06.225" v="745" actId="2711"/>
          <ac:spMkLst>
            <pc:docMk/>
            <pc:sldMk cId="2524570415" sldId="299"/>
            <ac:spMk id="2" creationId="{EE497D9A-7BBE-93A0-FDB3-680703A90BB8}"/>
          </ac:spMkLst>
        </pc:spChg>
        <pc:spChg chg="mod">
          <ac:chgData name="ANUP NARAGUNDE" userId="e4d715dab409b46d" providerId="LiveId" clId="{ED6C95D7-782B-4854-BFD6-AE3893D4E2E3}" dt="2025-02-10T06:39:23.107" v="795" actId="123"/>
          <ac:spMkLst>
            <pc:docMk/>
            <pc:sldMk cId="2524570415" sldId="299"/>
            <ac:spMk id="3" creationId="{979E282F-315B-2EAE-FEF7-BCABE578CF70}"/>
          </ac:spMkLst>
        </pc:spChg>
      </pc:sldChg>
      <pc:sldChg chg="modSp new del mod">
        <pc:chgData name="ANUP NARAGUNDE" userId="e4d715dab409b46d" providerId="LiveId" clId="{ED6C95D7-782B-4854-BFD6-AE3893D4E2E3}" dt="2025-02-10T06:28:51.737" v="701" actId="2696"/>
        <pc:sldMkLst>
          <pc:docMk/>
          <pc:sldMk cId="508062438" sldId="300"/>
        </pc:sldMkLst>
        <pc:spChg chg="mod">
          <ac:chgData name="ANUP NARAGUNDE" userId="e4d715dab409b46d" providerId="LiveId" clId="{ED6C95D7-782B-4854-BFD6-AE3893D4E2E3}" dt="2025-02-10T06:28:46.300" v="700" actId="14100"/>
          <ac:spMkLst>
            <pc:docMk/>
            <pc:sldMk cId="508062438" sldId="300"/>
            <ac:spMk id="2" creationId="{855A4DFF-4C21-F942-E4A5-F8A7C4E4BF7B}"/>
          </ac:spMkLst>
        </pc:spChg>
        <pc:spChg chg="mod">
          <ac:chgData name="ANUP NARAGUNDE" userId="e4d715dab409b46d" providerId="LiveId" clId="{ED6C95D7-782B-4854-BFD6-AE3893D4E2E3}" dt="2025-02-10T06:28:45.999" v="699" actId="14100"/>
          <ac:spMkLst>
            <pc:docMk/>
            <pc:sldMk cId="508062438" sldId="300"/>
            <ac:spMk id="3" creationId="{F8C1AC56-04B7-4F08-D446-B0AD06370ED6}"/>
          </ac:spMkLst>
        </pc:spChg>
      </pc:sldChg>
      <pc:sldChg chg="addSp modSp new mod">
        <pc:chgData name="ANUP NARAGUNDE" userId="e4d715dab409b46d" providerId="LiveId" clId="{ED6C95D7-782B-4854-BFD6-AE3893D4E2E3}" dt="2025-02-10T06:39:32.642" v="796" actId="123"/>
        <pc:sldMkLst>
          <pc:docMk/>
          <pc:sldMk cId="1385099452" sldId="300"/>
        </pc:sldMkLst>
        <pc:spChg chg="add mod">
          <ac:chgData name="ANUP NARAGUNDE" userId="e4d715dab409b46d" providerId="LiveId" clId="{ED6C95D7-782B-4854-BFD6-AE3893D4E2E3}" dt="2025-02-10T06:39:32.642" v="796" actId="123"/>
          <ac:spMkLst>
            <pc:docMk/>
            <pc:sldMk cId="1385099452" sldId="300"/>
            <ac:spMk id="6" creationId="{E6615DD0-309D-1F02-A88B-4ADC851E502D}"/>
          </ac:spMkLst>
        </pc:spChg>
      </pc:sldChg>
      <pc:sldChg chg="new del">
        <pc:chgData name="ANUP NARAGUNDE" userId="e4d715dab409b46d" providerId="LiveId" clId="{ED6C95D7-782B-4854-BFD6-AE3893D4E2E3}" dt="2025-02-10T06:42:09.210" v="827" actId="2696"/>
        <pc:sldMkLst>
          <pc:docMk/>
          <pc:sldMk cId="522995396" sldId="301"/>
        </pc:sldMkLst>
      </pc:sldChg>
      <pc:sldChg chg="new del">
        <pc:chgData name="ANUP NARAGUNDE" userId="e4d715dab409b46d" providerId="LiveId" clId="{ED6C95D7-782B-4854-BFD6-AE3893D4E2E3}" dt="2025-02-10T06:42:35.702" v="830" actId="2696"/>
        <pc:sldMkLst>
          <pc:docMk/>
          <pc:sldMk cId="2578193520" sldId="301"/>
        </pc:sldMkLst>
      </pc:sldChg>
      <pc:sldChg chg="addSp delSp modSp new mod">
        <pc:chgData name="ANUP NARAGUNDE" userId="e4d715dab409b46d" providerId="LiveId" clId="{ED6C95D7-782B-4854-BFD6-AE3893D4E2E3}" dt="2025-02-10T06:52:53.604" v="1073" actId="2711"/>
        <pc:sldMkLst>
          <pc:docMk/>
          <pc:sldMk cId="84759207" sldId="302"/>
        </pc:sldMkLst>
        <pc:spChg chg="mod">
          <ac:chgData name="ANUP NARAGUNDE" userId="e4d715dab409b46d" providerId="LiveId" clId="{ED6C95D7-782B-4854-BFD6-AE3893D4E2E3}" dt="2025-02-10T06:52:53.604" v="1073" actId="2711"/>
          <ac:spMkLst>
            <pc:docMk/>
            <pc:sldMk cId="84759207" sldId="302"/>
            <ac:spMk id="2" creationId="{50097A17-9ED0-EB29-8FB2-DBC3F801281F}"/>
          </ac:spMkLst>
        </pc:spChg>
        <pc:spChg chg="add mod">
          <ac:chgData name="ANUP NARAGUNDE" userId="e4d715dab409b46d" providerId="LiveId" clId="{ED6C95D7-782B-4854-BFD6-AE3893D4E2E3}" dt="2025-02-10T06:52:47.150" v="1072" actId="2711"/>
          <ac:spMkLst>
            <pc:docMk/>
            <pc:sldMk cId="84759207" sldId="302"/>
            <ac:spMk id="8" creationId="{7637BC33-936C-BE95-A4CF-B8BDD87FD83E}"/>
          </ac:spMkLst>
        </pc:spChg>
        <pc:spChg chg="add del mod">
          <ac:chgData name="ANUP NARAGUNDE" userId="e4d715dab409b46d" providerId="LiveId" clId="{ED6C95D7-782B-4854-BFD6-AE3893D4E2E3}" dt="2025-02-10T06:46:20.453" v="880"/>
          <ac:spMkLst>
            <pc:docMk/>
            <pc:sldMk cId="84759207" sldId="302"/>
            <ac:spMk id="11" creationId="{B04F56C7-D78C-8C4D-D8E1-0ED60331C57B}"/>
          </ac:spMkLst>
        </pc:spChg>
        <pc:spChg chg="add mod">
          <ac:chgData name="ANUP NARAGUNDE" userId="e4d715dab409b46d" providerId="LiveId" clId="{ED6C95D7-782B-4854-BFD6-AE3893D4E2E3}" dt="2025-02-10T06:52:42.149" v="1071" actId="2711"/>
          <ac:spMkLst>
            <pc:docMk/>
            <pc:sldMk cId="84759207" sldId="302"/>
            <ac:spMk id="12" creationId="{0ABC1CC9-696A-F8D9-3212-B34F381764F7}"/>
          </ac:spMkLst>
        </pc:spChg>
        <pc:picChg chg="add mod">
          <ac:chgData name="ANUP NARAGUNDE" userId="e4d715dab409b46d" providerId="LiveId" clId="{ED6C95D7-782B-4854-BFD6-AE3893D4E2E3}" dt="2025-02-10T06:47:39.177" v="942" actId="1076"/>
          <ac:picMkLst>
            <pc:docMk/>
            <pc:sldMk cId="84759207" sldId="302"/>
            <ac:picMk id="7" creationId="{996ECDD3-0BC0-9CC2-6891-4DF79C79D755}"/>
          </ac:picMkLst>
        </pc:picChg>
        <pc:picChg chg="add mod">
          <ac:chgData name="ANUP NARAGUNDE" userId="e4d715dab409b46d" providerId="LiveId" clId="{ED6C95D7-782B-4854-BFD6-AE3893D4E2E3}" dt="2025-02-10T06:47:34.450" v="941" actId="14100"/>
          <ac:picMkLst>
            <pc:docMk/>
            <pc:sldMk cId="84759207" sldId="302"/>
            <ac:picMk id="10" creationId="{E7CBD1F8-E8C6-3477-69B6-8310F1793B72}"/>
          </ac:picMkLst>
        </pc:picChg>
      </pc:sldChg>
      <pc:sldChg chg="addSp modSp new mod">
        <pc:chgData name="ANUP NARAGUNDE" userId="e4d715dab409b46d" providerId="LiveId" clId="{ED6C95D7-782B-4854-BFD6-AE3893D4E2E3}" dt="2025-02-10T06:52:20.640" v="1066" actId="1076"/>
        <pc:sldMkLst>
          <pc:docMk/>
          <pc:sldMk cId="364680039" sldId="303"/>
        </pc:sldMkLst>
        <pc:spChg chg="add mod">
          <ac:chgData name="ANUP NARAGUNDE" userId="e4d715dab409b46d" providerId="LiveId" clId="{ED6C95D7-782B-4854-BFD6-AE3893D4E2E3}" dt="2025-02-10T06:52:08.690" v="1064" actId="2711"/>
          <ac:spMkLst>
            <pc:docMk/>
            <pc:sldMk cId="364680039" sldId="303"/>
            <ac:spMk id="7" creationId="{D5476984-38E6-CD79-8461-BE8F2011A8E4}"/>
          </ac:spMkLst>
        </pc:spChg>
        <pc:spChg chg="add mod">
          <ac:chgData name="ANUP NARAGUNDE" userId="e4d715dab409b46d" providerId="LiveId" clId="{ED6C95D7-782B-4854-BFD6-AE3893D4E2E3}" dt="2025-02-10T06:52:20.640" v="1066" actId="1076"/>
          <ac:spMkLst>
            <pc:docMk/>
            <pc:sldMk cId="364680039" sldId="303"/>
            <ac:spMk id="9" creationId="{86F6BF42-E1F4-E0DB-8679-790C7F49D421}"/>
          </ac:spMkLst>
        </pc:spChg>
        <pc:picChg chg="add mod">
          <ac:chgData name="ANUP NARAGUNDE" userId="e4d715dab409b46d" providerId="LiveId" clId="{ED6C95D7-782B-4854-BFD6-AE3893D4E2E3}" dt="2025-02-10T06:48:40.514" v="954" actId="14100"/>
          <ac:picMkLst>
            <pc:docMk/>
            <pc:sldMk cId="364680039" sldId="303"/>
            <ac:picMk id="6" creationId="{588E6811-A2AE-BA99-61DE-8DEE58C37D18}"/>
          </ac:picMkLst>
        </pc:picChg>
        <pc:picChg chg="add mod">
          <ac:chgData name="ANUP NARAGUNDE" userId="e4d715dab409b46d" providerId="LiveId" clId="{ED6C95D7-782B-4854-BFD6-AE3893D4E2E3}" dt="2025-02-10T06:50:31.231" v="997" actId="1076"/>
          <ac:picMkLst>
            <pc:docMk/>
            <pc:sldMk cId="364680039" sldId="303"/>
            <ac:picMk id="8" creationId="{029175C0-E5E3-DC8E-9316-1645AC4EAF3F}"/>
          </ac:picMkLst>
        </pc:picChg>
      </pc:sldChg>
      <pc:sldChg chg="new del">
        <pc:chgData name="ANUP NARAGUNDE" userId="e4d715dab409b46d" providerId="LiveId" clId="{ED6C95D7-782B-4854-BFD6-AE3893D4E2E3}" dt="2025-02-10T06:47:56.186" v="946" actId="2696"/>
        <pc:sldMkLst>
          <pc:docMk/>
          <pc:sldMk cId="3479922834"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DFAD3-0FFB-435D-80BF-48EA41DC48B4}" type="datetimeFigureOut">
              <a:rPr lang="en-IN" smtClean="0"/>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7AED2-C4DA-47B3-A2B5-73609A043891}" type="slidenum">
              <a:rPr lang="en-IN" smtClean="0"/>
              <a:t>‹#›</a:t>
            </a:fld>
            <a:endParaRPr lang="en-IN"/>
          </a:p>
        </p:txBody>
      </p:sp>
    </p:spTree>
    <p:extLst>
      <p:ext uri="{BB962C8B-B14F-4D97-AF65-F5344CB8AC3E}">
        <p14:creationId xmlns:p14="http://schemas.microsoft.com/office/powerpoint/2010/main" val="3673204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67AED2-C4DA-47B3-A2B5-73609A043891}" type="slidenum">
              <a:rPr lang="en-IN" smtClean="0"/>
              <a:t>3</a:t>
            </a:fld>
            <a:endParaRPr lang="en-IN"/>
          </a:p>
        </p:txBody>
      </p:sp>
    </p:spTree>
    <p:extLst>
      <p:ext uri="{BB962C8B-B14F-4D97-AF65-F5344CB8AC3E}">
        <p14:creationId xmlns:p14="http://schemas.microsoft.com/office/powerpoint/2010/main" val="626479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167AED2-C4DA-47B3-A2B5-73609A043891}" type="slidenum">
              <a:rPr lang="en-IN" smtClean="0"/>
              <a:t>7</a:t>
            </a:fld>
            <a:endParaRPr lang="en-IN"/>
          </a:p>
        </p:txBody>
      </p:sp>
    </p:spTree>
    <p:extLst>
      <p:ext uri="{BB962C8B-B14F-4D97-AF65-F5344CB8AC3E}">
        <p14:creationId xmlns:p14="http://schemas.microsoft.com/office/powerpoint/2010/main" val="318320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277140-672B-4DA1-8A56-8EB69276D22C}"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FDBA6-DDD2-494C-BD91-BA2653B78971}"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3EE33-ABC3-407D-8E9C-3827667091EA}"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5B774E-3A44-4DBA-9603-2BAF340259C0}"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0472BA-1B2D-4A7F-9416-A956106A164E}"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8CD72-2D33-464D-ACF6-767CA7E92969}"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FBAA19-0C83-4034-A7D0-83F3B5CC9EF2}"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E03A8E-0671-4B06-B4BB-46682189174C}"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D582E1-4D16-4983-A63A-85E9BCEB24AE}" type="datetime1">
              <a:rPr lang="en-US" smtClean="0"/>
              <a:t>2/10/2025</a:t>
            </a:fld>
            <a:endParaRPr lang="en-US" dirty="0"/>
          </a:p>
        </p:txBody>
      </p:sp>
      <p:sp>
        <p:nvSpPr>
          <p:cNvPr id="5" name="Footer Placeholder 4"/>
          <p:cNvSpPr>
            <a:spLocks noGrp="1"/>
          </p:cNvSpPr>
          <p:nvPr>
            <p:ph type="ftr" sz="quarter" idx="11"/>
          </p:nvPr>
        </p:nvSpPr>
        <p:spPr/>
        <p:txBody>
          <a:bodyPr/>
          <a:lstStyle/>
          <a:p>
            <a:r>
              <a:rPr lang="en-US"/>
              <a:t>DEPT. OF CSE, KLECET, CHIKODI</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00133-4E45-4AC3-B38B-CB652FB28F31}" type="datetime1">
              <a:rPr lang="en-US" smtClean="0"/>
              <a:t>2/10/2025</a:t>
            </a:fld>
            <a:endParaRPr lang="en-US" dirty="0"/>
          </a:p>
        </p:txBody>
      </p:sp>
      <p:sp>
        <p:nvSpPr>
          <p:cNvPr id="6" name="Footer Placeholder 5"/>
          <p:cNvSpPr>
            <a:spLocks noGrp="1"/>
          </p:cNvSpPr>
          <p:nvPr>
            <p:ph type="ftr" sz="quarter" idx="11"/>
          </p:nvPr>
        </p:nvSpPr>
        <p:spPr/>
        <p:txBody>
          <a:bodyPr/>
          <a:lstStyle/>
          <a:p>
            <a:r>
              <a:rPr lang="en-US"/>
              <a:t>DEPT. OF CSE, KLECET, CHIKODI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3D51BD-5187-469B-B71E-0C8E26418FDE}" type="datetime1">
              <a:rPr lang="en-US" smtClean="0"/>
              <a:t>2/10/2025</a:t>
            </a:fld>
            <a:endParaRPr lang="en-US" dirty="0"/>
          </a:p>
        </p:txBody>
      </p:sp>
      <p:sp>
        <p:nvSpPr>
          <p:cNvPr id="8" name="Footer Placeholder 7"/>
          <p:cNvSpPr>
            <a:spLocks noGrp="1"/>
          </p:cNvSpPr>
          <p:nvPr>
            <p:ph type="ftr" sz="quarter" idx="11"/>
          </p:nvPr>
        </p:nvSpPr>
        <p:spPr/>
        <p:txBody>
          <a:bodyPr/>
          <a:lstStyle/>
          <a:p>
            <a:r>
              <a:rPr lang="en-US"/>
              <a:t>DEPT. OF CSE, KLECET, CHIKODI</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5F7FC-19AB-47D7-97A5-F46DCEF42B27}" type="datetime1">
              <a:rPr lang="en-US" smtClean="0"/>
              <a:t>2/10/2025</a:t>
            </a:fld>
            <a:endParaRPr lang="en-US" dirty="0"/>
          </a:p>
        </p:txBody>
      </p:sp>
      <p:sp>
        <p:nvSpPr>
          <p:cNvPr id="4" name="Footer Placeholder 3"/>
          <p:cNvSpPr>
            <a:spLocks noGrp="1"/>
          </p:cNvSpPr>
          <p:nvPr>
            <p:ph type="ftr" sz="quarter" idx="11"/>
          </p:nvPr>
        </p:nvSpPr>
        <p:spPr/>
        <p:txBody>
          <a:bodyPr/>
          <a:lstStyle/>
          <a:p>
            <a:r>
              <a:rPr lang="en-US"/>
              <a:t>DEPT. OF CSE, KLECET, CHIKODI</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8266F-9FEC-488F-8F69-F2EAD9E3B61A}" type="datetime1">
              <a:rPr lang="en-US" smtClean="0"/>
              <a:t>2/10/2025</a:t>
            </a:fld>
            <a:endParaRPr lang="en-US" dirty="0"/>
          </a:p>
        </p:txBody>
      </p:sp>
      <p:sp>
        <p:nvSpPr>
          <p:cNvPr id="3" name="Footer Placeholder 2"/>
          <p:cNvSpPr>
            <a:spLocks noGrp="1"/>
          </p:cNvSpPr>
          <p:nvPr>
            <p:ph type="ftr" sz="quarter" idx="11"/>
          </p:nvPr>
        </p:nvSpPr>
        <p:spPr/>
        <p:txBody>
          <a:bodyPr/>
          <a:lstStyle/>
          <a:p>
            <a:r>
              <a:rPr lang="en-US"/>
              <a:t>DEPT. OF CSE, KLECET, CHIKODI</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DF38A1-8BAB-442B-95A1-3AF7C874AF3D}" type="datetime1">
              <a:rPr lang="en-US" smtClean="0"/>
              <a:t>2/10/2025</a:t>
            </a:fld>
            <a:endParaRPr lang="en-US" dirty="0"/>
          </a:p>
        </p:txBody>
      </p:sp>
      <p:sp>
        <p:nvSpPr>
          <p:cNvPr id="6" name="Footer Placeholder 5"/>
          <p:cNvSpPr>
            <a:spLocks noGrp="1"/>
          </p:cNvSpPr>
          <p:nvPr>
            <p:ph type="ftr" sz="quarter" idx="11"/>
          </p:nvPr>
        </p:nvSpPr>
        <p:spPr/>
        <p:txBody>
          <a:bodyPr/>
          <a:lstStyle/>
          <a:p>
            <a:r>
              <a:rPr lang="en-US"/>
              <a:t>DEPT. OF CSE, KLECET, CHIKODI</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088C3-7D3D-4DE3-B3FA-B6AD718F07A3}" type="datetime1">
              <a:rPr lang="en-US" smtClean="0"/>
              <a:t>2/10/2025</a:t>
            </a:fld>
            <a:endParaRPr lang="en-US" dirty="0"/>
          </a:p>
        </p:txBody>
      </p:sp>
      <p:sp>
        <p:nvSpPr>
          <p:cNvPr id="6" name="Footer Placeholder 5"/>
          <p:cNvSpPr>
            <a:spLocks noGrp="1"/>
          </p:cNvSpPr>
          <p:nvPr>
            <p:ph type="ftr" sz="quarter" idx="11"/>
          </p:nvPr>
        </p:nvSpPr>
        <p:spPr/>
        <p:txBody>
          <a:bodyPr/>
          <a:lstStyle/>
          <a:p>
            <a:r>
              <a:rPr lang="en-US"/>
              <a:t>DEPT. OF CSE, KLECET, CHIKODI</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7BF461-260C-4E70-9B52-B8E79C26BE38}" type="datetime1">
              <a:rPr lang="en-US" smtClean="0"/>
              <a:t>2/10/2025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DEPT. OF CSE, KLECET, CHIKODI</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hf hdr="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rxiv.org/abs/1506.01497" TargetMode="External"/><Relationship Id="rId7" Type="http://schemas.openxmlformats.org/officeDocument/2006/relationships/hyperlink" Target="https://arxiv.org/abs/1512.03385" TargetMode="External"/><Relationship Id="rId2" Type="http://schemas.openxmlformats.org/officeDocument/2006/relationships/hyperlink" Target="https://arxiv.org/abs/1506.02640" TargetMode="External"/><Relationship Id="rId1" Type="http://schemas.openxmlformats.org/officeDocument/2006/relationships/slideLayout" Target="../slideLayouts/slideLayout2.xml"/><Relationship Id="rId6" Type="http://schemas.openxmlformats.org/officeDocument/2006/relationships/hyperlink" Target="https://arxiv.org/abs/2004.10934" TargetMode="External"/><Relationship Id="rId5" Type="http://schemas.openxmlformats.org/officeDocument/2006/relationships/hyperlink" Target="https://arxiv.org/abs/1608.06993" TargetMode="External"/><Relationship Id="rId4" Type="http://schemas.openxmlformats.org/officeDocument/2006/relationships/hyperlink" Target="https://arxiv.org/abs/1801.0438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9FFEC78-0226-3E26-95A6-D7AC27E110B5}"/>
              </a:ext>
            </a:extLst>
          </p:cNvPr>
          <p:cNvSpPr txBox="1"/>
          <p:nvPr/>
        </p:nvSpPr>
        <p:spPr>
          <a:xfrm>
            <a:off x="1972616" y="2268393"/>
            <a:ext cx="7445700" cy="461665"/>
          </a:xfrm>
          <a:prstGeom prst="rect">
            <a:avLst/>
          </a:prstGeom>
          <a:noFill/>
        </p:spPr>
        <p:txBody>
          <a:bodyPr wrap="square">
            <a:spAutoFit/>
          </a:bodyPr>
          <a:lstStyle/>
          <a:p>
            <a:pPr algn="ctr"/>
            <a:r>
              <a:rPr lang="en-US" altLang="en-IN" sz="2400" b="1" dirty="0">
                <a:solidFill>
                  <a:srgbClr val="002060"/>
                </a:solidFill>
                <a:ea typeface="SimSun"/>
                <a:cs typeface="Times New Roman" pitchFamily="18" charset="0"/>
                <a:sym typeface="Arial" panose="020B0604020202020204" pitchFamily="34" charset="0"/>
              </a:rPr>
              <a:t> </a:t>
            </a:r>
            <a:r>
              <a:rPr lang="en-US" altLang="en-IN" sz="2400" b="1" dirty="0">
                <a:solidFill>
                  <a:srgbClr val="002060"/>
                </a:solidFill>
                <a:latin typeface="Times New Roman" panose="02020603050405020304" pitchFamily="18" charset="0"/>
                <a:ea typeface="SimSun"/>
                <a:cs typeface="Times New Roman" panose="02020603050405020304" pitchFamily="18" charset="0"/>
                <a:sym typeface="Arial" panose="020B0604020202020204" pitchFamily="34" charset="0"/>
              </a:rPr>
              <a:t>Department of Computer Science and Engineering</a:t>
            </a:r>
            <a:endParaRPr lang="en-US" sz="3600" dirty="0">
              <a:solidFill>
                <a:srgbClr val="00B0F0"/>
              </a:solidFill>
              <a:latin typeface="Times New Roman" pitchFamily="18" charset="0"/>
              <a:cs typeface="Times New Roman" pitchFamily="18" charset="0"/>
            </a:endParaRPr>
          </a:p>
        </p:txBody>
      </p:sp>
      <p:sp>
        <p:nvSpPr>
          <p:cNvPr id="9" name="Title 8">
            <a:extLst>
              <a:ext uri="{FF2B5EF4-FFF2-40B4-BE49-F238E27FC236}">
                <a16:creationId xmlns:a16="http://schemas.microsoft.com/office/drawing/2014/main" id="{1FCA842A-069F-135B-DCED-327688EE0FA3}"/>
              </a:ext>
            </a:extLst>
          </p:cNvPr>
          <p:cNvSpPr txBox="1">
            <a:spLocks noGrp="1"/>
          </p:cNvSpPr>
          <p:nvPr>
            <p:ph type="ctrTitle"/>
          </p:nvPr>
        </p:nvSpPr>
        <p:spPr>
          <a:xfrm>
            <a:off x="1177471" y="3419872"/>
            <a:ext cx="9303703" cy="461665"/>
          </a:xfrm>
          <a:prstGeom prst="rect">
            <a:avLst/>
          </a:prstGeom>
          <a:noFill/>
        </p:spPr>
        <p:txBody>
          <a:bodyPr wrap="square">
            <a:spAutoFit/>
          </a:bodyPr>
          <a:lstStyle/>
          <a:p>
            <a:pPr algn="ctr"/>
            <a:r>
              <a:rPr lang="en-US" sz="2000" b="1" dirty="0">
                <a:solidFill>
                  <a:srgbClr val="FF0000"/>
                </a:solidFill>
                <a:latin typeface="Times New Roman" pitchFamily="18" charset="0"/>
                <a:cs typeface="Times New Roman" pitchFamily="18" charset="0"/>
              </a:rPr>
              <a:t>“</a:t>
            </a:r>
            <a:r>
              <a:rPr lang="en-IN"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Object Detection and Identification using CNN</a:t>
            </a:r>
            <a:r>
              <a:rPr lang="en-US" sz="2000" b="1" dirty="0">
                <a:solidFill>
                  <a:srgbClr val="FF0000"/>
                </a:solidFill>
                <a:latin typeface="Times New Roman" pitchFamily="18" charset="0"/>
                <a:cs typeface="Times New Roman" pitchFamily="18" charset="0"/>
              </a:rPr>
              <a:t>”</a:t>
            </a:r>
          </a:p>
        </p:txBody>
      </p:sp>
      <p:sp>
        <p:nvSpPr>
          <p:cNvPr id="10" name="Rectangle 9"/>
          <p:cNvSpPr/>
          <p:nvPr/>
        </p:nvSpPr>
        <p:spPr>
          <a:xfrm>
            <a:off x="2763570" y="3730503"/>
            <a:ext cx="6096000" cy="2169825"/>
          </a:xfrm>
          <a:prstGeom prst="rect">
            <a:avLst/>
          </a:prstGeom>
        </p:spPr>
        <p:txBody>
          <a:bodyPr>
            <a:spAutoFit/>
          </a:bodyPr>
          <a:lstStyle/>
          <a:p>
            <a:pPr algn="ctr">
              <a:lnSpc>
                <a:spcPct val="150000"/>
              </a:lnSpc>
            </a:pPr>
            <a:r>
              <a:rPr lang="en-US" dirty="0">
                <a:latin typeface="Times New Roman" pitchFamily="18" charset="0"/>
                <a:cs typeface="Times New Roman" pitchFamily="18" charset="0"/>
              </a:rPr>
              <a:t>Presented by,</a:t>
            </a:r>
          </a:p>
          <a:p>
            <a:pPr lvl="2" algn="just">
              <a:lnSpc>
                <a:spcPct val="150000"/>
              </a:lnSpc>
            </a:pPr>
            <a:r>
              <a:rPr lang="en-US" dirty="0">
                <a:latin typeface="Times New Roman" pitchFamily="18" charset="0"/>
                <a:cs typeface="Times New Roman" pitchFamily="18" charset="0"/>
              </a:rPr>
              <a:t>Mr. Anupam Naragunde   		2KD21CS013</a:t>
            </a:r>
          </a:p>
          <a:p>
            <a:pPr lvl="2" algn="just">
              <a:lnSpc>
                <a:spcPct val="150000"/>
              </a:lnSpc>
            </a:pPr>
            <a:r>
              <a:rPr lang="en-US" dirty="0">
                <a:latin typeface="Times New Roman" pitchFamily="18" charset="0"/>
                <a:cs typeface="Times New Roman" pitchFamily="18" charset="0"/>
              </a:rPr>
              <a:t>Mr. Hrutik Kamble			        2KD21CS031</a:t>
            </a:r>
          </a:p>
          <a:p>
            <a:pPr lvl="2" algn="just">
              <a:lnSpc>
                <a:spcPct val="150000"/>
              </a:lnSpc>
            </a:pPr>
            <a:r>
              <a:rPr lang="en-US" dirty="0">
                <a:latin typeface="Times New Roman" pitchFamily="18" charset="0"/>
                <a:cs typeface="Times New Roman" pitchFamily="18" charset="0"/>
              </a:rPr>
              <a:t>Mr. Jagadish Dhabade      		2KD21CS032</a:t>
            </a:r>
          </a:p>
          <a:p>
            <a:pPr lvl="2" algn="just">
              <a:lnSpc>
                <a:spcPct val="150000"/>
              </a:lnSpc>
            </a:pPr>
            <a:r>
              <a:rPr lang="en-US" dirty="0">
                <a:latin typeface="Times New Roman" pitchFamily="18" charset="0"/>
                <a:cs typeface="Times New Roman" pitchFamily="18" charset="0"/>
              </a:rPr>
              <a:t>Mr. Ravindranath Vajire   		2KD21CS072</a:t>
            </a:r>
          </a:p>
        </p:txBody>
      </p:sp>
      <p:sp>
        <p:nvSpPr>
          <p:cNvPr id="12" name="Rectangle 11"/>
          <p:cNvSpPr/>
          <p:nvPr/>
        </p:nvSpPr>
        <p:spPr>
          <a:xfrm>
            <a:off x="3407051" y="5806286"/>
            <a:ext cx="4744720" cy="707886"/>
          </a:xfrm>
          <a:prstGeom prst="rect">
            <a:avLst/>
          </a:prstGeom>
        </p:spPr>
        <p:txBody>
          <a:bodyPr wrap="square">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Under the Guidance of,</a:t>
            </a:r>
          </a:p>
          <a:p>
            <a:pPr algn="ctr"/>
            <a:r>
              <a:rPr lang="en-US" sz="2000" b="1" dirty="0">
                <a:latin typeface="Times New Roman" panose="02020603050405020304" pitchFamily="18" charset="0"/>
                <a:cs typeface="Times New Roman" panose="02020603050405020304" pitchFamily="18" charset="0"/>
              </a:rPr>
              <a:t>Dr. Shilpa B. Hosagoudra</a:t>
            </a:r>
          </a:p>
        </p:txBody>
      </p:sp>
      <p:sp>
        <p:nvSpPr>
          <p:cNvPr id="13" name="Rectangle 12"/>
          <p:cNvSpPr/>
          <p:nvPr/>
        </p:nvSpPr>
        <p:spPr>
          <a:xfrm>
            <a:off x="1711216" y="142241"/>
            <a:ext cx="8409328" cy="954107"/>
          </a:xfrm>
          <a:prstGeom prst="rect">
            <a:avLst/>
          </a:prstGeom>
        </p:spPr>
        <p:txBody>
          <a:bodyPr wrap="square">
            <a:spAutoFit/>
          </a:bodyPr>
          <a:lstStyle/>
          <a:p>
            <a:pPr indent="-1009650" algn="ctr"/>
            <a:r>
              <a:rPr lang="en-US" altLang="en-IN" sz="2800" b="1" dirty="0">
                <a:solidFill>
                  <a:srgbClr val="712EA3"/>
                </a:solidFill>
                <a:latin typeface="Times New Roman" panose="02020603050405020304" pitchFamily="18" charset="0"/>
                <a:ea typeface="SimSun"/>
                <a:cs typeface="Times New Roman" panose="02020603050405020304" pitchFamily="18" charset="0"/>
                <a:sym typeface="Arial" panose="020B0604020202020204" pitchFamily="34" charset="0"/>
              </a:rPr>
              <a:t>KLE Society’s</a:t>
            </a:r>
          </a:p>
          <a:p>
            <a:pPr indent="-1009650"/>
            <a:r>
              <a:rPr lang="en-US" altLang="en-IN" sz="2800" b="1" dirty="0">
                <a:solidFill>
                  <a:srgbClr val="712EA3"/>
                </a:solidFill>
                <a:latin typeface="Times New Roman" panose="02020603050405020304" pitchFamily="18" charset="0"/>
                <a:ea typeface="SimSun"/>
                <a:cs typeface="Times New Roman" panose="02020603050405020304" pitchFamily="18" charset="0"/>
                <a:sym typeface="Arial" panose="020B0604020202020204" pitchFamily="34" charset="0"/>
              </a:rPr>
              <a:t>KLE College of Engineering &amp; Technology, Chikodi</a:t>
            </a:r>
          </a:p>
        </p:txBody>
      </p:sp>
      <p:pic>
        <p:nvPicPr>
          <p:cNvPr id="14" name="Picture 13" descr="ISO-Logo">
            <a:extLst>
              <a:ext uri="{FF2B5EF4-FFF2-40B4-BE49-F238E27FC236}">
                <a16:creationId xmlns:a16="http://schemas.microsoft.com/office/drawing/2014/main" id="{17129A80-F584-ACD5-BA61-F084AC8E1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28" y="1103518"/>
            <a:ext cx="1960881" cy="110984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043383" y="2763910"/>
            <a:ext cx="3520391" cy="400110"/>
          </a:xfrm>
          <a:prstGeom prst="rect">
            <a:avLst/>
          </a:prstGeom>
        </p:spPr>
        <p:txBody>
          <a:bodyPr wrap="square">
            <a:spAutoFit/>
          </a:bodyPr>
          <a:lstStyle/>
          <a:p>
            <a:pPr algn="ctr"/>
            <a:r>
              <a:rPr lang="en-US" sz="2000" b="1" dirty="0">
                <a:solidFill>
                  <a:schemeClr val="accent1">
                    <a:lumMod val="50000"/>
                  </a:schemeClr>
                </a:solidFill>
                <a:latin typeface="Times New Roman" panose="02020603050405020304" pitchFamily="18" charset="0"/>
                <a:cs typeface="Times New Roman" panose="02020603050405020304" pitchFamily="18" charset="0"/>
              </a:rPr>
              <a:t>Major project Presentation on</a:t>
            </a:r>
            <a:endParaRPr lang="en-IN" sz="20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67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F9D6-1427-40F9-8948-478D2BF5C816}"/>
              </a:ext>
            </a:extLst>
          </p:cNvPr>
          <p:cNvSpPr>
            <a:spLocks noGrp="1"/>
          </p:cNvSpPr>
          <p:nvPr>
            <p:ph type="title"/>
          </p:nvPr>
        </p:nvSpPr>
        <p:spPr>
          <a:xfrm>
            <a:off x="569582" y="259566"/>
            <a:ext cx="9012745" cy="510488"/>
          </a:xfrm>
        </p:spPr>
        <p:txBody>
          <a:bodyPr>
            <a:noAutofit/>
          </a:bodyPr>
          <a:lstStyle/>
          <a:p>
            <a:pPr algn="ctr"/>
            <a:r>
              <a:rPr lang="en-IN" sz="2400" dirty="0">
                <a:latin typeface="Times New Roman" pitchFamily="18" charset="0"/>
                <a:cs typeface="Times New Roman" pitchFamily="18" charset="0"/>
              </a:rPr>
              <a:t>DATA FLOW DIAGRAM FOR IMAGE DETECTION</a:t>
            </a:r>
          </a:p>
        </p:txBody>
      </p:sp>
      <p:sp>
        <p:nvSpPr>
          <p:cNvPr id="8" name="Date Placeholder 7"/>
          <p:cNvSpPr>
            <a:spLocks noGrp="1"/>
          </p:cNvSpPr>
          <p:nvPr>
            <p:ph type="dt" sz="half" idx="10"/>
          </p:nvPr>
        </p:nvSpPr>
        <p:spPr>
          <a:xfrm>
            <a:off x="6961293" y="6478242"/>
            <a:ext cx="911939" cy="365125"/>
          </a:xfrm>
        </p:spPr>
        <p:txBody>
          <a:bodyPr/>
          <a:lstStyle/>
          <a:p>
            <a:fld id="{A5BB00CB-CAEF-424C-ACCD-D85BB6EC89D3}" type="datetime1">
              <a:rPr lang="en-US" smtClean="0"/>
              <a:t>2/10/2025</a:t>
            </a:fld>
            <a:endParaRPr lang="en-US" dirty="0"/>
          </a:p>
        </p:txBody>
      </p:sp>
      <p:sp>
        <p:nvSpPr>
          <p:cNvPr id="9" name="Footer Placeholder 8"/>
          <p:cNvSpPr>
            <a:spLocks noGrp="1"/>
          </p:cNvSpPr>
          <p:nvPr>
            <p:ph type="ftr" sz="quarter" idx="11"/>
          </p:nvPr>
        </p:nvSpPr>
        <p:spPr>
          <a:xfrm>
            <a:off x="433494" y="6478242"/>
            <a:ext cx="6297612" cy="365125"/>
          </a:xfrm>
        </p:spPr>
        <p:txBody>
          <a:bodyPr/>
          <a:lstStyle/>
          <a:p>
            <a:r>
              <a:rPr lang="en-US" dirty="0"/>
              <a:t>DEPT. OF CSE, KLECET, CHIKODI</a:t>
            </a:r>
          </a:p>
        </p:txBody>
      </p:sp>
      <p:sp>
        <p:nvSpPr>
          <p:cNvPr id="10" name="Slide Number Placeholder 9"/>
          <p:cNvSpPr>
            <a:spLocks noGrp="1"/>
          </p:cNvSpPr>
          <p:nvPr>
            <p:ph type="sldNum" sz="quarter" idx="12"/>
          </p:nvPr>
        </p:nvSpPr>
        <p:spPr>
          <a:xfrm>
            <a:off x="8585163" y="6002381"/>
            <a:ext cx="683339" cy="365125"/>
          </a:xfrm>
        </p:spPr>
        <p:txBody>
          <a:bodyPr/>
          <a:lstStyle/>
          <a:p>
            <a:r>
              <a:rPr lang="en-US" dirty="0"/>
              <a:t>10</a:t>
            </a:r>
          </a:p>
        </p:txBody>
      </p:sp>
      <p:sp>
        <p:nvSpPr>
          <p:cNvPr id="5" name="Rectangle 1">
            <a:extLst>
              <a:ext uri="{FF2B5EF4-FFF2-40B4-BE49-F238E27FC236}">
                <a16:creationId xmlns:a16="http://schemas.microsoft.com/office/drawing/2014/main" id="{F0A81018-32F8-4428-27B5-DDA444C12AB7}"/>
              </a:ext>
            </a:extLst>
          </p:cNvPr>
          <p:cNvSpPr>
            <a:spLocks noChangeArrowheads="1"/>
          </p:cNvSpPr>
          <p:nvPr/>
        </p:nvSpPr>
        <p:spPr bwMode="auto">
          <a:xfrm>
            <a:off x="3168316" y="793736"/>
            <a:ext cx="5368777" cy="546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702E7E50-ADF2-44E2-AF50-4F7D571B38BA}"/>
              </a:ext>
            </a:extLst>
          </p:cNvPr>
          <p:cNvPicPr/>
          <p:nvPr/>
        </p:nvPicPr>
        <p:blipFill>
          <a:blip r:embed="rId2"/>
          <a:srcRect/>
          <a:stretch>
            <a:fillRect/>
          </a:stretch>
        </p:blipFill>
        <p:spPr bwMode="auto">
          <a:xfrm>
            <a:off x="1614509" y="692459"/>
            <a:ext cx="6100186" cy="5905976"/>
          </a:xfrm>
          <a:prstGeom prst="rect">
            <a:avLst/>
          </a:prstGeom>
          <a:noFill/>
          <a:ln w="9525">
            <a:noFill/>
            <a:miter lim="800000"/>
            <a:headEnd/>
            <a:tailEnd/>
          </a:ln>
        </p:spPr>
      </p:pic>
    </p:spTree>
    <p:extLst>
      <p:ext uri="{BB962C8B-B14F-4D97-AF65-F5344CB8AC3E}">
        <p14:creationId xmlns:p14="http://schemas.microsoft.com/office/powerpoint/2010/main" val="1057396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95845-C0BF-43BE-8C49-A85B73F4FDAB}"/>
              </a:ext>
            </a:extLst>
          </p:cNvPr>
          <p:cNvSpPr>
            <a:spLocks noGrp="1"/>
          </p:cNvSpPr>
          <p:nvPr>
            <p:ph type="title"/>
          </p:nvPr>
        </p:nvSpPr>
        <p:spPr>
          <a:xfrm>
            <a:off x="526414" y="311443"/>
            <a:ext cx="8596668" cy="1320800"/>
          </a:xfrm>
        </p:spPr>
        <p:txBody>
          <a:bodyPr>
            <a:normAutofit/>
          </a:bodyPr>
          <a:lstStyle/>
          <a:p>
            <a:pPr algn="ctr"/>
            <a:r>
              <a:rPr lang="en-IN" sz="2400" dirty="0">
                <a:latin typeface="Times New Roman" pitchFamily="18" charset="0"/>
                <a:cs typeface="Times New Roman" pitchFamily="18" charset="0"/>
              </a:rPr>
              <a:t>DATA FLOW DIAGRAM FOR LIVE DETECTION</a:t>
            </a:r>
            <a:endParaRPr lang="en-US" sz="2400" dirty="0"/>
          </a:p>
        </p:txBody>
      </p:sp>
      <p:sp>
        <p:nvSpPr>
          <p:cNvPr id="3" name="Date Placeholder 2">
            <a:extLst>
              <a:ext uri="{FF2B5EF4-FFF2-40B4-BE49-F238E27FC236}">
                <a16:creationId xmlns:a16="http://schemas.microsoft.com/office/drawing/2014/main" id="{FA73B166-764D-4F6C-A4FD-8B9CA804CC23}"/>
              </a:ext>
            </a:extLst>
          </p:cNvPr>
          <p:cNvSpPr>
            <a:spLocks noGrp="1"/>
          </p:cNvSpPr>
          <p:nvPr>
            <p:ph type="dt" sz="half" idx="10"/>
          </p:nvPr>
        </p:nvSpPr>
        <p:spPr>
          <a:xfrm>
            <a:off x="7214010" y="6419911"/>
            <a:ext cx="911939" cy="365125"/>
          </a:xfrm>
        </p:spPr>
        <p:txBody>
          <a:bodyPr/>
          <a:lstStyle/>
          <a:p>
            <a:fld id="{22B5F7FC-19AB-47D7-97A5-F46DCEF42B27}" type="datetime1">
              <a:rPr lang="en-US" smtClean="0"/>
              <a:t>2/10/2025</a:t>
            </a:fld>
            <a:endParaRPr lang="en-US" dirty="0"/>
          </a:p>
        </p:txBody>
      </p:sp>
      <p:sp>
        <p:nvSpPr>
          <p:cNvPr id="4" name="Footer Placeholder 3">
            <a:extLst>
              <a:ext uri="{FF2B5EF4-FFF2-40B4-BE49-F238E27FC236}">
                <a16:creationId xmlns:a16="http://schemas.microsoft.com/office/drawing/2014/main" id="{5540DDE5-2F0B-45C6-AC61-EE9941A11CDA}"/>
              </a:ext>
            </a:extLst>
          </p:cNvPr>
          <p:cNvSpPr>
            <a:spLocks noGrp="1"/>
          </p:cNvSpPr>
          <p:nvPr>
            <p:ph type="ftr" sz="quarter" idx="11"/>
          </p:nvPr>
        </p:nvSpPr>
        <p:spPr>
          <a:xfrm>
            <a:off x="526414" y="6419911"/>
            <a:ext cx="6297612" cy="365125"/>
          </a:xfrm>
        </p:spPr>
        <p:txBody>
          <a:bodyPr/>
          <a:lstStyle/>
          <a:p>
            <a:r>
              <a:rPr lang="en-US" dirty="0"/>
              <a:t>DEPT. OF CSE, KLECET, CHIKODI</a:t>
            </a:r>
          </a:p>
        </p:txBody>
      </p:sp>
      <p:sp>
        <p:nvSpPr>
          <p:cNvPr id="5" name="Slide Number Placeholder 4">
            <a:extLst>
              <a:ext uri="{FF2B5EF4-FFF2-40B4-BE49-F238E27FC236}">
                <a16:creationId xmlns:a16="http://schemas.microsoft.com/office/drawing/2014/main" id="{931C453C-1EE1-4908-83CE-FC6EA3E0CFBB}"/>
              </a:ext>
            </a:extLst>
          </p:cNvPr>
          <p:cNvSpPr>
            <a:spLocks noGrp="1"/>
          </p:cNvSpPr>
          <p:nvPr>
            <p:ph type="sldNum" sz="quarter" idx="12"/>
          </p:nvPr>
        </p:nvSpPr>
        <p:spPr>
          <a:xfrm>
            <a:off x="8407856" y="6054786"/>
            <a:ext cx="789871" cy="365125"/>
          </a:xfrm>
        </p:spPr>
        <p:txBody>
          <a:bodyPr/>
          <a:lstStyle/>
          <a:p>
            <a:r>
              <a:rPr lang="en-US" dirty="0"/>
              <a:t>11</a:t>
            </a:r>
          </a:p>
        </p:txBody>
      </p:sp>
      <p:pic>
        <p:nvPicPr>
          <p:cNvPr id="6" name="Picture 5">
            <a:extLst>
              <a:ext uri="{FF2B5EF4-FFF2-40B4-BE49-F238E27FC236}">
                <a16:creationId xmlns:a16="http://schemas.microsoft.com/office/drawing/2014/main" id="{C78B448A-1833-4E28-BC2E-CD8E129BB9AC}"/>
              </a:ext>
            </a:extLst>
          </p:cNvPr>
          <p:cNvPicPr/>
          <p:nvPr/>
        </p:nvPicPr>
        <p:blipFill>
          <a:blip r:embed="rId2" cstate="print"/>
          <a:srcRect/>
          <a:stretch>
            <a:fillRect/>
          </a:stretch>
        </p:blipFill>
        <p:spPr bwMode="auto">
          <a:xfrm>
            <a:off x="2050742" y="971843"/>
            <a:ext cx="4045258" cy="5029801"/>
          </a:xfrm>
          <a:prstGeom prst="rect">
            <a:avLst/>
          </a:prstGeom>
          <a:noFill/>
          <a:ln w="9525">
            <a:solidFill>
              <a:schemeClr val="bg1"/>
            </a:solidFill>
            <a:miter lim="800000"/>
            <a:headEnd/>
            <a:tailEnd/>
          </a:ln>
        </p:spPr>
      </p:pic>
    </p:spTree>
    <p:extLst>
      <p:ext uri="{BB962C8B-B14F-4D97-AF65-F5344CB8AC3E}">
        <p14:creationId xmlns:p14="http://schemas.microsoft.com/office/powerpoint/2010/main" val="2772213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97D9A-7BBE-93A0-FDB3-680703A90BB8}"/>
              </a:ext>
            </a:extLst>
          </p:cNvPr>
          <p:cNvSpPr>
            <a:spLocks noGrp="1"/>
          </p:cNvSpPr>
          <p:nvPr>
            <p:ph type="title"/>
          </p:nvPr>
        </p:nvSpPr>
        <p:spPr>
          <a:xfrm>
            <a:off x="677334" y="609600"/>
            <a:ext cx="8596668" cy="1097902"/>
          </a:xfrm>
        </p:spPr>
        <p: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9E282F-315B-2EAE-FEF7-BCABE578CF70}"/>
              </a:ext>
            </a:extLst>
          </p:cNvPr>
          <p:cNvSpPr>
            <a:spLocks noGrp="1"/>
          </p:cNvSpPr>
          <p:nvPr>
            <p:ph idx="1"/>
          </p:nvPr>
        </p:nvSpPr>
        <p:spPr>
          <a:xfrm>
            <a:off x="677334" y="1408922"/>
            <a:ext cx="8596668" cy="4632441"/>
          </a:xfrm>
        </p:spPr>
        <p:txBody>
          <a:bodyPr>
            <a:normAutofit fontScale="92500" lnSpcReduction="20000"/>
          </a:bodyPr>
          <a:lstStyle/>
          <a:p>
            <a:pPr algn="just"/>
            <a:r>
              <a:rPr lang="en-IN" sz="1900" b="1" dirty="0">
                <a:latin typeface="Times New Roman" panose="02020603050405020304" pitchFamily="18" charset="0"/>
                <a:cs typeface="Times New Roman" panose="02020603050405020304" pitchFamily="18" charset="0"/>
              </a:rPr>
              <a:t>1. Data Preprocessing</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Data Collection</a:t>
            </a:r>
            <a:r>
              <a:rPr lang="en-IN" sz="1900" dirty="0">
                <a:latin typeface="Times New Roman" panose="02020603050405020304" pitchFamily="18" charset="0"/>
                <a:cs typeface="Times New Roman" panose="02020603050405020304" pitchFamily="18" charset="0"/>
              </a:rPr>
              <a:t>: Gather images from datasets like COCO, Pascal VOC.</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Normalization</a:t>
            </a:r>
            <a:r>
              <a:rPr lang="en-IN" sz="1900" dirty="0">
                <a:latin typeface="Times New Roman" panose="02020603050405020304" pitchFamily="18" charset="0"/>
                <a:cs typeface="Times New Roman" panose="02020603050405020304" pitchFamily="18" charset="0"/>
              </a:rPr>
              <a:t>: Scale pixel values for consistency.</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Data Augmentation</a:t>
            </a:r>
            <a:r>
              <a:rPr lang="en-IN" sz="1900" dirty="0">
                <a:latin typeface="Times New Roman" panose="02020603050405020304" pitchFamily="18" charset="0"/>
                <a:cs typeface="Times New Roman" panose="02020603050405020304" pitchFamily="18" charset="0"/>
              </a:rPr>
              <a:t>: Apply techniques like flipping, rotation, scaling, and mosaic augmentation.</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Dataset Splitting</a:t>
            </a:r>
            <a:r>
              <a:rPr lang="en-IN" sz="1900" dirty="0">
                <a:latin typeface="Times New Roman" panose="02020603050405020304" pitchFamily="18" charset="0"/>
                <a:cs typeface="Times New Roman" panose="02020603050405020304" pitchFamily="18" charset="0"/>
              </a:rPr>
              <a:t>: Divide data into training, validation, and test sets.</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Annotation</a:t>
            </a:r>
            <a:r>
              <a:rPr lang="en-IN" sz="1900" dirty="0">
                <a:latin typeface="Times New Roman" panose="02020603050405020304" pitchFamily="18" charset="0"/>
                <a:cs typeface="Times New Roman" panose="02020603050405020304" pitchFamily="18" charset="0"/>
              </a:rPr>
              <a:t>: Label images using tools like LabelImg for YOLOv5-compatible formats.</a:t>
            </a:r>
          </a:p>
          <a:p>
            <a:pPr algn="just"/>
            <a:r>
              <a:rPr lang="en-IN" sz="1900" b="1" dirty="0">
                <a:latin typeface="Times New Roman" panose="02020603050405020304" pitchFamily="18" charset="0"/>
                <a:cs typeface="Times New Roman" panose="02020603050405020304" pitchFamily="18" charset="0"/>
              </a:rPr>
              <a:t>2. Model Training</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CNN Training</a:t>
            </a:r>
            <a:r>
              <a:rPr lang="en-IN" sz="1900" dirty="0">
                <a:latin typeface="Times New Roman" panose="02020603050405020304" pitchFamily="18" charset="0"/>
                <a:cs typeface="Times New Roman" panose="02020603050405020304" pitchFamily="18" charset="0"/>
              </a:rPr>
              <a:t>: Train </a:t>
            </a:r>
            <a:r>
              <a:rPr lang="en-IN" sz="1900" dirty="0" err="1">
                <a:latin typeface="Times New Roman" panose="02020603050405020304" pitchFamily="18" charset="0"/>
                <a:cs typeface="Times New Roman" panose="02020603050405020304" pitchFamily="18" charset="0"/>
              </a:rPr>
              <a:t>ResNet</a:t>
            </a:r>
            <a:r>
              <a:rPr lang="en-IN" sz="1900" dirty="0">
                <a:latin typeface="Times New Roman" panose="02020603050405020304" pitchFamily="18" charset="0"/>
                <a:cs typeface="Times New Roman" panose="02020603050405020304" pitchFamily="18" charset="0"/>
              </a:rPr>
              <a:t>, MobileNet, or </a:t>
            </a:r>
            <a:r>
              <a:rPr lang="en-IN" sz="1900" dirty="0" err="1">
                <a:latin typeface="Times New Roman" panose="02020603050405020304" pitchFamily="18" charset="0"/>
                <a:cs typeface="Times New Roman" panose="02020603050405020304" pitchFamily="18" charset="0"/>
              </a:rPr>
              <a:t>EfficientNet</a:t>
            </a:r>
            <a:r>
              <a:rPr lang="en-IN" sz="1900" dirty="0">
                <a:latin typeface="Times New Roman" panose="02020603050405020304" pitchFamily="18" charset="0"/>
                <a:cs typeface="Times New Roman" panose="02020603050405020304" pitchFamily="18" charset="0"/>
              </a:rPr>
              <a:t> with optimizers (Adam, </a:t>
            </a:r>
            <a:r>
              <a:rPr lang="en-IN" sz="1900" dirty="0" err="1">
                <a:latin typeface="Times New Roman" panose="02020603050405020304" pitchFamily="18" charset="0"/>
                <a:cs typeface="Times New Roman" panose="02020603050405020304" pitchFamily="18" charset="0"/>
              </a:rPr>
              <a:t>AdamW</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RMSProp</a:t>
            </a:r>
            <a:r>
              <a:rPr lang="en-IN" sz="19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Hyperparameter Tuning</a:t>
            </a:r>
            <a:r>
              <a:rPr lang="en-IN" sz="1900" dirty="0">
                <a:latin typeface="Times New Roman" panose="02020603050405020304" pitchFamily="18" charset="0"/>
                <a:cs typeface="Times New Roman" panose="02020603050405020304" pitchFamily="18" charset="0"/>
              </a:rPr>
              <a:t>: Optimize learning rate, weight decay, and momentum.</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YOLOv5 Training</a:t>
            </a:r>
            <a:r>
              <a:rPr lang="en-IN" sz="1900" dirty="0">
                <a:latin typeface="Times New Roman" panose="02020603050405020304" pitchFamily="18" charset="0"/>
                <a:cs typeface="Times New Roman" panose="02020603050405020304" pitchFamily="18" charset="0"/>
              </a:rPr>
              <a:t>: Fine-tune YOLOv5 with pretrained weights and anchor box optimization.</a:t>
            </a:r>
          </a:p>
          <a:p>
            <a:pPr algn="just">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Early Stopping</a:t>
            </a:r>
            <a:r>
              <a:rPr lang="en-IN" sz="1900" dirty="0">
                <a:latin typeface="Times New Roman" panose="02020603050405020304" pitchFamily="18" charset="0"/>
                <a:cs typeface="Times New Roman" panose="02020603050405020304" pitchFamily="18" charset="0"/>
              </a:rPr>
              <a:t>: Prevent overfitting by monitoring validation loss.</a:t>
            </a:r>
          </a:p>
          <a:p>
            <a:pPr marL="0" indent="0">
              <a:buNone/>
            </a:pPr>
            <a:endParaRPr lang="en-IN" dirty="0"/>
          </a:p>
        </p:txBody>
      </p:sp>
      <p:sp>
        <p:nvSpPr>
          <p:cNvPr id="4" name="Date Placeholder 3">
            <a:extLst>
              <a:ext uri="{FF2B5EF4-FFF2-40B4-BE49-F238E27FC236}">
                <a16:creationId xmlns:a16="http://schemas.microsoft.com/office/drawing/2014/main" id="{F2D0104E-D87D-BAEC-B5DD-96A59EF2F1E2}"/>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9D0BFC8B-434A-1ACA-DC84-B3D416DEF4D2}"/>
              </a:ext>
            </a:extLst>
          </p:cNvPr>
          <p:cNvSpPr>
            <a:spLocks noGrp="1"/>
          </p:cNvSpPr>
          <p:nvPr>
            <p:ph type="ftr" sz="quarter" idx="11"/>
          </p:nvPr>
        </p:nvSpPr>
        <p:spPr/>
        <p:txBody>
          <a:bodyPr/>
          <a:lstStyle/>
          <a:p>
            <a:r>
              <a:rPr lang="en-US"/>
              <a:t>DEPT. OF CSE, KLECET, CHIKODI</a:t>
            </a:r>
            <a:endParaRPr lang="en-US" dirty="0"/>
          </a:p>
        </p:txBody>
      </p:sp>
      <p:sp>
        <p:nvSpPr>
          <p:cNvPr id="6" name="Slide Number Placeholder 5">
            <a:extLst>
              <a:ext uri="{FF2B5EF4-FFF2-40B4-BE49-F238E27FC236}">
                <a16:creationId xmlns:a16="http://schemas.microsoft.com/office/drawing/2014/main" id="{9353C887-D0B7-4C84-B212-EDFB4C70C1A4}"/>
              </a:ext>
            </a:extLst>
          </p:cNvPr>
          <p:cNvSpPr>
            <a:spLocks noGrp="1"/>
          </p:cNvSpPr>
          <p:nvPr>
            <p:ph type="sldNum" sz="quarter" idx="12"/>
          </p:nvPr>
        </p:nvSpPr>
        <p:spPr/>
        <p:txBody>
          <a:bodyPr/>
          <a:lstStyle/>
          <a:p>
            <a:fld id="{519954A3-9DFD-4C44-94BA-B95130A3BA1C}" type="slidenum">
              <a:rPr lang="en-US" smtClean="0"/>
              <a:pPr/>
              <a:t>12</a:t>
            </a:fld>
            <a:endParaRPr lang="en-US" dirty="0"/>
          </a:p>
        </p:txBody>
      </p:sp>
    </p:spTree>
    <p:extLst>
      <p:ext uri="{BB962C8B-B14F-4D97-AF65-F5344CB8AC3E}">
        <p14:creationId xmlns:p14="http://schemas.microsoft.com/office/powerpoint/2010/main" val="252457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DD4D8-AD39-08E2-C67A-9D281CBE42E0}"/>
              </a:ext>
            </a:extLst>
          </p:cNvPr>
          <p:cNvSpPr>
            <a:spLocks noGrp="1"/>
          </p:cNvSpPr>
          <p:nvPr>
            <p:ph type="dt" sz="half" idx="10"/>
          </p:nvPr>
        </p:nvSpPr>
        <p:spPr/>
        <p:txBody>
          <a:bodyPr/>
          <a:lstStyle/>
          <a:p>
            <a:fld id="{8DE8266F-9FEC-488F-8F69-F2EAD9E3B61A}" type="datetime1">
              <a:rPr lang="en-US" smtClean="0"/>
              <a:t>2/10/2025</a:t>
            </a:fld>
            <a:endParaRPr lang="en-US" dirty="0"/>
          </a:p>
        </p:txBody>
      </p:sp>
      <p:sp>
        <p:nvSpPr>
          <p:cNvPr id="3" name="Footer Placeholder 2">
            <a:extLst>
              <a:ext uri="{FF2B5EF4-FFF2-40B4-BE49-F238E27FC236}">
                <a16:creationId xmlns:a16="http://schemas.microsoft.com/office/drawing/2014/main" id="{4EFA58E3-B7D7-41D2-C742-4843AC3F7A8F}"/>
              </a:ext>
            </a:extLst>
          </p:cNvPr>
          <p:cNvSpPr>
            <a:spLocks noGrp="1"/>
          </p:cNvSpPr>
          <p:nvPr>
            <p:ph type="ftr" sz="quarter" idx="11"/>
          </p:nvPr>
        </p:nvSpPr>
        <p:spPr/>
        <p:txBody>
          <a:bodyPr/>
          <a:lstStyle/>
          <a:p>
            <a:r>
              <a:rPr lang="en-US"/>
              <a:t>DEPT. OF CSE, KLECET, CHIKODI</a:t>
            </a:r>
            <a:endParaRPr lang="en-US" dirty="0"/>
          </a:p>
        </p:txBody>
      </p:sp>
      <p:sp>
        <p:nvSpPr>
          <p:cNvPr id="4" name="Slide Number Placeholder 3">
            <a:extLst>
              <a:ext uri="{FF2B5EF4-FFF2-40B4-BE49-F238E27FC236}">
                <a16:creationId xmlns:a16="http://schemas.microsoft.com/office/drawing/2014/main" id="{0F7B6381-92A4-15F1-E408-B55DBCD7B94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TextBox 5">
            <a:extLst>
              <a:ext uri="{FF2B5EF4-FFF2-40B4-BE49-F238E27FC236}">
                <a16:creationId xmlns:a16="http://schemas.microsoft.com/office/drawing/2014/main" id="{E6615DD0-309D-1F02-A88B-4ADC851E502D}"/>
              </a:ext>
            </a:extLst>
          </p:cNvPr>
          <p:cNvSpPr txBox="1"/>
          <p:nvPr/>
        </p:nvSpPr>
        <p:spPr>
          <a:xfrm>
            <a:off x="485192" y="783772"/>
            <a:ext cx="8668138" cy="3372077"/>
          </a:xfrm>
          <a:prstGeom prst="rect">
            <a:avLst/>
          </a:prstGeom>
          <a:noFill/>
        </p:spPr>
        <p:txBody>
          <a:bodyPr wrap="square">
            <a:spAutoFit/>
          </a:bodyPr>
          <a:lstStyle/>
          <a:p>
            <a:pPr algn="just">
              <a:lnSpc>
                <a:spcPct val="150000"/>
              </a:lnSpc>
            </a:pPr>
            <a:r>
              <a:rPr lang="en-IN" sz="1600" b="1" dirty="0">
                <a:latin typeface="Times New Roman" panose="02020603050405020304" pitchFamily="18" charset="0"/>
                <a:cs typeface="Times New Roman" panose="02020603050405020304" pitchFamily="18" charset="0"/>
              </a:rPr>
              <a:t>3. Integration of CNN with YOLOv5</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Feature Extraction</a:t>
            </a:r>
            <a:r>
              <a:rPr lang="en-IN" sz="1600" dirty="0">
                <a:latin typeface="Times New Roman" panose="02020603050405020304" pitchFamily="18" charset="0"/>
                <a:cs typeface="Times New Roman" panose="02020603050405020304" pitchFamily="18" charset="0"/>
              </a:rPr>
              <a:t>: Replace YOLOv5’s backbone with a trained CNN.</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Feature Fusion</a:t>
            </a:r>
            <a:r>
              <a:rPr lang="en-IN" sz="1600" dirty="0">
                <a:latin typeface="Times New Roman" panose="02020603050405020304" pitchFamily="18" charset="0"/>
                <a:cs typeface="Times New Roman" panose="02020603050405020304" pitchFamily="18" charset="0"/>
              </a:rPr>
              <a:t>: Enhance detection with FPN and PAN structures.</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Pipeline Workflow</a:t>
            </a:r>
            <a:r>
              <a:rPr lang="en-IN" sz="1600" dirty="0">
                <a:latin typeface="Times New Roman" panose="02020603050405020304" pitchFamily="18" charset="0"/>
                <a:cs typeface="Times New Roman" panose="02020603050405020304" pitchFamily="18" charset="0"/>
              </a:rPr>
              <a:t>: Process input images, extract features, and predict object locations.</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Optimization</a:t>
            </a:r>
            <a:r>
              <a:rPr lang="en-IN" sz="1600" dirty="0">
                <a:latin typeface="Times New Roman" panose="02020603050405020304" pitchFamily="18" charset="0"/>
                <a:cs typeface="Times New Roman" panose="02020603050405020304" pitchFamily="18" charset="0"/>
              </a:rPr>
              <a:t>: Quantize the model for efficient deployment on edge devices.</a:t>
            </a:r>
          </a:p>
          <a:p>
            <a:pPr algn="just">
              <a:lnSpc>
                <a:spcPct val="150000"/>
              </a:lnSpc>
            </a:pPr>
            <a:r>
              <a:rPr lang="en-IN" sz="1600" b="1" dirty="0">
                <a:latin typeface="Times New Roman" panose="02020603050405020304" pitchFamily="18" charset="0"/>
                <a:cs typeface="Times New Roman" panose="02020603050405020304" pitchFamily="18" charset="0"/>
              </a:rPr>
              <a:t>4. Evaluation</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Performance Metrics</a:t>
            </a:r>
            <a:r>
              <a:rPr lang="en-IN" sz="1600" dirty="0">
                <a:latin typeface="Times New Roman" panose="02020603050405020304" pitchFamily="18" charset="0"/>
                <a:cs typeface="Times New Roman" panose="02020603050405020304" pitchFamily="18" charset="0"/>
              </a:rPr>
              <a:t>: Measure accuracy using Mean Average Precision (</a:t>
            </a:r>
            <a:r>
              <a:rPr lang="en-IN" sz="1600" dirty="0" err="1">
                <a:latin typeface="Times New Roman" panose="02020603050405020304" pitchFamily="18" charset="0"/>
                <a:cs typeface="Times New Roman" panose="02020603050405020304" pitchFamily="18" charset="0"/>
              </a:rPr>
              <a:t>mAP</a:t>
            </a:r>
            <a:r>
              <a:rPr lang="en-IN" sz="1600"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Speed Testing</a:t>
            </a:r>
            <a:r>
              <a:rPr lang="en-IN" sz="1600" dirty="0">
                <a:latin typeface="Times New Roman" panose="02020603050405020304" pitchFamily="18" charset="0"/>
                <a:cs typeface="Times New Roman" panose="02020603050405020304" pitchFamily="18" charset="0"/>
              </a:rPr>
              <a:t>: Assess real-time capability with Frames Per Second (FPS).</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User Testing</a:t>
            </a:r>
            <a:r>
              <a:rPr lang="en-IN" sz="1600" dirty="0">
                <a:latin typeface="Times New Roman" panose="02020603050405020304" pitchFamily="18" charset="0"/>
                <a:cs typeface="Times New Roman" panose="02020603050405020304" pitchFamily="18" charset="0"/>
              </a:rPr>
              <a:t>: Evaluate accessibility features like auditory feedback.</a:t>
            </a:r>
          </a:p>
        </p:txBody>
      </p:sp>
    </p:spTree>
    <p:extLst>
      <p:ext uri="{BB962C8B-B14F-4D97-AF65-F5344CB8AC3E}">
        <p14:creationId xmlns:p14="http://schemas.microsoft.com/office/powerpoint/2010/main" val="138509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15A2-D5BA-29A6-9FA2-230BCFD0A291}"/>
              </a:ext>
            </a:extLst>
          </p:cNvPr>
          <p:cNvSpPr>
            <a:spLocks noGrp="1"/>
          </p:cNvSpPr>
          <p:nvPr>
            <p:ph type="title"/>
          </p:nvPr>
        </p:nvSpPr>
        <p:spPr/>
        <p:txBody>
          <a:bodyPr/>
          <a:lstStyle/>
          <a:p>
            <a:pPr algn="ctr"/>
            <a:r>
              <a:rPr lang="en-US" dirty="0"/>
              <a:t>REQUIREMENTS</a:t>
            </a:r>
            <a:endParaRPr lang="en-IN" dirty="0"/>
          </a:p>
        </p:txBody>
      </p:sp>
      <p:sp>
        <p:nvSpPr>
          <p:cNvPr id="3" name="Content Placeholder 2">
            <a:extLst>
              <a:ext uri="{FF2B5EF4-FFF2-40B4-BE49-F238E27FC236}">
                <a16:creationId xmlns:a16="http://schemas.microsoft.com/office/drawing/2014/main" id="{FCE65C0A-A5E4-48E3-1147-714EB9052455}"/>
              </a:ext>
            </a:extLst>
          </p:cNvPr>
          <p:cNvSpPr>
            <a:spLocks noGrp="1"/>
          </p:cNvSpPr>
          <p:nvPr>
            <p:ph idx="1"/>
          </p:nvPr>
        </p:nvSpPr>
        <p:spPr>
          <a:xfrm>
            <a:off x="798632" y="1296956"/>
            <a:ext cx="8596668" cy="4514218"/>
          </a:xfrm>
        </p:spPr>
        <p:txBody>
          <a:bodyPr>
            <a:normAutofit/>
          </a:bodyPr>
          <a:lstStyle/>
          <a:p>
            <a:r>
              <a:rPr lang="en-IN" sz="2000" b="1" dirty="0">
                <a:latin typeface="Times New Roman" panose="02020603050405020304" pitchFamily="18" charset="0"/>
                <a:cs typeface="Times New Roman" panose="02020603050405020304" pitchFamily="18" charset="0"/>
              </a:rPr>
              <a:t>Hardware Requirements</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Processor: Intel Core i5/higher or AMD </a:t>
            </a:r>
            <a:r>
              <a:rPr lang="en-IN" sz="1600" dirty="0" err="1">
                <a:latin typeface="Times New Roman" panose="02020603050405020304" pitchFamily="18" charset="0"/>
                <a:cs typeface="Times New Roman" panose="02020603050405020304" pitchFamily="18" charset="0"/>
              </a:rPr>
              <a:t>Ryzen</a:t>
            </a:r>
            <a:r>
              <a:rPr lang="en-IN" sz="1600" dirty="0">
                <a:latin typeface="Times New Roman" panose="02020603050405020304" pitchFamily="18" charset="0"/>
                <a:cs typeface="Times New Roman" panose="02020603050405020304" pitchFamily="18" charset="0"/>
              </a:rPr>
              <a:t> equivalent (Recommended: Intel i5 minimum)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RAM: 16GB (Minimum: 8GB)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Storage: 256GB SSD (Minimum: 128GB HDD)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GPU: NVIDIA RTX 3080 or higher (Minimum: NVIDIA GTX 1060)</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 Camera: High-resolution live camera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Keyboard &amp; Mouse: Standard Windows keyboard, Two/Three-button mouse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Monitor: Any compatible display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Internet Connectivity: Required for remote monitoring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Client Devices: Computers, Laptops, or Tablets with a modern web browser (Chrome, Firefox, Safari, Edge) </a:t>
            </a:r>
          </a:p>
        </p:txBody>
      </p:sp>
      <p:sp>
        <p:nvSpPr>
          <p:cNvPr id="4" name="Date Placeholder 3">
            <a:extLst>
              <a:ext uri="{FF2B5EF4-FFF2-40B4-BE49-F238E27FC236}">
                <a16:creationId xmlns:a16="http://schemas.microsoft.com/office/drawing/2014/main" id="{3EFCFF20-1C20-3372-8AAD-0FD1779286B8}"/>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729FFBDE-B976-BA2C-B541-D7C595AA331B}"/>
              </a:ext>
            </a:extLst>
          </p:cNvPr>
          <p:cNvSpPr>
            <a:spLocks noGrp="1"/>
          </p:cNvSpPr>
          <p:nvPr>
            <p:ph type="ftr" sz="quarter" idx="11"/>
          </p:nvPr>
        </p:nvSpPr>
        <p:spPr/>
        <p:txBody>
          <a:bodyPr/>
          <a:lstStyle/>
          <a:p>
            <a:r>
              <a:rPr lang="en-US" dirty="0"/>
              <a:t>DEPT. OF CSE, KLECET, CHIKODI</a:t>
            </a:r>
          </a:p>
        </p:txBody>
      </p:sp>
      <p:sp>
        <p:nvSpPr>
          <p:cNvPr id="6" name="Slide Number Placeholder 5">
            <a:extLst>
              <a:ext uri="{FF2B5EF4-FFF2-40B4-BE49-F238E27FC236}">
                <a16:creationId xmlns:a16="http://schemas.microsoft.com/office/drawing/2014/main" id="{2F90A1A8-14ED-EF11-BDF2-F2FA19F21618}"/>
              </a:ext>
            </a:extLst>
          </p:cNvPr>
          <p:cNvSpPr>
            <a:spLocks noGrp="1"/>
          </p:cNvSpPr>
          <p:nvPr>
            <p:ph type="sldNum" sz="quarter" idx="12"/>
          </p:nvPr>
        </p:nvSpPr>
        <p:spPr/>
        <p:txBody>
          <a:bodyPr/>
          <a:lstStyle/>
          <a:p>
            <a:fld id="{519954A3-9DFD-4C44-94BA-B95130A3BA1C}" type="slidenum">
              <a:rPr lang="en-US" smtClean="0"/>
              <a:pPr/>
              <a:t>14</a:t>
            </a:fld>
            <a:endParaRPr lang="en-US" dirty="0"/>
          </a:p>
        </p:txBody>
      </p:sp>
    </p:spTree>
    <p:extLst>
      <p:ext uri="{BB962C8B-B14F-4D97-AF65-F5344CB8AC3E}">
        <p14:creationId xmlns:p14="http://schemas.microsoft.com/office/powerpoint/2010/main" val="379465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7AF5-2D7A-2C7E-0E3E-A7933563CDCF}"/>
              </a:ext>
            </a:extLst>
          </p:cNvPr>
          <p:cNvSpPr>
            <a:spLocks noGrp="1"/>
          </p:cNvSpPr>
          <p:nvPr>
            <p:ph type="title"/>
          </p:nvPr>
        </p:nvSpPr>
        <p:spPr>
          <a:xfrm flipV="1">
            <a:off x="677334" y="121298"/>
            <a:ext cx="45719" cy="93306"/>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958FA865-FB67-61C1-7F51-D2B2E6F92357}"/>
              </a:ext>
            </a:extLst>
          </p:cNvPr>
          <p:cNvSpPr>
            <a:spLocks noGrp="1"/>
          </p:cNvSpPr>
          <p:nvPr>
            <p:ph idx="1"/>
          </p:nvPr>
        </p:nvSpPr>
        <p:spPr>
          <a:xfrm>
            <a:off x="677334" y="933061"/>
            <a:ext cx="8596668" cy="5108301"/>
          </a:xfrm>
        </p:spPr>
        <p:txBody>
          <a:bodyPr/>
          <a:lstStyle/>
          <a:p>
            <a:r>
              <a:rPr lang="en-IN" sz="2000" b="1" dirty="0">
                <a:latin typeface="Times New Roman" panose="02020603050405020304" pitchFamily="18" charset="0"/>
                <a:cs typeface="Times New Roman" panose="02020603050405020304" pitchFamily="18" charset="0"/>
              </a:rPr>
              <a:t>Software Requirements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Operating System: Windows 7/8/10/11, macOS, or Linux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Frontend: HTML, CSS, JavaScript, Bootstrap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Server side: DJANGO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Database: SQLite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Frameworks &amp; Libraries: TensorFlow, </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NumPy, Matplotlib, Seaborn ,OpenCV.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Development Tools &amp; IDEs: Visual Studio Code (VS Code </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 Client-side Software Requirements: Modern Web Browser (Chrome, Firefox, Safari) </a:t>
            </a:r>
          </a:p>
        </p:txBody>
      </p:sp>
      <p:sp>
        <p:nvSpPr>
          <p:cNvPr id="4" name="Date Placeholder 3">
            <a:extLst>
              <a:ext uri="{FF2B5EF4-FFF2-40B4-BE49-F238E27FC236}">
                <a16:creationId xmlns:a16="http://schemas.microsoft.com/office/drawing/2014/main" id="{1B10AE11-0B16-EB03-12A4-D1FFFA191BF6}"/>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79E246DC-8940-54B8-42AE-3766E020328C}"/>
              </a:ext>
            </a:extLst>
          </p:cNvPr>
          <p:cNvSpPr>
            <a:spLocks noGrp="1"/>
          </p:cNvSpPr>
          <p:nvPr>
            <p:ph type="ftr" sz="quarter" idx="11"/>
          </p:nvPr>
        </p:nvSpPr>
        <p:spPr/>
        <p:txBody>
          <a:bodyPr/>
          <a:lstStyle/>
          <a:p>
            <a:r>
              <a:rPr lang="en-US"/>
              <a:t>DEPT. OF CSE, KLECET, CHIKODI</a:t>
            </a:r>
            <a:endParaRPr lang="en-US" dirty="0"/>
          </a:p>
        </p:txBody>
      </p:sp>
      <p:sp>
        <p:nvSpPr>
          <p:cNvPr id="6" name="Slide Number Placeholder 5">
            <a:extLst>
              <a:ext uri="{FF2B5EF4-FFF2-40B4-BE49-F238E27FC236}">
                <a16:creationId xmlns:a16="http://schemas.microsoft.com/office/drawing/2014/main" id="{F6C01444-B30F-1B23-C4BB-2C220028AECF}"/>
              </a:ext>
            </a:extLst>
          </p:cNvPr>
          <p:cNvSpPr>
            <a:spLocks noGrp="1"/>
          </p:cNvSpPr>
          <p:nvPr>
            <p:ph type="sldNum" sz="quarter" idx="12"/>
          </p:nvPr>
        </p:nvSpPr>
        <p:spPr/>
        <p:txBody>
          <a:bodyPr/>
          <a:lstStyle/>
          <a:p>
            <a:fld id="{519954A3-9DFD-4C44-94BA-B95130A3BA1C}" type="slidenum">
              <a:rPr lang="en-US" smtClean="0"/>
              <a:pPr/>
              <a:t>15</a:t>
            </a:fld>
            <a:endParaRPr lang="en-US" dirty="0"/>
          </a:p>
        </p:txBody>
      </p:sp>
    </p:spTree>
    <p:extLst>
      <p:ext uri="{BB962C8B-B14F-4D97-AF65-F5344CB8AC3E}">
        <p14:creationId xmlns:p14="http://schemas.microsoft.com/office/powerpoint/2010/main" val="1345594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7A17-9ED0-EB29-8FB2-DBC3F801281F}"/>
              </a:ext>
            </a:extLst>
          </p:cNvPr>
          <p:cNvSpPr>
            <a:spLocks noGrp="1"/>
          </p:cNvSpPr>
          <p:nvPr>
            <p:ph type="title"/>
          </p:nvPr>
        </p:nvSpPr>
        <p:spPr>
          <a:xfrm>
            <a:off x="677334" y="609600"/>
            <a:ext cx="8596668" cy="789992"/>
          </a:xfrm>
        </p:spPr>
        <p:txBody>
          <a:bodyPr/>
          <a:lstStyle/>
          <a:p>
            <a:pPr algn="ctr"/>
            <a:r>
              <a:rPr lang="en-US" dirty="0">
                <a:latin typeface="Times New Roman" panose="02020603050405020304" pitchFamily="18" charset="0"/>
                <a:cs typeface="Times New Roman" panose="02020603050405020304" pitchFamily="18" charset="0"/>
              </a:rPr>
              <a:t>SNAPSHOTS</a:t>
            </a:r>
            <a:endParaRPr lang="en-IN"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88816EDA-AAB8-F284-5AA1-CD01580893B1}"/>
              </a:ext>
            </a:extLst>
          </p:cNvPr>
          <p:cNvSpPr>
            <a:spLocks noGrp="1"/>
          </p:cNvSpPr>
          <p:nvPr>
            <p:ph type="dt" sz="half" idx="10"/>
          </p:nvPr>
        </p:nvSpPr>
        <p:spPr/>
        <p:txBody>
          <a:bodyPr/>
          <a:lstStyle/>
          <a:p>
            <a:fld id="{22B5F7FC-19AB-47D7-97A5-F46DCEF42B27}" type="datetime1">
              <a:rPr lang="en-US" smtClean="0"/>
              <a:t>2/10/2025</a:t>
            </a:fld>
            <a:endParaRPr lang="en-US" dirty="0"/>
          </a:p>
        </p:txBody>
      </p:sp>
      <p:sp>
        <p:nvSpPr>
          <p:cNvPr id="4" name="Footer Placeholder 3">
            <a:extLst>
              <a:ext uri="{FF2B5EF4-FFF2-40B4-BE49-F238E27FC236}">
                <a16:creationId xmlns:a16="http://schemas.microsoft.com/office/drawing/2014/main" id="{389B09B3-296E-DE70-80FA-8F86DF9F95CF}"/>
              </a:ext>
            </a:extLst>
          </p:cNvPr>
          <p:cNvSpPr>
            <a:spLocks noGrp="1"/>
          </p:cNvSpPr>
          <p:nvPr>
            <p:ph type="ftr" sz="quarter" idx="11"/>
          </p:nvPr>
        </p:nvSpPr>
        <p:spPr/>
        <p:txBody>
          <a:bodyPr/>
          <a:lstStyle/>
          <a:p>
            <a:r>
              <a:rPr lang="en-US"/>
              <a:t>DEPT. OF CSE, KLECET, CHIKODI</a:t>
            </a:r>
            <a:endParaRPr lang="en-US" dirty="0"/>
          </a:p>
        </p:txBody>
      </p:sp>
      <p:sp>
        <p:nvSpPr>
          <p:cNvPr id="5" name="Slide Number Placeholder 4">
            <a:extLst>
              <a:ext uri="{FF2B5EF4-FFF2-40B4-BE49-F238E27FC236}">
                <a16:creationId xmlns:a16="http://schemas.microsoft.com/office/drawing/2014/main" id="{FFAC2467-CC6A-0ADE-0720-6C8E05B58B11}"/>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a:extLst>
              <a:ext uri="{FF2B5EF4-FFF2-40B4-BE49-F238E27FC236}">
                <a16:creationId xmlns:a16="http://schemas.microsoft.com/office/drawing/2014/main" id="{996ECDD3-0BC0-9CC2-6891-4DF79C79D755}"/>
              </a:ext>
            </a:extLst>
          </p:cNvPr>
          <p:cNvPicPr>
            <a:picLocks noChangeAspect="1"/>
          </p:cNvPicPr>
          <p:nvPr/>
        </p:nvPicPr>
        <p:blipFill>
          <a:blip r:embed="rId2"/>
          <a:stretch>
            <a:fillRect/>
          </a:stretch>
        </p:blipFill>
        <p:spPr>
          <a:xfrm>
            <a:off x="412107" y="2002448"/>
            <a:ext cx="4392404" cy="3143859"/>
          </a:xfrm>
          <a:prstGeom prst="rect">
            <a:avLst/>
          </a:prstGeom>
        </p:spPr>
      </p:pic>
      <p:sp>
        <p:nvSpPr>
          <p:cNvPr id="8" name="TextBox 7">
            <a:extLst>
              <a:ext uri="{FF2B5EF4-FFF2-40B4-BE49-F238E27FC236}">
                <a16:creationId xmlns:a16="http://schemas.microsoft.com/office/drawing/2014/main" id="{7637BC33-936C-BE95-A4CF-B8BDD87FD83E}"/>
              </a:ext>
            </a:extLst>
          </p:cNvPr>
          <p:cNvSpPr txBox="1"/>
          <p:nvPr/>
        </p:nvSpPr>
        <p:spPr>
          <a:xfrm>
            <a:off x="1944313" y="5167502"/>
            <a:ext cx="125547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Home Page</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7CBD1F8-E8C6-3477-69B6-8310F1793B72}"/>
              </a:ext>
            </a:extLst>
          </p:cNvPr>
          <p:cNvPicPr>
            <a:picLocks noChangeAspect="1"/>
          </p:cNvPicPr>
          <p:nvPr/>
        </p:nvPicPr>
        <p:blipFill>
          <a:blip r:embed="rId3"/>
          <a:stretch>
            <a:fillRect/>
          </a:stretch>
        </p:blipFill>
        <p:spPr>
          <a:xfrm>
            <a:off x="5348754" y="2002448"/>
            <a:ext cx="4392405" cy="3143858"/>
          </a:xfrm>
          <a:prstGeom prst="rect">
            <a:avLst/>
          </a:prstGeom>
        </p:spPr>
      </p:pic>
      <p:sp>
        <p:nvSpPr>
          <p:cNvPr id="12" name="TextBox 11">
            <a:extLst>
              <a:ext uri="{FF2B5EF4-FFF2-40B4-BE49-F238E27FC236}">
                <a16:creationId xmlns:a16="http://schemas.microsoft.com/office/drawing/2014/main" id="{0ABC1CC9-696A-F8D9-3212-B34F381764F7}"/>
              </a:ext>
            </a:extLst>
          </p:cNvPr>
          <p:cNvSpPr txBox="1"/>
          <p:nvPr/>
        </p:nvSpPr>
        <p:spPr>
          <a:xfrm>
            <a:off x="5759484" y="5213668"/>
            <a:ext cx="3570944" cy="646331"/>
          </a:xfrm>
          <a:prstGeom prst="rect">
            <a:avLst/>
          </a:prstGeom>
          <a:noFill/>
        </p:spPr>
        <p:txBody>
          <a:bodyPr wrap="square" rtlCol="0">
            <a:spAutoFit/>
          </a:bodyPr>
          <a:lstStyle/>
          <a:p>
            <a:pPr algn="ctr"/>
            <a:r>
              <a:rPr lang="en-US" dirty="0"/>
              <a:t>Input For Object Detection And Identification Using Image</a:t>
            </a:r>
            <a:endParaRPr lang="en-IN" dirty="0"/>
          </a:p>
        </p:txBody>
      </p:sp>
    </p:spTree>
    <p:extLst>
      <p:ext uri="{BB962C8B-B14F-4D97-AF65-F5344CB8AC3E}">
        <p14:creationId xmlns:p14="http://schemas.microsoft.com/office/powerpoint/2010/main" val="8475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5149FE-AB2E-8157-2F5A-4B148F4ECB04}"/>
              </a:ext>
            </a:extLst>
          </p:cNvPr>
          <p:cNvSpPr>
            <a:spLocks noGrp="1"/>
          </p:cNvSpPr>
          <p:nvPr>
            <p:ph type="dt" sz="half" idx="10"/>
          </p:nvPr>
        </p:nvSpPr>
        <p:spPr/>
        <p:txBody>
          <a:bodyPr/>
          <a:lstStyle/>
          <a:p>
            <a:fld id="{8DE8266F-9FEC-488F-8F69-F2EAD9E3B61A}" type="datetime1">
              <a:rPr lang="en-US" smtClean="0"/>
              <a:t>2/10/2025</a:t>
            </a:fld>
            <a:endParaRPr lang="en-US" dirty="0"/>
          </a:p>
        </p:txBody>
      </p:sp>
      <p:sp>
        <p:nvSpPr>
          <p:cNvPr id="3" name="Footer Placeholder 2">
            <a:extLst>
              <a:ext uri="{FF2B5EF4-FFF2-40B4-BE49-F238E27FC236}">
                <a16:creationId xmlns:a16="http://schemas.microsoft.com/office/drawing/2014/main" id="{DBF3AAEE-B596-A958-38B0-DBCFE59BAE8E}"/>
              </a:ext>
            </a:extLst>
          </p:cNvPr>
          <p:cNvSpPr>
            <a:spLocks noGrp="1"/>
          </p:cNvSpPr>
          <p:nvPr>
            <p:ph type="ftr" sz="quarter" idx="11"/>
          </p:nvPr>
        </p:nvSpPr>
        <p:spPr/>
        <p:txBody>
          <a:bodyPr/>
          <a:lstStyle/>
          <a:p>
            <a:r>
              <a:rPr lang="en-US"/>
              <a:t>DEPT. OF CSE, KLECET, CHIKODI</a:t>
            </a:r>
            <a:endParaRPr lang="en-US" dirty="0"/>
          </a:p>
        </p:txBody>
      </p:sp>
      <p:sp>
        <p:nvSpPr>
          <p:cNvPr id="4" name="Slide Number Placeholder 3">
            <a:extLst>
              <a:ext uri="{FF2B5EF4-FFF2-40B4-BE49-F238E27FC236}">
                <a16:creationId xmlns:a16="http://schemas.microsoft.com/office/drawing/2014/main" id="{06A69034-7F1B-352E-CC9E-2EAD1147A73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6" name="Picture 5">
            <a:extLst>
              <a:ext uri="{FF2B5EF4-FFF2-40B4-BE49-F238E27FC236}">
                <a16:creationId xmlns:a16="http://schemas.microsoft.com/office/drawing/2014/main" id="{588E6811-A2AE-BA99-61DE-8DEE58C37D18}"/>
              </a:ext>
            </a:extLst>
          </p:cNvPr>
          <p:cNvPicPr>
            <a:picLocks noChangeAspect="1"/>
          </p:cNvPicPr>
          <p:nvPr/>
        </p:nvPicPr>
        <p:blipFill>
          <a:blip r:embed="rId2"/>
          <a:stretch>
            <a:fillRect/>
          </a:stretch>
        </p:blipFill>
        <p:spPr>
          <a:xfrm>
            <a:off x="213374" y="261256"/>
            <a:ext cx="4687747" cy="4954555"/>
          </a:xfrm>
          <a:prstGeom prst="rect">
            <a:avLst/>
          </a:prstGeom>
        </p:spPr>
      </p:pic>
      <p:sp>
        <p:nvSpPr>
          <p:cNvPr id="7" name="TextBox 6">
            <a:extLst>
              <a:ext uri="{FF2B5EF4-FFF2-40B4-BE49-F238E27FC236}">
                <a16:creationId xmlns:a16="http://schemas.microsoft.com/office/drawing/2014/main" id="{D5476984-38E6-CD79-8461-BE8F2011A8E4}"/>
              </a:ext>
            </a:extLst>
          </p:cNvPr>
          <p:cNvSpPr txBox="1"/>
          <p:nvPr/>
        </p:nvSpPr>
        <p:spPr>
          <a:xfrm>
            <a:off x="1231640" y="5383763"/>
            <a:ext cx="288918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Result Of Image Detection</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9175C0-E5E3-DC8E-9316-1645AC4EA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394" y="532390"/>
            <a:ext cx="4687747" cy="3329940"/>
          </a:xfrm>
          <a:prstGeom prst="rect">
            <a:avLst/>
          </a:prstGeom>
        </p:spPr>
      </p:pic>
      <p:sp>
        <p:nvSpPr>
          <p:cNvPr id="9" name="TextBox 8">
            <a:extLst>
              <a:ext uri="{FF2B5EF4-FFF2-40B4-BE49-F238E27FC236}">
                <a16:creationId xmlns:a16="http://schemas.microsoft.com/office/drawing/2014/main" id="{86F6BF42-E1F4-E0DB-8679-790C7F49D421}"/>
              </a:ext>
            </a:extLst>
          </p:cNvPr>
          <p:cNvSpPr txBox="1"/>
          <p:nvPr/>
        </p:nvSpPr>
        <p:spPr>
          <a:xfrm>
            <a:off x="5973461" y="4133464"/>
            <a:ext cx="276922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Real Time Object Detection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8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93F61-C2B7-D6F6-3178-A600E531CF5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05A240-AEEF-0F86-700F-DACCBEF39C19}"/>
              </a:ext>
            </a:extLst>
          </p:cNvPr>
          <p:cNvSpPr>
            <a:spLocks noGrp="1"/>
          </p:cNvSpPr>
          <p:nvPr>
            <p:ph idx="1"/>
          </p:nvPr>
        </p:nvSpPr>
        <p:spPr>
          <a:xfrm>
            <a:off x="677334" y="1520890"/>
            <a:ext cx="8596668" cy="452047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successfully developed a robust object detection system with YOLOv5 with CNN-based feature extraction. By evaluating different optimizers and utilizing data preprocessing techniques, the system achieved </a:t>
            </a:r>
            <a:r>
              <a:rPr lang="en-US" sz="2000" b="1" dirty="0">
                <a:latin typeface="Times New Roman" panose="02020603050405020304" pitchFamily="18" charset="0"/>
                <a:cs typeface="Times New Roman" panose="02020603050405020304" pitchFamily="18" charset="0"/>
              </a:rPr>
              <a:t>high accuracy and low latency</a:t>
            </a:r>
            <a:r>
              <a:rPr lang="en-US" sz="2000" dirty="0">
                <a:latin typeface="Times New Roman" panose="02020603050405020304" pitchFamily="18" charset="0"/>
                <a:cs typeface="Times New Roman" panose="02020603050405020304" pitchFamily="18" charset="0"/>
              </a:rPr>
              <a:t>, making it suitable for real-time applications such as </a:t>
            </a:r>
            <a:r>
              <a:rPr lang="en-US" sz="2000" b="1" dirty="0">
                <a:latin typeface="Times New Roman" panose="02020603050405020304" pitchFamily="18" charset="0"/>
                <a:cs typeface="Times New Roman" panose="02020603050405020304" pitchFamily="18" charset="0"/>
              </a:rPr>
              <a:t>surveillance, autonomous vehicles, and robotics</a:t>
            </a:r>
            <a:r>
              <a:rPr lang="en-US" sz="2000" dirty="0">
                <a:latin typeface="Times New Roman" panose="02020603050405020304" pitchFamily="18" charset="0"/>
                <a:cs typeface="Times New Roman" panose="02020603050405020304" pitchFamily="18" charset="0"/>
              </a:rPr>
              <a:t>. Performance metrics like </a:t>
            </a:r>
            <a:r>
              <a:rPr lang="en-US" sz="2000" b="1" dirty="0">
                <a:latin typeface="Times New Roman" panose="02020603050405020304" pitchFamily="18" charset="0"/>
                <a:cs typeface="Times New Roman" panose="02020603050405020304" pitchFamily="18" charset="0"/>
              </a:rPr>
              <a:t>Mean Average Precision (</a:t>
            </a:r>
            <a:r>
              <a:rPr lang="en-US" sz="2000" b="1" dirty="0" err="1">
                <a:latin typeface="Times New Roman" panose="02020603050405020304" pitchFamily="18" charset="0"/>
                <a:cs typeface="Times New Roman" panose="02020603050405020304" pitchFamily="18" charset="0"/>
              </a:rPr>
              <a:t>mAP</a:t>
            </a:r>
            <a:r>
              <a:rPr lang="en-US" sz="2000" b="1" dirty="0">
                <a:latin typeface="Times New Roman" panose="02020603050405020304" pitchFamily="18" charset="0"/>
                <a:cs typeface="Times New Roman" panose="02020603050405020304" pitchFamily="18" charset="0"/>
              </a:rPr>
              <a:t>) and FPS</a:t>
            </a:r>
            <a:r>
              <a:rPr lang="en-US" sz="2000" dirty="0">
                <a:latin typeface="Times New Roman" panose="02020603050405020304" pitchFamily="18" charset="0"/>
                <a:cs typeface="Times New Roman" panose="02020603050405020304" pitchFamily="18" charset="0"/>
              </a:rPr>
              <a:t> demonstrated its efficiency. Additionally, the </a:t>
            </a:r>
            <a:r>
              <a:rPr lang="en-US" sz="2000" b="1" dirty="0">
                <a:latin typeface="Times New Roman" panose="02020603050405020304" pitchFamily="18" charset="0"/>
                <a:cs typeface="Times New Roman" panose="02020603050405020304" pitchFamily="18" charset="0"/>
              </a:rPr>
              <a:t>user-friendly interface and accessibility features</a:t>
            </a:r>
            <a:r>
              <a:rPr lang="en-US" sz="2000" dirty="0">
                <a:latin typeface="Times New Roman" panose="02020603050405020304" pitchFamily="18" charset="0"/>
                <a:cs typeface="Times New Roman" panose="02020603050405020304" pitchFamily="18" charset="0"/>
              </a:rPr>
              <a:t> enhance usability. This work contributes to advancements in real-time object detection, offering practical solutions for research and industry applications.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CFC3082-8EEA-6A28-F459-D81A25EBD700}"/>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93FF4734-FBEA-D2A7-FE2F-C5A9D40A5F96}"/>
              </a:ext>
            </a:extLst>
          </p:cNvPr>
          <p:cNvSpPr>
            <a:spLocks noGrp="1"/>
          </p:cNvSpPr>
          <p:nvPr>
            <p:ph type="ftr" sz="quarter" idx="11"/>
          </p:nvPr>
        </p:nvSpPr>
        <p:spPr/>
        <p:txBody>
          <a:bodyPr/>
          <a:lstStyle/>
          <a:p>
            <a:r>
              <a:rPr lang="en-US"/>
              <a:t>DEPT. OF CSE, KLECET, CHIKODI</a:t>
            </a:r>
            <a:endParaRPr lang="en-US" dirty="0"/>
          </a:p>
        </p:txBody>
      </p:sp>
      <p:sp>
        <p:nvSpPr>
          <p:cNvPr id="6" name="Slide Number Placeholder 5">
            <a:extLst>
              <a:ext uri="{FF2B5EF4-FFF2-40B4-BE49-F238E27FC236}">
                <a16:creationId xmlns:a16="http://schemas.microsoft.com/office/drawing/2014/main" id="{EB3569DA-01AF-DD35-30CC-036C78C28780}"/>
              </a:ext>
            </a:extLst>
          </p:cNvPr>
          <p:cNvSpPr>
            <a:spLocks noGrp="1"/>
          </p:cNvSpPr>
          <p:nvPr>
            <p:ph type="sldNum" sz="quarter" idx="12"/>
          </p:nvPr>
        </p:nvSpPr>
        <p:spPr/>
        <p:txBody>
          <a:bodyPr/>
          <a:lstStyle/>
          <a:p>
            <a:fld id="{519954A3-9DFD-4C44-94BA-B95130A3BA1C}" type="slidenum">
              <a:rPr lang="en-US" smtClean="0"/>
              <a:pPr/>
              <a:t>18</a:t>
            </a:fld>
            <a:endParaRPr lang="en-US" dirty="0"/>
          </a:p>
        </p:txBody>
      </p:sp>
    </p:spTree>
    <p:extLst>
      <p:ext uri="{BB962C8B-B14F-4D97-AF65-F5344CB8AC3E}">
        <p14:creationId xmlns:p14="http://schemas.microsoft.com/office/powerpoint/2010/main" val="246129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098EB-CB58-5BBC-2168-573E5180328F}"/>
              </a:ext>
            </a:extLst>
          </p:cNvPr>
          <p:cNvSpPr>
            <a:spLocks noGrp="1"/>
          </p:cNvSpPr>
          <p:nvPr>
            <p:ph type="title"/>
          </p:nvPr>
        </p:nvSpPr>
        <p:spPr>
          <a:xfrm>
            <a:off x="677334" y="609600"/>
            <a:ext cx="8596668" cy="967273"/>
          </a:xfrm>
        </p:spPr>
        <p:txBody>
          <a:bodyPr>
            <a:normAutofit/>
          </a:bodyPr>
          <a:lstStyle/>
          <a:p>
            <a:pPr algn="ctr"/>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0E7B8E-B4ED-ED77-106A-C7E27BF76512}"/>
              </a:ext>
            </a:extLst>
          </p:cNvPr>
          <p:cNvSpPr>
            <a:spLocks noGrp="1"/>
          </p:cNvSpPr>
          <p:nvPr>
            <p:ph idx="1"/>
          </p:nvPr>
        </p:nvSpPr>
        <p:spPr>
          <a:xfrm>
            <a:off x="677334" y="1576873"/>
            <a:ext cx="8596668" cy="6027576"/>
          </a:xfrm>
        </p:spPr>
        <p:txBody>
          <a:bodyPr>
            <a:noAutofit/>
          </a:bodyPr>
          <a:lstStyle/>
          <a:p>
            <a:pPr>
              <a:spcAft>
                <a:spcPts val="1000"/>
              </a:spcAft>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Redmon, J.,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Divvala</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S.,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Girshick</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R., Farhadi, 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(2016). You Only Look Once: Unified, Real-Time Object Detection.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Conference on Computer Vision and Pattern Recognition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https://arxiv.org/abs/1506.02640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Ren, S., He, K.,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Girshick</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R., Sun, J.</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(2015). Faster R-CNN: Towards Real-Time Object Detection with Region Proposal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Pattern Analysis and Machine Intelligence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https://arxiv.org/abs/1506.01497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Sandler, M., Howard, A., Zhu, M.,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Zhmoginov</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 Chen, L.</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(2018). MobileNetV2: Inverted Residuals and Linear Bottlenecks.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IEEE Conference on Computer Vision and Pattern Recognition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https://arxiv.org/abs/1801.04381</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Huang, G., Liu, Z., Van Der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Maaten</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L., Weinberger, K. Q.</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(2017). Densely Connected Convolutional Networks.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Conference on Computer Vision and Pattern Recognition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https://arxiv.org/abs/1608.06993</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457200" algn="l"/>
              </a:tabLst>
            </a:pP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Bochkovskiy</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 Wang, C., Liao, H. M.</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(2020). YOLOv4: Optimal Speed and Accuracy of Object Detection. </a:t>
            </a:r>
            <a:r>
              <a:rPr lang="en-US" sz="1200" i="1"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 preprint arXiv:2004.10934</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https://arxiv.org/abs/2004.10934</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He, K., Zhang, X., Ren, S., Sun, J.</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(2016). Deep Residual Learning for Image Recognition.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IEEE Conference on Computer Vision and Pattern Recognition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https://arxiv.org/abs/1512.03385</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1000"/>
              </a:spcAft>
              <a:tabLst>
                <a:tab pos="457200" algn="l"/>
              </a:tabLst>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Lin, T. Y., Goyal, P., </a:t>
            </a:r>
            <a:r>
              <a:rPr lang="en-US" sz="1200" b="1" dirty="0" err="1">
                <a:effectLst/>
                <a:latin typeface="Times New Roman" panose="02020603050405020304" pitchFamily="18" charset="0"/>
                <a:ea typeface="Times New Roman" panose="02020603050405020304" pitchFamily="18" charset="0"/>
                <a:cs typeface="Times New Roman" panose="02020603050405020304" pitchFamily="18" charset="0"/>
              </a:rPr>
              <a:t>Girshick</a:t>
            </a: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R., He, K., Dollar, 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(2017). Focal Loss for Dense Object Detection.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IEEE Transactions on Pattern Analysis and Machine Intelligence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URL: </a:t>
            </a:r>
            <a:r>
              <a:rPr lang="en-US" sz="1200" u="sng"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https://arxiv.org/abs/1708.0200</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0DC680E-A6EA-196A-BA26-94E859E32083}"/>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1E7220E0-3EA0-26C8-8589-9AC84161026F}"/>
              </a:ext>
            </a:extLst>
          </p:cNvPr>
          <p:cNvSpPr>
            <a:spLocks noGrp="1"/>
          </p:cNvSpPr>
          <p:nvPr>
            <p:ph type="ftr" sz="quarter" idx="11"/>
          </p:nvPr>
        </p:nvSpPr>
        <p:spPr/>
        <p:txBody>
          <a:bodyPr/>
          <a:lstStyle/>
          <a:p>
            <a:r>
              <a:rPr lang="en-US" dirty="0"/>
              <a:t>DEPT. OF CSE, KLECET, CHIKODI</a:t>
            </a:r>
          </a:p>
        </p:txBody>
      </p:sp>
      <p:sp>
        <p:nvSpPr>
          <p:cNvPr id="6" name="Slide Number Placeholder 5">
            <a:extLst>
              <a:ext uri="{FF2B5EF4-FFF2-40B4-BE49-F238E27FC236}">
                <a16:creationId xmlns:a16="http://schemas.microsoft.com/office/drawing/2014/main" id="{9282D7E6-83B6-C524-63B0-BDD6272F339B}"/>
              </a:ext>
            </a:extLst>
          </p:cNvPr>
          <p:cNvSpPr>
            <a:spLocks noGrp="1"/>
          </p:cNvSpPr>
          <p:nvPr>
            <p:ph type="sldNum" sz="quarter" idx="12"/>
          </p:nvPr>
        </p:nvSpPr>
        <p:spPr/>
        <p:txBody>
          <a:bodyPr/>
          <a:lstStyle/>
          <a:p>
            <a:fld id="{519954A3-9DFD-4C44-94BA-B95130A3BA1C}" type="slidenum">
              <a:rPr lang="en-US" smtClean="0"/>
              <a:pPr/>
              <a:t>19</a:t>
            </a:fld>
            <a:endParaRPr lang="en-US" dirty="0"/>
          </a:p>
        </p:txBody>
      </p:sp>
    </p:spTree>
    <p:extLst>
      <p:ext uri="{BB962C8B-B14F-4D97-AF65-F5344CB8AC3E}">
        <p14:creationId xmlns:p14="http://schemas.microsoft.com/office/powerpoint/2010/main" val="567996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3A0791B-0361-4DF6-8BF7-6BF4B44CF329}"/>
              </a:ext>
            </a:extLst>
          </p:cNvPr>
          <p:cNvSpPr>
            <a:spLocks noGrp="1"/>
          </p:cNvSpPr>
          <p:nvPr>
            <p:ph type="dt" sz="half" idx="10"/>
          </p:nvPr>
        </p:nvSpPr>
        <p:spPr>
          <a:xfrm>
            <a:off x="7205133" y="6479666"/>
            <a:ext cx="911939" cy="365125"/>
          </a:xfrm>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FFC5FA85-DAD9-48A9-A6D1-5F1E91BF849F}"/>
              </a:ext>
            </a:extLst>
          </p:cNvPr>
          <p:cNvSpPr>
            <a:spLocks noGrp="1"/>
          </p:cNvSpPr>
          <p:nvPr>
            <p:ph type="ftr" sz="quarter" idx="11"/>
          </p:nvPr>
        </p:nvSpPr>
        <p:spPr>
          <a:xfrm>
            <a:off x="535017" y="6435359"/>
            <a:ext cx="6297612" cy="365125"/>
          </a:xfrm>
        </p:spPr>
        <p:txBody>
          <a:bodyPr/>
          <a:lstStyle/>
          <a:p>
            <a:r>
              <a:rPr lang="en-US" dirty="0"/>
              <a:t>DEPT. OF CSE, KLECET, CHIKODI</a:t>
            </a:r>
          </a:p>
        </p:txBody>
      </p:sp>
      <p:sp>
        <p:nvSpPr>
          <p:cNvPr id="6" name="Slide Number Placeholder 5">
            <a:extLst>
              <a:ext uri="{FF2B5EF4-FFF2-40B4-BE49-F238E27FC236}">
                <a16:creationId xmlns:a16="http://schemas.microsoft.com/office/drawing/2014/main" id="{81B839B5-7B57-4114-A142-01A7935C9CF7}"/>
              </a:ext>
            </a:extLst>
          </p:cNvPr>
          <p:cNvSpPr>
            <a:spLocks noGrp="1"/>
          </p:cNvSpPr>
          <p:nvPr>
            <p:ph type="sldNum" sz="quarter" idx="12"/>
          </p:nvPr>
        </p:nvSpPr>
        <p:spPr>
          <a:xfrm>
            <a:off x="8614035" y="6006747"/>
            <a:ext cx="683339" cy="365125"/>
          </a:xfrm>
        </p:spPr>
        <p:txBody>
          <a:bodyPr/>
          <a:lstStyle/>
          <a:p>
            <a:fld id="{519954A3-9DFD-4C44-94BA-B95130A3BA1C}" type="slidenum">
              <a:rPr lang="en-US" smtClean="0"/>
              <a:pPr/>
              <a:t>2</a:t>
            </a:fld>
            <a:endParaRPr lang="en-US" dirty="0"/>
          </a:p>
        </p:txBody>
      </p:sp>
      <p:sp>
        <p:nvSpPr>
          <p:cNvPr id="7" name="Title 1">
            <a:extLst>
              <a:ext uri="{FF2B5EF4-FFF2-40B4-BE49-F238E27FC236}">
                <a16:creationId xmlns:a16="http://schemas.microsoft.com/office/drawing/2014/main" id="{D9881A13-FC70-AFD8-548A-30DCE1567B6D}"/>
              </a:ext>
            </a:extLst>
          </p:cNvPr>
          <p:cNvSpPr>
            <a:spLocks noGrp="1"/>
          </p:cNvSpPr>
          <p:nvPr/>
        </p:nvSpPr>
        <p:spPr>
          <a:xfrm>
            <a:off x="2150753" y="492596"/>
            <a:ext cx="9066212" cy="8368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2"/>
                </a:solidFill>
                <a:latin typeface="Times New Roman" panose="02020603050405020304" pitchFamily="18" charset="0"/>
                <a:cs typeface="Times New Roman" panose="02020603050405020304" pitchFamily="18" charset="0"/>
              </a:rPr>
              <a:t>Vision &amp; Mission of CSE Dept.</a:t>
            </a:r>
            <a:endParaRPr lang="en-IN" b="1" dirty="0">
              <a:solidFill>
                <a:schemeClr val="tx2"/>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B0B3F645-D9D6-E928-585E-D9E265FFAEFA}"/>
              </a:ext>
            </a:extLst>
          </p:cNvPr>
          <p:cNvSpPr>
            <a:spLocks noGrp="1"/>
          </p:cNvSpPr>
          <p:nvPr/>
        </p:nvSpPr>
        <p:spPr>
          <a:xfrm>
            <a:off x="535017" y="1132746"/>
            <a:ext cx="8915400" cy="47932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altLang="en-US" b="1" u="sng" dirty="0">
                <a:latin typeface="Times New Roman" panose="02020603050405020304" pitchFamily="18" charset="0"/>
                <a:ea typeface="华文中宋"/>
                <a:cs typeface="Times New Roman" panose="02020603050405020304" pitchFamily="18" charset="0"/>
              </a:rPr>
              <a:t>Vision:</a:t>
            </a:r>
            <a:endParaRPr lang="en-US" altLang="en-US" b="1" dirty="0">
              <a:latin typeface="Times New Roman" panose="02020603050405020304" pitchFamily="18" charset="0"/>
              <a:ea typeface="华文中宋"/>
              <a:cs typeface="Times New Roman" panose="02020603050405020304" pitchFamily="18" charset="0"/>
            </a:endParaRPr>
          </a:p>
          <a:p>
            <a:pPr marL="0" indent="0" algn="just">
              <a:lnSpc>
                <a:spcPct val="150000"/>
              </a:lnSpc>
              <a:buNone/>
            </a:pPr>
            <a:r>
              <a:rPr lang="en-US" altLang="en-US" sz="1600" dirty="0">
                <a:latin typeface="Times New Roman" panose="02020603050405020304" pitchFamily="18" charset="0"/>
                <a:ea typeface="华文中宋"/>
                <a:cs typeface="Times New Roman" panose="02020603050405020304" pitchFamily="18" charset="0"/>
              </a:rPr>
              <a:t>To produce globally acceptable young minds with technical competency in Computer Science and Engineering for the betterment of society.</a:t>
            </a:r>
          </a:p>
          <a:p>
            <a:pPr algn="just">
              <a:lnSpc>
                <a:spcPct val="150000"/>
              </a:lnSpc>
            </a:pPr>
            <a:r>
              <a:rPr lang="en-US" altLang="en-US" b="1" u="sng" dirty="0">
                <a:latin typeface="Times New Roman" panose="02020603050405020304" pitchFamily="18" charset="0"/>
                <a:ea typeface="华文中宋"/>
                <a:cs typeface="Times New Roman" panose="02020603050405020304" pitchFamily="18" charset="0"/>
              </a:rPr>
              <a:t>Mission:</a:t>
            </a:r>
          </a:p>
          <a:p>
            <a:pPr marL="400050" indent="-400050" algn="just">
              <a:lnSpc>
                <a:spcPct val="150000"/>
              </a:lnSpc>
              <a:buFont typeface="+mj-lt"/>
              <a:buAutoNum type="romanLcPeriod"/>
            </a:pPr>
            <a:r>
              <a:rPr lang="en-US" altLang="en-US" sz="1600" dirty="0">
                <a:latin typeface="Times New Roman" panose="02020603050405020304" pitchFamily="18" charset="0"/>
                <a:ea typeface="华文中宋"/>
                <a:cs typeface="Times New Roman" panose="02020603050405020304" pitchFamily="18" charset="0"/>
              </a:rPr>
              <a:t>Adopt modern teaching and learning processes with emphasis on leadership. </a:t>
            </a:r>
          </a:p>
          <a:p>
            <a:pPr marL="400050" indent="-400050" algn="just">
              <a:lnSpc>
                <a:spcPct val="150000"/>
              </a:lnSpc>
              <a:buFont typeface="+mj-lt"/>
              <a:buAutoNum type="romanLcPeriod"/>
            </a:pPr>
            <a:r>
              <a:rPr lang="en-US" altLang="en-US" sz="1600" dirty="0">
                <a:latin typeface="Times New Roman" panose="02020603050405020304" pitchFamily="18" charset="0"/>
                <a:ea typeface="华文中宋"/>
                <a:cs typeface="Times New Roman" panose="02020603050405020304" pitchFamily="18" charset="0"/>
              </a:rPr>
              <a:t>Strengthen academic and research activities in the emerging domains of Computer Science and Engineering for life-long learning. </a:t>
            </a:r>
          </a:p>
          <a:p>
            <a:pPr marL="400050" indent="-400050" algn="just">
              <a:lnSpc>
                <a:spcPct val="150000"/>
              </a:lnSpc>
              <a:buFont typeface="+mj-lt"/>
              <a:buAutoNum type="romanLcPeriod"/>
            </a:pPr>
            <a:r>
              <a:rPr lang="en-US" altLang="en-US" sz="1600" dirty="0">
                <a:latin typeface="Times New Roman" panose="02020603050405020304" pitchFamily="18" charset="0"/>
                <a:ea typeface="华文中宋"/>
                <a:cs typeface="Times New Roman" panose="02020603050405020304" pitchFamily="18" charset="0"/>
              </a:rPr>
              <a:t>Encourage students to acquire interdisciplinary Engineering knowledge and work collaboratively to meet global challenges. </a:t>
            </a:r>
          </a:p>
          <a:p>
            <a:pPr marL="400050" indent="-400050" algn="just">
              <a:lnSpc>
                <a:spcPct val="150000"/>
              </a:lnSpc>
              <a:buFont typeface="+mj-lt"/>
              <a:buAutoNum type="romanLcPeriod"/>
            </a:pPr>
            <a:r>
              <a:rPr lang="en-US" altLang="en-US" sz="1600" dirty="0">
                <a:latin typeface="Times New Roman" panose="02020603050405020304" pitchFamily="18" charset="0"/>
                <a:ea typeface="华文中宋"/>
                <a:cs typeface="Times New Roman" panose="02020603050405020304" pitchFamily="18" charset="0"/>
              </a:rPr>
              <a:t>Empower student’s employability and entrepreneurship skills in association with alumni, institute and industry with a sense of social responsibility.</a:t>
            </a:r>
          </a:p>
        </p:txBody>
      </p:sp>
      <p:sp>
        <p:nvSpPr>
          <p:cNvPr id="9" name="Date Placeholder 3">
            <a:extLst>
              <a:ext uri="{FF2B5EF4-FFF2-40B4-BE49-F238E27FC236}">
                <a16:creationId xmlns:a16="http://schemas.microsoft.com/office/drawing/2014/main" id="{DBF8B259-D666-AAD7-6221-9E15BAAF4631}"/>
              </a:ext>
            </a:extLst>
          </p:cNvPr>
          <p:cNvSpPr>
            <a:spLocks noGrp="1"/>
          </p:cNvSpPr>
          <p:nvPr/>
        </p:nvSpPr>
        <p:spPr>
          <a:xfrm>
            <a:off x="10437758" y="5994909"/>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99DAE26-3422-457F-9C2E-EBD87878ED7C}" type="datetime1">
              <a:rPr lang="en-IN" smtClean="0"/>
              <a:pPr/>
              <a:t>10-02-2025</a:t>
            </a:fld>
            <a:endParaRPr lang="en-IN"/>
          </a:p>
        </p:txBody>
      </p:sp>
    </p:spTree>
    <p:extLst>
      <p:ext uri="{BB962C8B-B14F-4D97-AF65-F5344CB8AC3E}">
        <p14:creationId xmlns:p14="http://schemas.microsoft.com/office/powerpoint/2010/main" val="40970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FC6E-1692-75E1-AC90-A359424393ED}"/>
              </a:ext>
            </a:extLst>
          </p:cNvPr>
          <p:cNvSpPr>
            <a:spLocks noGrp="1"/>
          </p:cNvSpPr>
          <p:nvPr>
            <p:ph type="title"/>
          </p:nvPr>
        </p:nvSpPr>
        <p:spPr>
          <a:xfrm>
            <a:off x="701040" y="2712720"/>
            <a:ext cx="7239193" cy="991179"/>
          </a:xfrm>
        </p:spPr>
        <p:txBody>
          <a:bodyPr>
            <a:noAutofit/>
          </a:bodyPr>
          <a:lstStyle/>
          <a:p>
            <a:r>
              <a:rPr lang="en-IN" sz="4000" dirty="0">
                <a:latin typeface="Times New Roman" pitchFamily="18" charset="0"/>
                <a:cs typeface="Times New Roman" pitchFamily="18" charset="0"/>
              </a:rPr>
              <a:t>               </a:t>
            </a:r>
            <a:r>
              <a:rPr lang="en-IN" sz="6000" b="1" dirty="0">
                <a:latin typeface="Times New Roman" pitchFamily="18" charset="0"/>
                <a:cs typeface="Times New Roman" pitchFamily="18" charset="0"/>
              </a:rPr>
              <a:t>THANK YOU</a:t>
            </a:r>
            <a:br>
              <a:rPr lang="en-IN" sz="6000" b="1" dirty="0">
                <a:latin typeface="Times New Roman" pitchFamily="18" charset="0"/>
                <a:cs typeface="Times New Roman" pitchFamily="18" charset="0"/>
              </a:rPr>
            </a:br>
            <a:br>
              <a:rPr lang="en-IN" sz="6000" b="1" dirty="0">
                <a:latin typeface="Times New Roman" pitchFamily="18" charset="0"/>
                <a:cs typeface="Times New Roman" pitchFamily="18" charset="0"/>
              </a:rPr>
            </a:br>
            <a:endParaRPr lang="en-IN" sz="6000" b="1" dirty="0">
              <a:latin typeface="Times New Roman" pitchFamily="18" charset="0"/>
              <a:cs typeface="Times New Roman" pitchFamily="18" charset="0"/>
            </a:endParaRPr>
          </a:p>
        </p:txBody>
      </p:sp>
      <p:sp>
        <p:nvSpPr>
          <p:cNvPr id="6" name="Date Placeholder 5"/>
          <p:cNvSpPr>
            <a:spLocks noGrp="1"/>
          </p:cNvSpPr>
          <p:nvPr>
            <p:ph type="dt" sz="half" idx="10"/>
          </p:nvPr>
        </p:nvSpPr>
        <p:spPr>
          <a:xfrm>
            <a:off x="6974313" y="6458615"/>
            <a:ext cx="911939" cy="365125"/>
          </a:xfrm>
        </p:spPr>
        <p:txBody>
          <a:bodyPr/>
          <a:lstStyle/>
          <a:p>
            <a:fld id="{FE04DE78-4A25-428B-9974-92496EE0B04D}" type="datetime1">
              <a:rPr lang="en-US" smtClean="0"/>
              <a:t>2/10/2025</a:t>
            </a:fld>
            <a:endParaRPr lang="en-US" dirty="0"/>
          </a:p>
        </p:txBody>
      </p:sp>
      <p:sp>
        <p:nvSpPr>
          <p:cNvPr id="7" name="Footer Placeholder 6"/>
          <p:cNvSpPr>
            <a:spLocks noGrp="1"/>
          </p:cNvSpPr>
          <p:nvPr>
            <p:ph type="ftr" sz="quarter" idx="11"/>
          </p:nvPr>
        </p:nvSpPr>
        <p:spPr>
          <a:xfrm>
            <a:off x="446514" y="6458615"/>
            <a:ext cx="6297612" cy="365125"/>
          </a:xfrm>
        </p:spPr>
        <p:txBody>
          <a:bodyPr/>
          <a:lstStyle/>
          <a:p>
            <a:r>
              <a:rPr lang="en-US"/>
              <a:t>DEPT. OF CSE, KLECET, CHIKODI</a:t>
            </a:r>
            <a:endParaRPr lang="en-US" dirty="0"/>
          </a:p>
        </p:txBody>
      </p:sp>
      <p:sp>
        <p:nvSpPr>
          <p:cNvPr id="8" name="Slide Number Placeholder 7"/>
          <p:cNvSpPr>
            <a:spLocks noGrp="1"/>
          </p:cNvSpPr>
          <p:nvPr>
            <p:ph type="sldNum" sz="quarter" idx="12"/>
          </p:nvPr>
        </p:nvSpPr>
        <p:spPr>
          <a:xfrm>
            <a:off x="8359843" y="6458615"/>
            <a:ext cx="683339" cy="365125"/>
          </a:xfrm>
        </p:spPr>
        <p:txBody>
          <a:bodyPr/>
          <a:lstStyle/>
          <a:p>
            <a:r>
              <a:rPr lang="en-US" dirty="0"/>
              <a:t>8</a:t>
            </a:r>
          </a:p>
        </p:txBody>
      </p:sp>
    </p:spTree>
    <p:extLst>
      <p:ext uri="{BB962C8B-B14F-4D97-AF65-F5344CB8AC3E}">
        <p14:creationId xmlns:p14="http://schemas.microsoft.com/office/powerpoint/2010/main" val="196775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B999-15F0-C3C9-D9CC-810A65E6D099}"/>
              </a:ext>
            </a:extLst>
          </p:cNvPr>
          <p:cNvSpPr>
            <a:spLocks noGrp="1"/>
          </p:cNvSpPr>
          <p:nvPr>
            <p:ph type="title"/>
          </p:nvPr>
        </p:nvSpPr>
        <p:spPr>
          <a:xfrm>
            <a:off x="677334" y="609600"/>
            <a:ext cx="2980266" cy="599440"/>
          </a:xfrm>
        </p:spPr>
        <p:txBody>
          <a:bodyPr>
            <a:normAutofit fontScale="90000"/>
          </a:bodyPr>
          <a:lstStyle/>
          <a:p>
            <a:r>
              <a:rPr lang="en-IN" dirty="0">
                <a:latin typeface="Times New Roman" pitchFamily="18" charset="0"/>
                <a:cs typeface="Times New Roman" pitchFamily="18" charset="0"/>
              </a:rPr>
              <a:t>CONTENTS</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E6B6D7FC-F737-D232-D2CA-0A985818EFE8}"/>
              </a:ext>
            </a:extLst>
          </p:cNvPr>
          <p:cNvSpPr>
            <a:spLocks noGrp="1"/>
          </p:cNvSpPr>
          <p:nvPr>
            <p:ph idx="1"/>
          </p:nvPr>
        </p:nvSpPr>
        <p:spPr>
          <a:xfrm>
            <a:off x="750286" y="1195930"/>
            <a:ext cx="8596312" cy="4843146"/>
          </a:xfrm>
        </p:spPr>
        <p:txBody>
          <a:bodyPr>
            <a:noAutofit/>
          </a:bodyPr>
          <a:lstStyle/>
          <a:p>
            <a:pPr>
              <a:buFont typeface="Wingdings" panose="05000000000000000000" pitchFamily="2" charset="2"/>
              <a:buChar char="Ø"/>
            </a:pPr>
            <a:r>
              <a:rPr lang="en-IN" dirty="0">
                <a:latin typeface="Times New Roman" pitchFamily="18" charset="0"/>
                <a:cs typeface="Times New Roman" pitchFamily="18" charset="0"/>
              </a:rPr>
              <a:t>INTRODUCTION</a:t>
            </a:r>
          </a:p>
          <a:p>
            <a:pPr>
              <a:buFont typeface="Wingdings" panose="05000000000000000000" pitchFamily="2" charset="2"/>
              <a:buChar char="Ø"/>
            </a:pPr>
            <a:r>
              <a:rPr lang="en-IN" dirty="0">
                <a:latin typeface="Times New Roman" pitchFamily="18" charset="0"/>
                <a:cs typeface="Times New Roman" pitchFamily="18" charset="0"/>
              </a:rPr>
              <a:t>OBJECTIVES</a:t>
            </a:r>
          </a:p>
          <a:p>
            <a:pPr>
              <a:buFont typeface="Wingdings" panose="05000000000000000000" pitchFamily="2" charset="2"/>
              <a:buChar char="Ø"/>
            </a:pPr>
            <a:r>
              <a:rPr lang="en-IN" dirty="0">
                <a:latin typeface="Times New Roman" pitchFamily="18" charset="0"/>
                <a:cs typeface="Times New Roman" pitchFamily="18" charset="0"/>
              </a:rPr>
              <a:t>PROBLEM STATEMENT</a:t>
            </a:r>
          </a:p>
          <a:p>
            <a:pPr>
              <a:buFont typeface="Wingdings" panose="05000000000000000000" pitchFamily="2" charset="2"/>
              <a:buChar char="Ø"/>
            </a:pPr>
            <a:r>
              <a:rPr lang="en-IN" dirty="0">
                <a:latin typeface="Times New Roman" pitchFamily="18" charset="0"/>
                <a:cs typeface="Times New Roman" pitchFamily="18" charset="0"/>
              </a:rPr>
              <a:t>LITERATURE SURVEY</a:t>
            </a:r>
          </a:p>
          <a:p>
            <a:pPr>
              <a:buFont typeface="Wingdings" panose="05000000000000000000" pitchFamily="2" charset="2"/>
              <a:buChar char="Ø"/>
            </a:pPr>
            <a:r>
              <a:rPr lang="en-IN" dirty="0">
                <a:latin typeface="Times New Roman" pitchFamily="18" charset="0"/>
                <a:cs typeface="Times New Roman" pitchFamily="18" charset="0"/>
              </a:rPr>
              <a:t>OVERVIEW OF PROPOSED SYSTEM</a:t>
            </a:r>
          </a:p>
          <a:p>
            <a:pPr>
              <a:buFont typeface="Wingdings" panose="05000000000000000000" pitchFamily="2" charset="2"/>
              <a:buChar char="Ø"/>
            </a:pPr>
            <a:r>
              <a:rPr lang="en-IN" dirty="0">
                <a:latin typeface="Times New Roman" pitchFamily="18" charset="0"/>
                <a:cs typeface="Times New Roman" pitchFamily="18" charset="0"/>
              </a:rPr>
              <a:t>DATA FLOW DIAGRAM</a:t>
            </a:r>
          </a:p>
          <a:p>
            <a:pPr>
              <a:buFont typeface="Wingdings" panose="05000000000000000000" pitchFamily="2" charset="2"/>
              <a:buChar char="Ø"/>
            </a:pPr>
            <a:r>
              <a:rPr lang="en-IN" dirty="0">
                <a:latin typeface="Times New Roman" pitchFamily="18" charset="0"/>
                <a:cs typeface="Times New Roman" pitchFamily="18" charset="0"/>
              </a:rPr>
              <a:t>METHODOLOGY</a:t>
            </a:r>
          </a:p>
          <a:p>
            <a:pPr>
              <a:buFont typeface="Wingdings" panose="05000000000000000000" pitchFamily="2" charset="2"/>
              <a:buChar char="Ø"/>
            </a:pPr>
            <a:r>
              <a:rPr lang="en-IN" dirty="0">
                <a:latin typeface="Times New Roman" pitchFamily="18" charset="0"/>
                <a:cs typeface="Times New Roman" pitchFamily="18" charset="0"/>
              </a:rPr>
              <a:t>SYSTEM REQUIREMENTS</a:t>
            </a:r>
          </a:p>
          <a:p>
            <a:pPr>
              <a:buFont typeface="Wingdings" panose="05000000000000000000" pitchFamily="2" charset="2"/>
              <a:buChar char="Ø"/>
            </a:pPr>
            <a:r>
              <a:rPr lang="en-IN" dirty="0">
                <a:latin typeface="Times New Roman" pitchFamily="18" charset="0"/>
                <a:cs typeface="Times New Roman" pitchFamily="18" charset="0"/>
              </a:rPr>
              <a:t>SNAPSHOTS</a:t>
            </a:r>
          </a:p>
          <a:p>
            <a:pPr>
              <a:buFont typeface="Wingdings" panose="05000000000000000000" pitchFamily="2" charset="2"/>
              <a:buChar char="Ø"/>
            </a:pPr>
            <a:r>
              <a:rPr lang="en-IN" dirty="0">
                <a:latin typeface="Times New Roman" pitchFamily="18" charset="0"/>
                <a:cs typeface="Times New Roman" pitchFamily="18" charset="0"/>
              </a:rPr>
              <a:t>CONCLUSION</a:t>
            </a:r>
          </a:p>
          <a:p>
            <a:pPr>
              <a:buFont typeface="Wingdings" panose="05000000000000000000" pitchFamily="2" charset="2"/>
              <a:buChar char="Ø"/>
            </a:pPr>
            <a:r>
              <a:rPr lang="en-IN" dirty="0">
                <a:latin typeface="Times New Roman" pitchFamily="18" charset="0"/>
                <a:cs typeface="Times New Roman" pitchFamily="18" charset="0"/>
              </a:rPr>
              <a:t>REFERENCE</a:t>
            </a:r>
          </a:p>
          <a:p>
            <a:pPr marL="0" indent="0">
              <a:buNone/>
            </a:pPr>
            <a:endParaRPr lang="en-IN"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7" name="Date Placeholder 6"/>
          <p:cNvSpPr>
            <a:spLocks noGrp="1"/>
          </p:cNvSpPr>
          <p:nvPr>
            <p:ph type="dt" sz="half" idx="10"/>
          </p:nvPr>
        </p:nvSpPr>
        <p:spPr>
          <a:xfrm>
            <a:off x="6951133" y="6498562"/>
            <a:ext cx="911939" cy="365125"/>
          </a:xfrm>
        </p:spPr>
        <p:txBody>
          <a:bodyPr/>
          <a:lstStyle/>
          <a:p>
            <a:fld id="{30AD3355-638A-474B-A1AB-CD938BC5B22B}" type="datetime1">
              <a:rPr lang="en-US" smtClean="0"/>
              <a:t>2/10/2025</a:t>
            </a:fld>
            <a:endParaRPr lang="en-US" dirty="0"/>
          </a:p>
        </p:txBody>
      </p:sp>
      <p:sp>
        <p:nvSpPr>
          <p:cNvPr id="8" name="Footer Placeholder 7"/>
          <p:cNvSpPr>
            <a:spLocks noGrp="1"/>
          </p:cNvSpPr>
          <p:nvPr>
            <p:ph type="ftr" sz="quarter" idx="11"/>
          </p:nvPr>
        </p:nvSpPr>
        <p:spPr>
          <a:xfrm>
            <a:off x="423334" y="6498562"/>
            <a:ext cx="6297612" cy="365125"/>
          </a:xfrm>
        </p:spPr>
        <p:txBody>
          <a:bodyPr/>
          <a:lstStyle/>
          <a:p>
            <a:r>
              <a:rPr lang="en-US"/>
              <a:t>DEPT. OF CSE, KLECET, CHIKODI</a:t>
            </a:r>
            <a:endParaRPr lang="en-US" dirty="0"/>
          </a:p>
        </p:txBody>
      </p:sp>
      <p:sp>
        <p:nvSpPr>
          <p:cNvPr id="9" name="Slide Number Placeholder 8"/>
          <p:cNvSpPr>
            <a:spLocks noGrp="1"/>
          </p:cNvSpPr>
          <p:nvPr>
            <p:ph type="sldNum" sz="quarter" idx="12"/>
          </p:nvPr>
        </p:nvSpPr>
        <p:spPr>
          <a:xfrm>
            <a:off x="8663259" y="6039076"/>
            <a:ext cx="683339" cy="365125"/>
          </a:xfrm>
        </p:spPr>
        <p:txBody>
          <a:bodyPr/>
          <a:lstStyle/>
          <a:p>
            <a:r>
              <a:rPr lang="en-US" dirty="0"/>
              <a:t>3</a:t>
            </a:r>
          </a:p>
        </p:txBody>
      </p:sp>
    </p:spTree>
    <p:extLst>
      <p:ext uri="{BB962C8B-B14F-4D97-AF65-F5344CB8AC3E}">
        <p14:creationId xmlns:p14="http://schemas.microsoft.com/office/powerpoint/2010/main" val="2473279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FD71-F0FC-8719-52AB-2FF285EEA9E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D0DE7C-55E7-26C6-EB3E-67D2D517B441}"/>
              </a:ext>
            </a:extLst>
          </p:cNvPr>
          <p:cNvSpPr>
            <a:spLocks noGrp="1"/>
          </p:cNvSpPr>
          <p:nvPr>
            <p:ph idx="1"/>
          </p:nvPr>
        </p:nvSpPr>
        <p:spPr>
          <a:xfrm>
            <a:off x="677333" y="1436914"/>
            <a:ext cx="8802569" cy="4604449"/>
          </a:xfrm>
        </p:spPr>
        <p:txBody>
          <a:bodyPr>
            <a:normAutofit fontScale="92500" lnSpcReduction="20000"/>
          </a:bodyPr>
          <a:lstStyle/>
          <a:p>
            <a:pPr algn="just">
              <a:lnSpc>
                <a:spcPct val="110000"/>
              </a:lnSpc>
            </a:pPr>
            <a:r>
              <a:rPr lang="en-US" sz="1700" dirty="0">
                <a:latin typeface="Times New Roman" panose="02020603050405020304" pitchFamily="18" charset="0"/>
                <a:cs typeface="Times New Roman" panose="02020603050405020304" pitchFamily="18" charset="0"/>
              </a:rPr>
              <a:t>Object Detection and Identification is an advanced system designed to </a:t>
            </a:r>
            <a:r>
              <a:rPr lang="en-US" sz="1700" b="1" dirty="0">
                <a:latin typeface="Times New Roman" panose="02020603050405020304" pitchFamily="18" charset="0"/>
                <a:cs typeface="Times New Roman" panose="02020603050405020304" pitchFamily="18" charset="0"/>
              </a:rPr>
              <a:t>detect and classify objects</a:t>
            </a:r>
            <a:r>
              <a:rPr lang="en-US" sz="1700" dirty="0">
                <a:latin typeface="Times New Roman" panose="02020603050405020304" pitchFamily="18" charset="0"/>
                <a:cs typeface="Times New Roman" panose="02020603050405020304" pitchFamily="18" charset="0"/>
              </a:rPr>
              <a:t>, providing detailed information about them. The project consists of </a:t>
            </a:r>
            <a:r>
              <a:rPr lang="en-US" sz="1700" b="1" dirty="0">
                <a:latin typeface="Times New Roman" panose="02020603050405020304" pitchFamily="18" charset="0"/>
                <a:cs typeface="Times New Roman" panose="02020603050405020304" pitchFamily="18" charset="0"/>
              </a:rPr>
              <a:t>two main modules</a:t>
            </a:r>
            <a:r>
              <a:rPr lang="en-US" sz="1700" dirty="0">
                <a:latin typeface="Times New Roman" panose="02020603050405020304" pitchFamily="18" charset="0"/>
                <a:cs typeface="Times New Roman" panose="02020603050405020304" pitchFamily="18" charset="0"/>
              </a:rPr>
              <a:t>:</a:t>
            </a:r>
          </a:p>
          <a:p>
            <a:pPr algn="just">
              <a:lnSpc>
                <a:spcPct val="110000"/>
              </a:lnSpc>
              <a:buFont typeface="+mj-lt"/>
              <a:buAutoNum type="arabicPeriod"/>
            </a:pPr>
            <a:r>
              <a:rPr lang="en-US" sz="1700" b="1" dirty="0">
                <a:latin typeface="Times New Roman" panose="02020603050405020304" pitchFamily="18" charset="0"/>
                <a:cs typeface="Times New Roman" panose="02020603050405020304" pitchFamily="18" charset="0"/>
              </a:rPr>
              <a:t>Object Detection</a:t>
            </a:r>
            <a:r>
              <a:rPr lang="en-US" sz="1700"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cs typeface="Times New Roman" panose="02020603050405020304" pitchFamily="18" charset="0"/>
              </a:rPr>
              <a:t>using image</a:t>
            </a:r>
            <a:r>
              <a:rPr lang="en-US" sz="1700" dirty="0">
                <a:latin typeface="Times New Roman" panose="02020603050405020304" pitchFamily="18" charset="0"/>
                <a:cs typeface="Times New Roman" panose="02020603050405020304" pitchFamily="18" charset="0"/>
              </a:rPr>
              <a:t>– Processes images and video streams to identify objects instantly.</a:t>
            </a:r>
          </a:p>
          <a:p>
            <a:pPr algn="just">
              <a:lnSpc>
                <a:spcPct val="110000"/>
              </a:lnSpc>
              <a:buFont typeface="+mj-lt"/>
              <a:buAutoNum type="arabicPeriod"/>
            </a:pPr>
            <a:r>
              <a:rPr lang="en-US" sz="1700" b="1" dirty="0">
                <a:latin typeface="Times New Roman" panose="02020603050405020304" pitchFamily="18" charset="0"/>
                <a:cs typeface="Times New Roman" panose="02020603050405020304" pitchFamily="18" charset="0"/>
              </a:rPr>
              <a:t>Real-Time Object Detection</a:t>
            </a:r>
            <a:r>
              <a:rPr lang="en-US" sz="1700" dirty="0">
                <a:latin typeface="Times New Roman" panose="02020603050405020304" pitchFamily="18" charset="0"/>
                <a:cs typeface="Times New Roman" panose="02020603050405020304" pitchFamily="18" charset="0"/>
              </a:rPr>
              <a:t> –Detects objects in a live video feed.</a:t>
            </a:r>
          </a:p>
          <a:p>
            <a:pPr algn="just">
              <a:lnSpc>
                <a:spcPct val="110000"/>
              </a:lnSpc>
            </a:pPr>
            <a:r>
              <a:rPr lang="en-US" sz="1700" dirty="0">
                <a:latin typeface="Times New Roman" panose="02020603050405020304" pitchFamily="18" charset="0"/>
                <a:cs typeface="Times New Roman" panose="02020603050405020304" pitchFamily="18" charset="0"/>
              </a:rPr>
              <a:t>The system is built using </a:t>
            </a:r>
            <a:r>
              <a:rPr lang="en-US" sz="1700" b="1" dirty="0">
                <a:latin typeface="Times New Roman" panose="02020603050405020304" pitchFamily="18" charset="0"/>
                <a:cs typeface="Times New Roman" panose="02020603050405020304" pitchFamily="18" charset="0"/>
              </a:rPr>
              <a:t>Django</a:t>
            </a:r>
            <a:r>
              <a:rPr lang="en-US" sz="1700" dirty="0">
                <a:latin typeface="Times New Roman" panose="02020603050405020304" pitchFamily="18" charset="0"/>
                <a:cs typeface="Times New Roman" panose="02020603050405020304" pitchFamily="18" charset="0"/>
              </a:rPr>
              <a:t>, a Python-based web framework, for handling the </a:t>
            </a:r>
            <a:r>
              <a:rPr lang="en-US" sz="1700" b="1" dirty="0">
                <a:latin typeface="Times New Roman" panose="02020603050405020304" pitchFamily="18" charset="0"/>
                <a:cs typeface="Times New Roman" panose="02020603050405020304" pitchFamily="18" charset="0"/>
              </a:rPr>
              <a:t>user interface and database management</a:t>
            </a:r>
            <a:r>
              <a:rPr lang="en-US" sz="1700" dirty="0">
                <a:latin typeface="Times New Roman" panose="02020603050405020304" pitchFamily="18" charset="0"/>
                <a:cs typeface="Times New Roman" panose="02020603050405020304" pitchFamily="18" charset="0"/>
              </a:rPr>
              <a:t>, while </a:t>
            </a:r>
            <a:r>
              <a:rPr lang="en-US" sz="1700" b="1" dirty="0">
                <a:latin typeface="Times New Roman" panose="02020603050405020304" pitchFamily="18" charset="0"/>
                <a:cs typeface="Times New Roman" panose="02020603050405020304" pitchFamily="18" charset="0"/>
              </a:rPr>
              <a:t>SQLite</a:t>
            </a:r>
            <a:r>
              <a:rPr lang="en-US" sz="1700" dirty="0">
                <a:latin typeface="Times New Roman" panose="02020603050405020304" pitchFamily="18" charset="0"/>
                <a:cs typeface="Times New Roman" panose="02020603050405020304" pitchFamily="18" charset="0"/>
              </a:rPr>
              <a:t> is used for efficient storage of detection results. It also integrates powerful </a:t>
            </a:r>
            <a:r>
              <a:rPr lang="en-US" sz="1700" b="1" dirty="0">
                <a:latin typeface="Times New Roman" panose="02020603050405020304" pitchFamily="18" charset="0"/>
                <a:cs typeface="Times New Roman" panose="02020603050405020304" pitchFamily="18" charset="0"/>
              </a:rPr>
              <a:t>machine learning and deep learning libraries</a:t>
            </a:r>
            <a:r>
              <a:rPr lang="en-US" sz="1700" dirty="0">
                <a:latin typeface="Times New Roman" panose="02020603050405020304" pitchFamily="18" charset="0"/>
                <a:cs typeface="Times New Roman" panose="02020603050405020304" pitchFamily="18" charset="0"/>
              </a:rPr>
              <a:t>, including:</a:t>
            </a:r>
          </a:p>
          <a:p>
            <a:pPr algn="just">
              <a:lnSpc>
                <a:spcPct val="11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TensorFlow &amp; </a:t>
            </a:r>
            <a:r>
              <a:rPr lang="en-US" sz="1700" b="1" dirty="0" err="1">
                <a:latin typeface="Times New Roman" panose="02020603050405020304" pitchFamily="18" charset="0"/>
                <a:cs typeface="Times New Roman" panose="02020603050405020304" pitchFamily="18" charset="0"/>
              </a:rPr>
              <a:t>Keras</a:t>
            </a:r>
            <a:r>
              <a:rPr lang="en-US" sz="1700" dirty="0">
                <a:latin typeface="Times New Roman" panose="02020603050405020304" pitchFamily="18" charset="0"/>
                <a:cs typeface="Times New Roman" panose="02020603050405020304" pitchFamily="18" charset="0"/>
              </a:rPr>
              <a:t> – For building and training deep learning models.</a:t>
            </a:r>
          </a:p>
          <a:p>
            <a:pPr algn="just">
              <a:lnSpc>
                <a:spcPct val="11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NumPy &amp; Pandas</a:t>
            </a:r>
            <a:r>
              <a:rPr lang="en-US" sz="1700" dirty="0">
                <a:latin typeface="Times New Roman" panose="02020603050405020304" pitchFamily="18" charset="0"/>
                <a:cs typeface="Times New Roman" panose="02020603050405020304" pitchFamily="18" charset="0"/>
              </a:rPr>
              <a:t> – For efficient data processing.</a:t>
            </a:r>
          </a:p>
          <a:p>
            <a:pPr algn="just">
              <a:lnSpc>
                <a:spcPct val="110000"/>
              </a:lnSpc>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Matplotlib &amp; Seaborn</a:t>
            </a:r>
            <a:r>
              <a:rPr lang="en-US" sz="1700" dirty="0">
                <a:latin typeface="Times New Roman" panose="02020603050405020304" pitchFamily="18" charset="0"/>
                <a:cs typeface="Times New Roman" panose="02020603050405020304" pitchFamily="18" charset="0"/>
              </a:rPr>
              <a:t> – For data visualization and model performance analysis.</a:t>
            </a:r>
          </a:p>
          <a:p>
            <a:pPr algn="just">
              <a:lnSpc>
                <a:spcPct val="110000"/>
              </a:lnSpc>
            </a:pPr>
            <a:r>
              <a:rPr lang="en-US" sz="1700" dirty="0">
                <a:latin typeface="Times New Roman" panose="02020603050405020304" pitchFamily="18" charset="0"/>
                <a:cs typeface="Times New Roman" panose="02020603050405020304" pitchFamily="18" charset="0"/>
              </a:rPr>
              <a:t>Additionally, the system features an </a:t>
            </a:r>
            <a:r>
              <a:rPr lang="en-US" sz="1700" b="1" dirty="0">
                <a:latin typeface="Times New Roman" panose="02020603050405020304" pitchFamily="18" charset="0"/>
                <a:cs typeface="Times New Roman" panose="02020603050405020304" pitchFamily="18" charset="0"/>
              </a:rPr>
              <a:t>audio-based output option</a:t>
            </a:r>
            <a:r>
              <a:rPr lang="en-US" sz="1700" dirty="0">
                <a:latin typeface="Times New Roman" panose="02020603050405020304" pitchFamily="18" charset="0"/>
                <a:cs typeface="Times New Roman" panose="02020603050405020304" pitchFamily="18" charset="0"/>
              </a:rPr>
              <a:t>, enhancing accessibility for users. </a:t>
            </a:r>
          </a:p>
          <a:p>
            <a:pPr algn="just">
              <a:lnSpc>
                <a:spcPct val="110000"/>
              </a:lnSpc>
            </a:pPr>
            <a:r>
              <a:rPr lang="en-US" sz="1700" dirty="0">
                <a:latin typeface="Times New Roman" panose="02020603050405020304" pitchFamily="18" charset="0"/>
                <a:cs typeface="Times New Roman" panose="02020603050405020304" pitchFamily="18" charset="0"/>
              </a:rPr>
              <a:t>The system uses advanced machine learning models and integrates object classification algorithms to identify the specific characteristics of objects, including their dimensions, material composition, and more. The system aims to be lightweight, making it deployable on systems with moderate computational power while still achieving high accuracy.</a:t>
            </a:r>
            <a:endParaRPr lang="en-IN" sz="17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BDAA57F-C49D-78EF-F27F-CD258EF80D68}"/>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10458E7E-3DB2-9098-515A-FA115654E34E}"/>
              </a:ext>
            </a:extLst>
          </p:cNvPr>
          <p:cNvSpPr>
            <a:spLocks noGrp="1"/>
          </p:cNvSpPr>
          <p:nvPr>
            <p:ph type="ftr" sz="quarter" idx="11"/>
          </p:nvPr>
        </p:nvSpPr>
        <p:spPr/>
        <p:txBody>
          <a:bodyPr/>
          <a:lstStyle/>
          <a:p>
            <a:r>
              <a:rPr lang="en-US"/>
              <a:t>DEPT. OF CSE, KLECET, CHIKODI</a:t>
            </a:r>
            <a:endParaRPr lang="en-US" dirty="0"/>
          </a:p>
        </p:txBody>
      </p:sp>
      <p:sp>
        <p:nvSpPr>
          <p:cNvPr id="6" name="Slide Number Placeholder 5">
            <a:extLst>
              <a:ext uri="{FF2B5EF4-FFF2-40B4-BE49-F238E27FC236}">
                <a16:creationId xmlns:a16="http://schemas.microsoft.com/office/drawing/2014/main" id="{0B1B7AD0-48FB-D4C2-CB4C-454124A8ABDC}"/>
              </a:ext>
            </a:extLst>
          </p:cNvPr>
          <p:cNvSpPr>
            <a:spLocks noGrp="1"/>
          </p:cNvSpPr>
          <p:nvPr>
            <p:ph type="sldNum" sz="quarter" idx="12"/>
          </p:nvPr>
        </p:nvSpPr>
        <p:spPr/>
        <p:txBody>
          <a:bodyPr/>
          <a:lstStyle/>
          <a:p>
            <a:fld id="{519954A3-9DFD-4C44-94BA-B95130A3BA1C}" type="slidenum">
              <a:rPr lang="en-US" smtClean="0"/>
              <a:pPr/>
              <a:t>4</a:t>
            </a:fld>
            <a:endParaRPr lang="en-US" dirty="0"/>
          </a:p>
        </p:txBody>
      </p:sp>
    </p:spTree>
    <p:extLst>
      <p:ext uri="{BB962C8B-B14F-4D97-AF65-F5344CB8AC3E}">
        <p14:creationId xmlns:p14="http://schemas.microsoft.com/office/powerpoint/2010/main" val="426919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EDEC-D3E4-97AF-3011-4F35DC7DD77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OBEJECTIVES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07C4E8-DDF0-1FAC-2815-12EAB73BBEAB}"/>
              </a:ext>
            </a:extLst>
          </p:cNvPr>
          <p:cNvSpPr>
            <a:spLocks noGrp="1"/>
          </p:cNvSpPr>
          <p:nvPr>
            <p:ph idx="1"/>
          </p:nvPr>
        </p:nvSpPr>
        <p:spPr>
          <a:xfrm>
            <a:off x="761310" y="1343608"/>
            <a:ext cx="8755914" cy="4467565"/>
          </a:xfrm>
        </p:spPr>
        <p:txBody>
          <a:bodyPr>
            <a:normAutofit/>
          </a:bodyPr>
          <a:lstStyle/>
          <a:p>
            <a:pPr algn="just"/>
            <a:r>
              <a:rPr lang="en-US" sz="1600" dirty="0">
                <a:latin typeface="Times New Roman" panose="02020603050405020304" pitchFamily="18" charset="0"/>
                <a:cs typeface="Times New Roman" panose="02020603050405020304" pitchFamily="18" charset="0"/>
              </a:rPr>
              <a:t>Develop a robust object detection system capable of identifying and classifying objects across multiple real-world applications. In </a:t>
            </a:r>
            <a:r>
              <a:rPr lang="en-US" sz="1600" b="1" dirty="0">
                <a:latin typeface="Times New Roman" panose="02020603050405020304" pitchFamily="18" charset="0"/>
                <a:cs typeface="Times New Roman" panose="02020603050405020304" pitchFamily="18" charset="0"/>
              </a:rPr>
              <a:t>e-commerce</a:t>
            </a:r>
            <a:r>
              <a:rPr lang="en-US" sz="1600" dirty="0">
                <a:latin typeface="Times New Roman" panose="02020603050405020304" pitchFamily="18" charset="0"/>
                <a:cs typeface="Times New Roman" panose="02020603050405020304" pitchFamily="18" charset="0"/>
              </a:rPr>
              <a:t>, the system can automate product recognition and categorization, improving search accuracy, inventory management, and personalized recommendations. In </a:t>
            </a:r>
            <a:r>
              <a:rPr lang="en-US" sz="1600" b="1" dirty="0">
                <a:latin typeface="Times New Roman" panose="02020603050405020304" pitchFamily="18" charset="0"/>
                <a:cs typeface="Times New Roman" panose="02020603050405020304" pitchFamily="18" charset="0"/>
              </a:rPr>
              <a:t>self-driving cars</a:t>
            </a:r>
            <a:r>
              <a:rPr lang="en-US" sz="1600" dirty="0">
                <a:latin typeface="Times New Roman" panose="02020603050405020304" pitchFamily="18" charset="0"/>
                <a:cs typeface="Times New Roman" panose="02020603050405020304" pitchFamily="18" charset="0"/>
              </a:rPr>
              <a:t>, it enhances autonomous navigation by detecting pedestrians, traffic signs, obstacles, and other vehicles, ensuring safer and more efficient transportation. it can be applied in </a:t>
            </a:r>
            <a:r>
              <a:rPr lang="en-US" sz="1600" b="1" dirty="0">
                <a:latin typeface="Times New Roman" panose="02020603050405020304" pitchFamily="18" charset="0"/>
                <a:cs typeface="Times New Roman" panose="02020603050405020304" pitchFamily="18" charset="0"/>
              </a:rPr>
              <a:t>surveillance and security</a:t>
            </a:r>
            <a:r>
              <a:rPr lang="en-US" sz="1600" dirty="0">
                <a:latin typeface="Times New Roman" panose="02020603050405020304" pitchFamily="18" charset="0"/>
                <a:cs typeface="Times New Roman" panose="02020603050405020304" pitchFamily="18" charset="0"/>
              </a:rPr>
              <a:t> for real-time monitoring, detecting suspicious activities, and preventing unauthorized access. In </a:t>
            </a:r>
            <a:r>
              <a:rPr lang="en-US" sz="1600" b="1" dirty="0">
                <a:latin typeface="Times New Roman" panose="02020603050405020304" pitchFamily="18" charset="0"/>
                <a:cs typeface="Times New Roman" panose="02020603050405020304" pitchFamily="18" charset="0"/>
              </a:rPr>
              <a:t>healthcare</a:t>
            </a:r>
            <a:r>
              <a:rPr lang="en-US" sz="1600" dirty="0">
                <a:latin typeface="Times New Roman" panose="02020603050405020304" pitchFamily="18" charset="0"/>
                <a:cs typeface="Times New Roman" panose="02020603050405020304" pitchFamily="18" charset="0"/>
              </a:rPr>
              <a:t>, object detection can assist in analyzing medical images, such as X-rays and MRIs, to detect abnormalities and improve diagnostic accuracy. </a:t>
            </a:r>
          </a:p>
          <a:p>
            <a:pPr algn="just"/>
            <a:r>
              <a:rPr lang="en-US" sz="1600" dirty="0">
                <a:latin typeface="Times New Roman" panose="02020603050405020304" pitchFamily="18" charset="0"/>
                <a:cs typeface="Times New Roman" panose="02020603050405020304" pitchFamily="18" charset="0"/>
              </a:rPr>
              <a:t>Develop a system for real time object identification and detection system for identifying and detecting object with the help of live camera.</a:t>
            </a:r>
          </a:p>
          <a:p>
            <a:pPr algn="just"/>
            <a:r>
              <a:rPr lang="en-US" sz="1600" dirty="0">
                <a:latin typeface="Times New Roman" panose="02020603050405020304" pitchFamily="18" charset="0"/>
                <a:cs typeface="Times New Roman" panose="02020603050405020304" pitchFamily="18" charset="0"/>
              </a:rPr>
              <a:t>Visually impaired individuals have difficulty identifying objects around them, which affects their ability to navigate and interact with the world. There is a need for a system that can detect objects and give clear audio descriptions to assist them in real time.</a:t>
            </a:r>
          </a:p>
          <a:p>
            <a:pPr marL="0" indent="0">
              <a:buNone/>
            </a:pPr>
            <a:endParaRPr lang="en-IN" sz="1400" dirty="0"/>
          </a:p>
        </p:txBody>
      </p:sp>
      <p:sp>
        <p:nvSpPr>
          <p:cNvPr id="4" name="Date Placeholder 3">
            <a:extLst>
              <a:ext uri="{FF2B5EF4-FFF2-40B4-BE49-F238E27FC236}">
                <a16:creationId xmlns:a16="http://schemas.microsoft.com/office/drawing/2014/main" id="{9DCD3BD9-D7DD-DCE8-4633-D9956F143DE5}"/>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A23EAEA9-129F-C98B-EF7A-F570B92A590A}"/>
              </a:ext>
            </a:extLst>
          </p:cNvPr>
          <p:cNvSpPr>
            <a:spLocks noGrp="1"/>
          </p:cNvSpPr>
          <p:nvPr>
            <p:ph type="ftr" sz="quarter" idx="11"/>
          </p:nvPr>
        </p:nvSpPr>
        <p:spPr/>
        <p:txBody>
          <a:bodyPr/>
          <a:lstStyle/>
          <a:p>
            <a:r>
              <a:rPr lang="en-US"/>
              <a:t>DEPT. OF CSE, KLECET, CHIKODI</a:t>
            </a:r>
            <a:endParaRPr lang="en-US" dirty="0"/>
          </a:p>
        </p:txBody>
      </p:sp>
      <p:sp>
        <p:nvSpPr>
          <p:cNvPr id="6" name="Slide Number Placeholder 5">
            <a:extLst>
              <a:ext uri="{FF2B5EF4-FFF2-40B4-BE49-F238E27FC236}">
                <a16:creationId xmlns:a16="http://schemas.microsoft.com/office/drawing/2014/main" id="{C6508BFB-9CE8-BBB4-9D31-6D341D6BB424}"/>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239486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5EFB-5C4E-7D35-FE07-DC12DB4CCA4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A33347-EE54-1F1B-9949-5BF6BC756D28}"/>
              </a:ext>
            </a:extLst>
          </p:cNvPr>
          <p:cNvSpPr>
            <a:spLocks noGrp="1"/>
          </p:cNvSpPr>
          <p:nvPr>
            <p:ph idx="1"/>
          </p:nvPr>
        </p:nvSpPr>
        <p:spPr>
          <a:xfrm>
            <a:off x="677334" y="1474237"/>
            <a:ext cx="8596668" cy="4567125"/>
          </a:xfrm>
        </p:spPr>
        <p:txBody>
          <a:bodyPr/>
          <a:lstStyle/>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 detection systems face multiple challenges, including high computational costs, real-time efficiency, and hardware limitations. There is a need for an advanced system that can efficiently detect multiple objects in real-time while being lightweight enough to operate on moderately powered devices.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Visually impaired individuals have difficulty identifying objects around them, affecting their ability to navigate and interact with their environment. A system that can detect objects and provide clear audio descriptions in real time is essential for improving accessibility and independence.</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B5488948-0241-F9A6-1BA3-0CD4B0F0AF88}"/>
              </a:ext>
            </a:extLst>
          </p:cNvPr>
          <p:cNvSpPr>
            <a:spLocks noGrp="1"/>
          </p:cNvSpPr>
          <p:nvPr>
            <p:ph type="dt" sz="half" idx="10"/>
          </p:nvPr>
        </p:nvSpPr>
        <p:spPr/>
        <p:txBody>
          <a:bodyPr/>
          <a:lstStyle/>
          <a:p>
            <a:fld id="{E3509524-87D7-4AA3-A7CC-A99370545167}" type="datetime1">
              <a:rPr lang="en-US" smtClean="0"/>
              <a:t>2/10/2025</a:t>
            </a:fld>
            <a:endParaRPr lang="en-US" dirty="0"/>
          </a:p>
        </p:txBody>
      </p:sp>
      <p:sp>
        <p:nvSpPr>
          <p:cNvPr id="5" name="Footer Placeholder 4">
            <a:extLst>
              <a:ext uri="{FF2B5EF4-FFF2-40B4-BE49-F238E27FC236}">
                <a16:creationId xmlns:a16="http://schemas.microsoft.com/office/drawing/2014/main" id="{583F7F1F-1C42-EA77-EDF7-80F1C7CADE61}"/>
              </a:ext>
            </a:extLst>
          </p:cNvPr>
          <p:cNvSpPr>
            <a:spLocks noGrp="1"/>
          </p:cNvSpPr>
          <p:nvPr>
            <p:ph type="ftr" sz="quarter" idx="11"/>
          </p:nvPr>
        </p:nvSpPr>
        <p:spPr/>
        <p:txBody>
          <a:bodyPr/>
          <a:lstStyle/>
          <a:p>
            <a:r>
              <a:rPr lang="en-US"/>
              <a:t>DEPT. OF CSE, KLECET, CHIKODI</a:t>
            </a:r>
            <a:endParaRPr lang="en-US" dirty="0"/>
          </a:p>
        </p:txBody>
      </p:sp>
      <p:sp>
        <p:nvSpPr>
          <p:cNvPr id="6" name="Slide Number Placeholder 5">
            <a:extLst>
              <a:ext uri="{FF2B5EF4-FFF2-40B4-BE49-F238E27FC236}">
                <a16:creationId xmlns:a16="http://schemas.microsoft.com/office/drawing/2014/main" id="{B44480AB-ABE3-4935-F464-E77D3C3DCCCD}"/>
              </a:ext>
            </a:extLst>
          </p:cNvPr>
          <p:cNvSpPr>
            <a:spLocks noGrp="1"/>
          </p:cNvSpPr>
          <p:nvPr>
            <p:ph type="sldNum" sz="quarter" idx="12"/>
          </p:nvPr>
        </p:nvSpPr>
        <p:spPr/>
        <p:txBody>
          <a:bodyPr/>
          <a:lstStyle/>
          <a:p>
            <a:fld id="{519954A3-9DFD-4C44-94BA-B95130A3BA1C}" type="slidenum">
              <a:rPr lang="en-US" smtClean="0"/>
              <a:pPr/>
              <a:t>6</a:t>
            </a:fld>
            <a:endParaRPr lang="en-US" dirty="0"/>
          </a:p>
        </p:txBody>
      </p:sp>
    </p:spTree>
    <p:extLst>
      <p:ext uri="{BB962C8B-B14F-4D97-AF65-F5344CB8AC3E}">
        <p14:creationId xmlns:p14="http://schemas.microsoft.com/office/powerpoint/2010/main" val="204043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5B9A-1FAA-D6AA-DC93-99FA07278B57}"/>
              </a:ext>
            </a:extLst>
          </p:cNvPr>
          <p:cNvSpPr>
            <a:spLocks noGrp="1"/>
          </p:cNvSpPr>
          <p:nvPr>
            <p:ph type="title"/>
          </p:nvPr>
        </p:nvSpPr>
        <p:spPr>
          <a:xfrm>
            <a:off x="484294" y="132084"/>
            <a:ext cx="8455884" cy="500743"/>
          </a:xfrm>
        </p:spPr>
        <p:txBody>
          <a:bodyPr>
            <a:normAutofit fontScale="90000"/>
          </a:bodyPr>
          <a:lstStyle/>
          <a:p>
            <a:pPr algn="ctr"/>
            <a:r>
              <a:rPr lang="en-IN" dirty="0">
                <a:latin typeface="Times New Roman" pitchFamily="18" charset="0"/>
                <a:cs typeface="Times New Roman" pitchFamily="18" charset="0"/>
              </a:rPr>
              <a:t>LITERATURE SURVEY</a:t>
            </a:r>
            <a:br>
              <a:rPr lang="en-IN" dirty="0"/>
            </a:br>
            <a:br>
              <a:rPr lang="en-IN" dirty="0"/>
            </a:br>
            <a:br>
              <a:rPr lang="en-IN" sz="2000" dirty="0"/>
            </a:br>
            <a:br>
              <a:rPr lang="en-IN" dirty="0"/>
            </a:br>
            <a:br>
              <a:rPr lang="en-IN" dirty="0"/>
            </a:br>
            <a:br>
              <a:rPr lang="en-IN" dirty="0"/>
            </a:br>
            <a:endParaRPr lang="en-IN" dirty="0"/>
          </a:p>
        </p:txBody>
      </p:sp>
      <p:sp>
        <p:nvSpPr>
          <p:cNvPr id="22" name="Date Placeholder 21"/>
          <p:cNvSpPr>
            <a:spLocks noGrp="1"/>
          </p:cNvSpPr>
          <p:nvPr>
            <p:ph type="dt" sz="half" idx="10"/>
          </p:nvPr>
        </p:nvSpPr>
        <p:spPr>
          <a:xfrm>
            <a:off x="7012093" y="6478242"/>
            <a:ext cx="911939" cy="365125"/>
          </a:xfrm>
        </p:spPr>
        <p:txBody>
          <a:bodyPr/>
          <a:lstStyle/>
          <a:p>
            <a:fld id="{E1F73A60-5288-4B1D-A0E8-4E27BBD99C3B}" type="datetime1">
              <a:rPr lang="en-US" smtClean="0"/>
              <a:t>2/10/2025</a:t>
            </a:fld>
            <a:endParaRPr lang="en-US" dirty="0"/>
          </a:p>
        </p:txBody>
      </p:sp>
      <p:sp>
        <p:nvSpPr>
          <p:cNvPr id="23" name="Footer Placeholder 22"/>
          <p:cNvSpPr>
            <a:spLocks noGrp="1"/>
          </p:cNvSpPr>
          <p:nvPr>
            <p:ph type="ftr" sz="quarter" idx="11"/>
          </p:nvPr>
        </p:nvSpPr>
        <p:spPr>
          <a:xfrm>
            <a:off x="484294" y="6478242"/>
            <a:ext cx="6297612" cy="365125"/>
          </a:xfrm>
        </p:spPr>
        <p:txBody>
          <a:bodyPr/>
          <a:lstStyle/>
          <a:p>
            <a:r>
              <a:rPr lang="en-US" dirty="0"/>
              <a:t>DEPT. OF CSE, KLECET, CHIKODI</a:t>
            </a:r>
          </a:p>
        </p:txBody>
      </p:sp>
      <p:sp>
        <p:nvSpPr>
          <p:cNvPr id="24" name="Slide Number Placeholder 23"/>
          <p:cNvSpPr>
            <a:spLocks noGrp="1"/>
          </p:cNvSpPr>
          <p:nvPr>
            <p:ph type="sldNum" sz="quarter" idx="12"/>
          </p:nvPr>
        </p:nvSpPr>
        <p:spPr>
          <a:xfrm>
            <a:off x="8598508" y="5992427"/>
            <a:ext cx="683339" cy="365125"/>
          </a:xfrm>
        </p:spPr>
        <p:txBody>
          <a:bodyPr/>
          <a:lstStyle/>
          <a:p>
            <a:r>
              <a:rPr lang="en-US" dirty="0"/>
              <a:t>7</a:t>
            </a:r>
          </a:p>
        </p:txBody>
      </p:sp>
      <p:graphicFrame>
        <p:nvGraphicFramePr>
          <p:cNvPr id="8" name="Content Placeholder 7">
            <a:extLst>
              <a:ext uri="{FF2B5EF4-FFF2-40B4-BE49-F238E27FC236}">
                <a16:creationId xmlns:a16="http://schemas.microsoft.com/office/drawing/2014/main" id="{87B57610-427D-4E32-B884-E504D2E85393}"/>
              </a:ext>
            </a:extLst>
          </p:cNvPr>
          <p:cNvGraphicFramePr>
            <a:graphicFrameLocks noGrp="1"/>
          </p:cNvGraphicFramePr>
          <p:nvPr>
            <p:ph idx="1"/>
            <p:extLst>
              <p:ext uri="{D42A27DB-BD31-4B8C-83A1-F6EECF244321}">
                <p14:modId xmlns:p14="http://schemas.microsoft.com/office/powerpoint/2010/main" val="3915031963"/>
              </p:ext>
            </p:extLst>
          </p:nvPr>
        </p:nvGraphicFramePr>
        <p:xfrm>
          <a:off x="674048" y="808777"/>
          <a:ext cx="7830759" cy="5183650"/>
        </p:xfrm>
        <a:graphic>
          <a:graphicData uri="http://schemas.openxmlformats.org/drawingml/2006/table">
            <a:tbl>
              <a:tblPr firstRow="1" firstCol="1" bandRow="1">
                <a:tableStyleId>{5C22544A-7EE6-4342-B048-85BDC9FD1C3A}</a:tableStyleId>
              </a:tblPr>
              <a:tblGrid>
                <a:gridCol w="430743">
                  <a:extLst>
                    <a:ext uri="{9D8B030D-6E8A-4147-A177-3AD203B41FA5}">
                      <a16:colId xmlns:a16="http://schemas.microsoft.com/office/drawing/2014/main" val="1285381080"/>
                    </a:ext>
                  </a:extLst>
                </a:gridCol>
                <a:gridCol w="1421155">
                  <a:extLst>
                    <a:ext uri="{9D8B030D-6E8A-4147-A177-3AD203B41FA5}">
                      <a16:colId xmlns:a16="http://schemas.microsoft.com/office/drawing/2014/main" val="3923130165"/>
                    </a:ext>
                  </a:extLst>
                </a:gridCol>
                <a:gridCol w="928224">
                  <a:extLst>
                    <a:ext uri="{9D8B030D-6E8A-4147-A177-3AD203B41FA5}">
                      <a16:colId xmlns:a16="http://schemas.microsoft.com/office/drawing/2014/main" val="2450784732"/>
                    </a:ext>
                  </a:extLst>
                </a:gridCol>
                <a:gridCol w="546013">
                  <a:extLst>
                    <a:ext uri="{9D8B030D-6E8A-4147-A177-3AD203B41FA5}">
                      <a16:colId xmlns:a16="http://schemas.microsoft.com/office/drawing/2014/main" val="2741259015"/>
                    </a:ext>
                  </a:extLst>
                </a:gridCol>
                <a:gridCol w="1023778">
                  <a:extLst>
                    <a:ext uri="{9D8B030D-6E8A-4147-A177-3AD203B41FA5}">
                      <a16:colId xmlns:a16="http://schemas.microsoft.com/office/drawing/2014/main" val="3511893378"/>
                    </a:ext>
                  </a:extLst>
                </a:gridCol>
                <a:gridCol w="1501541">
                  <a:extLst>
                    <a:ext uri="{9D8B030D-6E8A-4147-A177-3AD203B41FA5}">
                      <a16:colId xmlns:a16="http://schemas.microsoft.com/office/drawing/2014/main" val="1774377951"/>
                    </a:ext>
                  </a:extLst>
                </a:gridCol>
                <a:gridCol w="955527">
                  <a:extLst>
                    <a:ext uri="{9D8B030D-6E8A-4147-A177-3AD203B41FA5}">
                      <a16:colId xmlns:a16="http://schemas.microsoft.com/office/drawing/2014/main" val="3029311105"/>
                    </a:ext>
                  </a:extLst>
                </a:gridCol>
                <a:gridCol w="1023778">
                  <a:extLst>
                    <a:ext uri="{9D8B030D-6E8A-4147-A177-3AD203B41FA5}">
                      <a16:colId xmlns:a16="http://schemas.microsoft.com/office/drawing/2014/main" val="2185871520"/>
                    </a:ext>
                  </a:extLst>
                </a:gridCol>
              </a:tblGrid>
              <a:tr h="601034">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Sl. No.</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Paper Title</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Author(s)</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Year</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Advantages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Disadvantages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Future Scope</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106045"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Address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extLst>
                  <a:ext uri="{0D108BD9-81ED-4DB2-BD59-A6C34878D82A}">
                    <a16:rowId xmlns:a16="http://schemas.microsoft.com/office/drawing/2014/main" val="2803756983"/>
                  </a:ext>
                </a:extLst>
              </a:tr>
              <a:tr h="832092">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1</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Deep Learning for Object Detection</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Girshick et al.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2014</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Introduced R-CNN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High computational cost</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Development of Faster R-CNN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www.ieee.com/deeplearning2014</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extLst>
                  <a:ext uri="{0D108BD9-81ED-4DB2-BD59-A6C34878D82A}">
                    <a16:rowId xmlns:a16="http://schemas.microsoft.com/office/drawing/2014/main" val="1262539611"/>
                  </a:ext>
                </a:extLst>
              </a:tr>
              <a:tr h="858650">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YOLO: Real-Time Object Detection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Redmon et al.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2016</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Real-time detection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Accuracy trade-offs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Improved YOLO versions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www.ieee.com/yolo2016</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extLst>
                  <a:ext uri="{0D108BD9-81ED-4DB2-BD59-A6C34878D82A}">
                    <a16:rowId xmlns:a16="http://schemas.microsoft.com/office/drawing/2014/main" val="3050457602"/>
                  </a:ext>
                </a:extLst>
              </a:tr>
              <a:tr h="984594">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3</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Optimizing Neural Networks with Adam</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Kingma and Ba</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2015</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Adaptive learning rate</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Prone to overfitting</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Enhanced optimizers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www.ieee.com/adam2015</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extLst>
                  <a:ext uri="{0D108BD9-81ED-4DB2-BD59-A6C34878D82A}">
                    <a16:rowId xmlns:a16="http://schemas.microsoft.com/office/drawing/2014/main" val="586065304"/>
                  </a:ext>
                </a:extLst>
              </a:tr>
              <a:tr h="900895">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4</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Robustness in CNNs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He et al.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2016</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Residual networks improve accuracy</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Complexity in design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Further optimization of residual blocks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www.ieee.com/robustness2016</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extLst>
                  <a:ext uri="{0D108BD9-81ED-4DB2-BD59-A6C34878D82A}">
                    <a16:rowId xmlns:a16="http://schemas.microsoft.com/office/drawing/2014/main" val="1485493225"/>
                  </a:ext>
                </a:extLst>
              </a:tr>
              <a:tr h="1006385">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5</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Faster R-CNN: Towards Real-Time Detection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Ren et al.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2015</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Improved speed and accuracy</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Complex training pipeline</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Simplification of pipelines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www.ieee.com/fasterrcnn2015</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086" marR="51086" marT="0" marB="0"/>
                </a:tc>
                <a:extLst>
                  <a:ext uri="{0D108BD9-81ED-4DB2-BD59-A6C34878D82A}">
                    <a16:rowId xmlns:a16="http://schemas.microsoft.com/office/drawing/2014/main" val="2854918375"/>
                  </a:ext>
                </a:extLst>
              </a:tr>
            </a:tbl>
          </a:graphicData>
        </a:graphic>
      </p:graphicFrame>
    </p:spTree>
    <p:extLst>
      <p:ext uri="{BB962C8B-B14F-4D97-AF65-F5344CB8AC3E}">
        <p14:creationId xmlns:p14="http://schemas.microsoft.com/office/powerpoint/2010/main" val="2317589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a:extLst>
              <a:ext uri="{FF2B5EF4-FFF2-40B4-BE49-F238E27FC236}">
                <a16:creationId xmlns:a16="http://schemas.microsoft.com/office/drawing/2014/main" id="{165D0617-62E9-4C57-B9EF-3D46A12FFEEC}"/>
              </a:ext>
            </a:extLst>
          </p:cNvPr>
          <p:cNvGraphicFramePr>
            <a:graphicFrameLocks noGrp="1"/>
          </p:cNvGraphicFramePr>
          <p:nvPr>
            <p:ph idx="1"/>
            <p:extLst>
              <p:ext uri="{D42A27DB-BD31-4B8C-83A1-F6EECF244321}">
                <p14:modId xmlns:p14="http://schemas.microsoft.com/office/powerpoint/2010/main" val="1031575770"/>
              </p:ext>
            </p:extLst>
          </p:nvPr>
        </p:nvGraphicFramePr>
        <p:xfrm>
          <a:off x="621435" y="953964"/>
          <a:ext cx="8078682" cy="4124063"/>
        </p:xfrm>
        <a:graphic>
          <a:graphicData uri="http://schemas.openxmlformats.org/drawingml/2006/table">
            <a:tbl>
              <a:tblPr firstRow="1" firstCol="1" bandRow="1">
                <a:tableStyleId>{5C22544A-7EE6-4342-B048-85BDC9FD1C3A}</a:tableStyleId>
              </a:tblPr>
              <a:tblGrid>
                <a:gridCol w="444382">
                  <a:extLst>
                    <a:ext uri="{9D8B030D-6E8A-4147-A177-3AD203B41FA5}">
                      <a16:colId xmlns:a16="http://schemas.microsoft.com/office/drawing/2014/main" val="1311763077"/>
                    </a:ext>
                  </a:extLst>
                </a:gridCol>
                <a:gridCol w="1466149">
                  <a:extLst>
                    <a:ext uri="{9D8B030D-6E8A-4147-A177-3AD203B41FA5}">
                      <a16:colId xmlns:a16="http://schemas.microsoft.com/office/drawing/2014/main" val="3186853099"/>
                    </a:ext>
                  </a:extLst>
                </a:gridCol>
                <a:gridCol w="957615">
                  <a:extLst>
                    <a:ext uri="{9D8B030D-6E8A-4147-A177-3AD203B41FA5}">
                      <a16:colId xmlns:a16="http://schemas.microsoft.com/office/drawing/2014/main" val="819154021"/>
                    </a:ext>
                  </a:extLst>
                </a:gridCol>
                <a:gridCol w="563299">
                  <a:extLst>
                    <a:ext uri="{9D8B030D-6E8A-4147-A177-3AD203B41FA5}">
                      <a16:colId xmlns:a16="http://schemas.microsoft.com/office/drawing/2014/main" val="1053569498"/>
                    </a:ext>
                  </a:extLst>
                </a:gridCol>
                <a:gridCol w="1056191">
                  <a:extLst>
                    <a:ext uri="{9D8B030D-6E8A-4147-A177-3AD203B41FA5}">
                      <a16:colId xmlns:a16="http://schemas.microsoft.com/office/drawing/2014/main" val="1643832586"/>
                    </a:ext>
                  </a:extLst>
                </a:gridCol>
                <a:gridCol w="1549079">
                  <a:extLst>
                    <a:ext uri="{9D8B030D-6E8A-4147-A177-3AD203B41FA5}">
                      <a16:colId xmlns:a16="http://schemas.microsoft.com/office/drawing/2014/main" val="2245799277"/>
                    </a:ext>
                  </a:extLst>
                </a:gridCol>
                <a:gridCol w="985776">
                  <a:extLst>
                    <a:ext uri="{9D8B030D-6E8A-4147-A177-3AD203B41FA5}">
                      <a16:colId xmlns:a16="http://schemas.microsoft.com/office/drawing/2014/main" val="3520827167"/>
                    </a:ext>
                  </a:extLst>
                </a:gridCol>
                <a:gridCol w="1056191">
                  <a:extLst>
                    <a:ext uri="{9D8B030D-6E8A-4147-A177-3AD203B41FA5}">
                      <a16:colId xmlns:a16="http://schemas.microsoft.com/office/drawing/2014/main" val="3489803511"/>
                    </a:ext>
                  </a:extLst>
                </a:gridCol>
              </a:tblGrid>
              <a:tr h="699623">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6</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b="0" dirty="0">
                          <a:solidFill>
                            <a:schemeClr val="tx1"/>
                          </a:solidFill>
                          <a:effectLst/>
                          <a:latin typeface="Times New Roman" panose="02020603050405020304" pitchFamily="18" charset="0"/>
                          <a:cs typeface="Times New Roman" panose="02020603050405020304" pitchFamily="18" charset="0"/>
                        </a:rPr>
                        <a:t>SSD: Single Shot MultiBox Detector</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solidFill>
                      <a:schemeClr val="accent1">
                        <a:lumMod val="40000"/>
                        <a:lumOff val="60000"/>
                      </a:schemeClr>
                    </a:solidFill>
                  </a:tcPr>
                </a:tc>
                <a:tc>
                  <a:txBody>
                    <a:bodyPr/>
                    <a:lstStyle/>
                    <a:p>
                      <a:pPr marL="0" marR="0" algn="l">
                        <a:lnSpc>
                          <a:spcPct val="107000"/>
                        </a:lnSpc>
                        <a:spcBef>
                          <a:spcPts val="0"/>
                        </a:spcBef>
                        <a:spcAft>
                          <a:spcPts val="0"/>
                        </a:spcAft>
                      </a:pPr>
                      <a:r>
                        <a:rPr lang="en-IN" sz="1200" b="0">
                          <a:solidFill>
                            <a:schemeClr val="tx1"/>
                          </a:solidFill>
                          <a:effectLst/>
                          <a:latin typeface="Times New Roman" panose="02020603050405020304" pitchFamily="18" charset="0"/>
                          <a:cs typeface="Times New Roman" panose="02020603050405020304" pitchFamily="18" charset="0"/>
                        </a:rPr>
                        <a:t>Liu et al.</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solidFill>
                      <a:schemeClr val="accent1">
                        <a:lumMod val="40000"/>
                        <a:lumOff val="60000"/>
                      </a:schemeClr>
                    </a:solidFill>
                  </a:tcPr>
                </a:tc>
                <a:tc>
                  <a:txBody>
                    <a:bodyPr/>
                    <a:lstStyle/>
                    <a:p>
                      <a:pPr marL="0" marR="0" algn="l">
                        <a:lnSpc>
                          <a:spcPct val="107000"/>
                        </a:lnSpc>
                        <a:spcBef>
                          <a:spcPts val="0"/>
                        </a:spcBef>
                        <a:spcAft>
                          <a:spcPts val="0"/>
                        </a:spcAft>
                      </a:pPr>
                      <a:r>
                        <a:rPr lang="en-IN" sz="1200" b="0">
                          <a:solidFill>
                            <a:schemeClr val="tx1"/>
                          </a:solidFill>
                          <a:effectLst/>
                          <a:latin typeface="Times New Roman" panose="02020603050405020304" pitchFamily="18" charset="0"/>
                          <a:cs typeface="Times New Roman" panose="02020603050405020304" pitchFamily="18" charset="0"/>
                        </a:rPr>
                        <a:t>2016</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solidFill>
                      <a:schemeClr val="accent1">
                        <a:lumMod val="40000"/>
                        <a:lumOff val="60000"/>
                      </a:schemeClr>
                    </a:solidFill>
                  </a:tcPr>
                </a:tc>
                <a:tc>
                  <a:txBody>
                    <a:bodyPr/>
                    <a:lstStyle/>
                    <a:p>
                      <a:pPr marL="0" marR="0" algn="l">
                        <a:lnSpc>
                          <a:spcPct val="107000"/>
                        </a:lnSpc>
                        <a:spcBef>
                          <a:spcPts val="0"/>
                        </a:spcBef>
                        <a:spcAft>
                          <a:spcPts val="0"/>
                        </a:spcAft>
                      </a:pPr>
                      <a:r>
                        <a:rPr lang="en-IN" sz="1200" b="0">
                          <a:solidFill>
                            <a:schemeClr val="tx1"/>
                          </a:solidFill>
                          <a:effectLst/>
                          <a:latin typeface="Times New Roman" panose="02020603050405020304" pitchFamily="18" charset="0"/>
                          <a:cs typeface="Times New Roman" panose="02020603050405020304" pitchFamily="18" charset="0"/>
                        </a:rPr>
                        <a:t>High-speed detection</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solidFill>
                      <a:schemeClr val="accent1">
                        <a:lumMod val="40000"/>
                        <a:lumOff val="60000"/>
                      </a:schemeClr>
                    </a:solidFill>
                  </a:tcPr>
                </a:tc>
                <a:tc>
                  <a:txBody>
                    <a:bodyPr/>
                    <a:lstStyle/>
                    <a:p>
                      <a:pPr marL="0" marR="0" algn="l">
                        <a:lnSpc>
                          <a:spcPct val="107000"/>
                        </a:lnSpc>
                        <a:spcBef>
                          <a:spcPts val="0"/>
                        </a:spcBef>
                        <a:spcAft>
                          <a:spcPts val="0"/>
                        </a:spcAft>
                      </a:pPr>
                      <a:r>
                        <a:rPr lang="en-IN" sz="1200" b="0" dirty="0">
                          <a:solidFill>
                            <a:schemeClr val="tx1"/>
                          </a:solidFill>
                          <a:effectLst/>
                          <a:latin typeface="Times New Roman" panose="02020603050405020304" pitchFamily="18" charset="0"/>
                          <a:cs typeface="Times New Roman" panose="02020603050405020304" pitchFamily="18" charset="0"/>
                        </a:rPr>
                        <a:t>Lower accuracy for small objects</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solidFill>
                      <a:schemeClr val="accent1">
                        <a:lumMod val="40000"/>
                        <a:lumOff val="60000"/>
                      </a:schemeClr>
                    </a:solidFill>
                  </a:tcPr>
                </a:tc>
                <a:tc>
                  <a:txBody>
                    <a:bodyPr/>
                    <a:lstStyle/>
                    <a:p>
                      <a:pPr marL="0" marR="0" algn="l">
                        <a:lnSpc>
                          <a:spcPct val="107000"/>
                        </a:lnSpc>
                        <a:spcBef>
                          <a:spcPts val="0"/>
                        </a:spcBef>
                        <a:spcAft>
                          <a:spcPts val="0"/>
                        </a:spcAft>
                      </a:pPr>
                      <a:r>
                        <a:rPr lang="en-IN" sz="1200" b="0">
                          <a:solidFill>
                            <a:schemeClr val="tx1"/>
                          </a:solidFill>
                          <a:effectLst/>
                          <a:latin typeface="Times New Roman" panose="02020603050405020304" pitchFamily="18" charset="0"/>
                          <a:cs typeface="Times New Roman" panose="02020603050405020304" pitchFamily="18" charset="0"/>
                        </a:rPr>
                        <a:t>Enhanced small-object detection</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solidFill>
                      <a:schemeClr val="accent1">
                        <a:lumMod val="40000"/>
                        <a:lumOff val="60000"/>
                      </a:schemeClr>
                    </a:solidFill>
                  </a:tcPr>
                </a:tc>
                <a:tc>
                  <a:txBody>
                    <a:bodyPr/>
                    <a:lstStyle/>
                    <a:p>
                      <a:pPr marL="0" marR="0" algn="l">
                        <a:lnSpc>
                          <a:spcPct val="107000"/>
                        </a:lnSpc>
                        <a:spcBef>
                          <a:spcPts val="0"/>
                        </a:spcBef>
                        <a:spcAft>
                          <a:spcPts val="0"/>
                        </a:spcAft>
                      </a:pPr>
                      <a:r>
                        <a:rPr lang="en-IN" sz="1200" b="0" dirty="0">
                          <a:solidFill>
                            <a:schemeClr val="tx1"/>
                          </a:solidFill>
                          <a:effectLst/>
                          <a:latin typeface="Times New Roman" panose="02020603050405020304" pitchFamily="18" charset="0"/>
                          <a:cs typeface="Times New Roman" panose="02020603050405020304" pitchFamily="18" charset="0"/>
                        </a:rPr>
                        <a:t>www.ieee.com/ssd2016</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solidFill>
                      <a:schemeClr val="accent1">
                        <a:lumMod val="40000"/>
                        <a:lumOff val="60000"/>
                      </a:schemeClr>
                    </a:solidFill>
                  </a:tcPr>
                </a:tc>
                <a:extLst>
                  <a:ext uri="{0D108BD9-81ED-4DB2-BD59-A6C34878D82A}">
                    <a16:rowId xmlns:a16="http://schemas.microsoft.com/office/drawing/2014/main" val="966079449"/>
                  </a:ext>
                </a:extLst>
              </a:tr>
              <a:tr h="840939">
                <a:tc>
                  <a:txBody>
                    <a:bodyPr/>
                    <a:lstStyle/>
                    <a:p>
                      <a:pPr marL="0" marR="0" algn="l">
                        <a:lnSpc>
                          <a:spcPct val="107000"/>
                        </a:lnSpc>
                        <a:spcBef>
                          <a:spcPts val="0"/>
                        </a:spcBef>
                        <a:spcAft>
                          <a:spcPts val="0"/>
                        </a:spcAft>
                      </a:pPr>
                      <a:r>
                        <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7</a:t>
                      </a:r>
                    </a:p>
                  </a:txBody>
                  <a:tcPr marL="37419" marR="37419"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MobileNet: Lightweight CNN</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Howard et al.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2017</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Optimized for mobile devices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Lower accuracy than standard CNNs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Improved lightweight architectures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www.ieee.com/mobilenet2017</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extLst>
                  <a:ext uri="{0D108BD9-81ED-4DB2-BD59-A6C34878D82A}">
                    <a16:rowId xmlns:a16="http://schemas.microsoft.com/office/drawing/2014/main" val="2975704778"/>
                  </a:ext>
                </a:extLst>
              </a:tr>
              <a:tr h="871281">
                <a:tc>
                  <a:txBody>
                    <a:bodyPr/>
                    <a:lstStyle/>
                    <a:p>
                      <a:pPr marL="0" marR="0" algn="l">
                        <a:lnSpc>
                          <a:spcPct val="107000"/>
                        </a:lnSpc>
                        <a:spcBef>
                          <a:spcPts val="0"/>
                        </a:spcBef>
                        <a:spcAft>
                          <a:spcPts val="0"/>
                        </a:spcAft>
                      </a:pP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YOLOv4: Optimal Speed and Accuracy</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Bochkovskiy et al.</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2020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Optimized performance for real-time tasks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Complex parameter tuning</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Refinement of YOLOv5</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www.ieee.com/yolov42020</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extLst>
                  <a:ext uri="{0D108BD9-81ED-4DB2-BD59-A6C34878D82A}">
                    <a16:rowId xmlns:a16="http://schemas.microsoft.com/office/drawing/2014/main" val="2516105313"/>
                  </a:ext>
                </a:extLst>
              </a:tr>
              <a:tr h="840939">
                <a:tc>
                  <a:txBody>
                    <a:bodyPr/>
                    <a:lstStyle/>
                    <a:p>
                      <a:pPr marL="0" marR="0" algn="l">
                        <a:lnSpc>
                          <a:spcPct val="107000"/>
                        </a:lnSpc>
                        <a:spcBef>
                          <a:spcPts val="0"/>
                        </a:spcBef>
                        <a:spcAft>
                          <a:spcPts val="0"/>
                        </a:spcAft>
                      </a:pP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Feature Pyramid Networks for Detection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Lin et al.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2017</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Multi-scale feature extraction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Increased computational cost</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More efficient multi-scale frameworks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www.ieee.com/featurepyramid2017</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extLst>
                  <a:ext uri="{0D108BD9-81ED-4DB2-BD59-A6C34878D82A}">
                    <a16:rowId xmlns:a16="http://schemas.microsoft.com/office/drawing/2014/main" val="1292855296"/>
                  </a:ext>
                </a:extLst>
              </a:tr>
              <a:tr h="871281">
                <a:tc>
                  <a:txBody>
                    <a:bodyPr/>
                    <a:lstStyle/>
                    <a:p>
                      <a:pPr marL="0" marR="0" algn="l">
                        <a:lnSpc>
                          <a:spcPct val="107000"/>
                        </a:lnSpc>
                        <a:spcBef>
                          <a:spcPts val="0"/>
                        </a:spcBef>
                        <a:spcAft>
                          <a:spcPts val="0"/>
                        </a:spcAft>
                      </a:pPr>
                      <a:r>
                        <a:rPr lang="en-IN"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Mask R-CNN for Instance Segmentation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He et al.</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2017</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Combines detection and segmentation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High resource requirements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Resource-efficient segmentation models</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tc>
                  <a:txBody>
                    <a:bodyPr/>
                    <a:lstStyle/>
                    <a:p>
                      <a:pPr marL="0" marR="0" algn="l">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www.ieee.com/maskrcnn2017</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37419" marR="37419" marT="0" marB="0"/>
                </a:tc>
                <a:extLst>
                  <a:ext uri="{0D108BD9-81ED-4DB2-BD59-A6C34878D82A}">
                    <a16:rowId xmlns:a16="http://schemas.microsoft.com/office/drawing/2014/main" val="2769683539"/>
                  </a:ext>
                </a:extLst>
              </a:tr>
            </a:tbl>
          </a:graphicData>
        </a:graphic>
      </p:graphicFrame>
      <p:sp>
        <p:nvSpPr>
          <p:cNvPr id="17" name="Footer Placeholder 7">
            <a:extLst>
              <a:ext uri="{FF2B5EF4-FFF2-40B4-BE49-F238E27FC236}">
                <a16:creationId xmlns:a16="http://schemas.microsoft.com/office/drawing/2014/main" id="{2AFE4A7C-DC54-49C2-BB94-240228A80EC1}"/>
              </a:ext>
            </a:extLst>
          </p:cNvPr>
          <p:cNvSpPr>
            <a:spLocks noGrp="1"/>
          </p:cNvSpPr>
          <p:nvPr>
            <p:ph type="ftr" sz="quarter" idx="11"/>
          </p:nvPr>
        </p:nvSpPr>
        <p:spPr>
          <a:xfrm>
            <a:off x="423334" y="6498562"/>
            <a:ext cx="6297612" cy="365125"/>
          </a:xfrm>
        </p:spPr>
        <p:txBody>
          <a:bodyPr/>
          <a:lstStyle/>
          <a:p>
            <a:r>
              <a:rPr lang="en-US"/>
              <a:t>DEPT. OF CSE, KLECET, CHIKODI</a:t>
            </a:r>
            <a:endParaRPr lang="en-US" dirty="0"/>
          </a:p>
        </p:txBody>
      </p:sp>
      <p:sp>
        <p:nvSpPr>
          <p:cNvPr id="20" name="Date Placeholder 21">
            <a:extLst>
              <a:ext uri="{FF2B5EF4-FFF2-40B4-BE49-F238E27FC236}">
                <a16:creationId xmlns:a16="http://schemas.microsoft.com/office/drawing/2014/main" id="{18F06CD2-C368-417B-BDCC-5B42815B21A0}"/>
              </a:ext>
            </a:extLst>
          </p:cNvPr>
          <p:cNvSpPr>
            <a:spLocks noGrp="1"/>
          </p:cNvSpPr>
          <p:nvPr>
            <p:ph type="dt" sz="half" idx="10"/>
          </p:nvPr>
        </p:nvSpPr>
        <p:spPr>
          <a:xfrm>
            <a:off x="7012093" y="6478242"/>
            <a:ext cx="911939" cy="365125"/>
          </a:xfrm>
        </p:spPr>
        <p:txBody>
          <a:bodyPr/>
          <a:lstStyle/>
          <a:p>
            <a:fld id="{E1F73A60-5288-4B1D-A0E8-4E27BBD99C3B}" type="datetime1">
              <a:rPr lang="en-US" smtClean="0"/>
              <a:t>2/10/2025</a:t>
            </a:fld>
            <a:endParaRPr lang="en-US" dirty="0"/>
          </a:p>
        </p:txBody>
      </p:sp>
      <p:sp>
        <p:nvSpPr>
          <p:cNvPr id="21" name="Slide Number Placeholder 23">
            <a:extLst>
              <a:ext uri="{FF2B5EF4-FFF2-40B4-BE49-F238E27FC236}">
                <a16:creationId xmlns:a16="http://schemas.microsoft.com/office/drawing/2014/main" id="{7D7F27DD-442F-4216-888C-EAD4C325138C}"/>
              </a:ext>
            </a:extLst>
          </p:cNvPr>
          <p:cNvSpPr>
            <a:spLocks noGrp="1"/>
          </p:cNvSpPr>
          <p:nvPr>
            <p:ph type="sldNum" sz="quarter" idx="12"/>
          </p:nvPr>
        </p:nvSpPr>
        <p:spPr>
          <a:xfrm>
            <a:off x="8700117" y="5993050"/>
            <a:ext cx="683339" cy="365125"/>
          </a:xfrm>
        </p:spPr>
        <p:txBody>
          <a:bodyPr/>
          <a:lstStyle/>
          <a:p>
            <a:r>
              <a:rPr lang="en-US" dirty="0"/>
              <a:t>8</a:t>
            </a:r>
          </a:p>
        </p:txBody>
      </p:sp>
    </p:spTree>
    <p:extLst>
      <p:ext uri="{BB962C8B-B14F-4D97-AF65-F5344CB8AC3E}">
        <p14:creationId xmlns:p14="http://schemas.microsoft.com/office/powerpoint/2010/main" val="44470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993E2-DABC-FFE1-8823-4F74C18AD0F9}"/>
              </a:ext>
            </a:extLst>
          </p:cNvPr>
          <p:cNvSpPr>
            <a:spLocks noGrp="1"/>
          </p:cNvSpPr>
          <p:nvPr>
            <p:ph type="title"/>
          </p:nvPr>
        </p:nvSpPr>
        <p:spPr>
          <a:xfrm>
            <a:off x="522751" y="457542"/>
            <a:ext cx="8842685" cy="592703"/>
          </a:xfrm>
        </p:spPr>
        <p:txBody>
          <a:bodyPr>
            <a:normAutofit fontScale="90000"/>
          </a:bodyPr>
          <a:lstStyle/>
          <a:p>
            <a:pPr algn="ctr"/>
            <a:r>
              <a:rPr lang="en-IN" dirty="0">
                <a:latin typeface="Times New Roman" pitchFamily="18" charset="0"/>
                <a:cs typeface="Times New Roman" pitchFamily="18" charset="0"/>
              </a:rPr>
              <a:t>OVERVIEW OF PROPOSED SYSTEM</a:t>
            </a:r>
          </a:p>
        </p:txBody>
      </p:sp>
      <p:sp>
        <p:nvSpPr>
          <p:cNvPr id="3" name="Content Placeholder 2">
            <a:extLst>
              <a:ext uri="{FF2B5EF4-FFF2-40B4-BE49-F238E27FC236}">
                <a16:creationId xmlns:a16="http://schemas.microsoft.com/office/drawing/2014/main" id="{8B0F2388-1920-AF48-CEE4-8EB0D9AC0A95}"/>
              </a:ext>
            </a:extLst>
          </p:cNvPr>
          <p:cNvSpPr>
            <a:spLocks noGrp="1"/>
          </p:cNvSpPr>
          <p:nvPr>
            <p:ph idx="1"/>
          </p:nvPr>
        </p:nvSpPr>
        <p:spPr>
          <a:xfrm>
            <a:off x="522751" y="1050245"/>
            <a:ext cx="8920066" cy="5605109"/>
          </a:xfrm>
        </p:spPr>
        <p:txBody>
          <a:bodyPr>
            <a:normAutofit/>
          </a:bodyPr>
          <a:lstStyle/>
          <a:p>
            <a:pPr marL="0" marR="0" algn="just">
              <a:lnSpc>
                <a:spcPct val="150000"/>
              </a:lnSpc>
            </a:pPr>
            <a:r>
              <a:rPr lang="en-US" sz="1600" b="1" dirty="0">
                <a:effectLst/>
                <a:latin typeface="Times New Roman" panose="02020603050405020304" pitchFamily="18" charset="0"/>
                <a:ea typeface="Times New Roman" panose="02020603050405020304" pitchFamily="18" charset="0"/>
              </a:rPr>
              <a:t>Object Detection and Identification</a:t>
            </a:r>
            <a:r>
              <a:rPr lang="en-US" sz="1600" dirty="0">
                <a:effectLst/>
                <a:latin typeface="Times New Roman" panose="02020603050405020304" pitchFamily="18" charset="0"/>
                <a:ea typeface="Times New Roman" panose="02020603050405020304" pitchFamily="18" charset="0"/>
              </a:rPr>
              <a:t>, is to develop an efficient and scalable system for real-time object recognition and classification. By integrating </a:t>
            </a:r>
            <a:r>
              <a:rPr lang="en-US" sz="1600" b="1" dirty="0">
                <a:effectLst/>
                <a:latin typeface="Times New Roman" panose="02020603050405020304" pitchFamily="18" charset="0"/>
                <a:ea typeface="Times New Roman" panose="02020603050405020304" pitchFamily="18" charset="0"/>
              </a:rPr>
              <a:t>CNN-based classification</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YOLOv5 for object detection</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real-time video processing</a:t>
            </a:r>
            <a:r>
              <a:rPr lang="en-US" sz="1600" dirty="0">
                <a:effectLst/>
                <a:latin typeface="Times New Roman" panose="02020603050405020304" pitchFamily="18" charset="0"/>
                <a:ea typeface="Times New Roman" panose="02020603050405020304" pitchFamily="18" charset="0"/>
              </a:rPr>
              <a:t>, and advanced </a:t>
            </a:r>
            <a:r>
              <a:rPr lang="en-US" sz="1600" b="1" dirty="0">
                <a:effectLst/>
                <a:latin typeface="Times New Roman" panose="02020603050405020304" pitchFamily="18" charset="0"/>
                <a:ea typeface="Times New Roman" panose="02020603050405020304" pitchFamily="18" charset="0"/>
              </a:rPr>
              <a:t>optimizers</a:t>
            </a:r>
            <a:r>
              <a:rPr lang="en-US" sz="1600" dirty="0">
                <a:effectLst/>
                <a:latin typeface="Times New Roman" panose="02020603050405020304" pitchFamily="18" charset="0"/>
                <a:ea typeface="Times New Roman" panose="02020603050405020304" pitchFamily="18" charset="0"/>
              </a:rPr>
              <a:t> like </a:t>
            </a:r>
            <a:r>
              <a:rPr lang="en-US" sz="1600" b="1" dirty="0">
                <a:effectLst/>
                <a:latin typeface="Times New Roman" panose="02020603050405020304" pitchFamily="18" charset="0"/>
                <a:ea typeface="Times New Roman" panose="02020603050405020304" pitchFamily="18" charset="0"/>
              </a:rPr>
              <a:t>Adam</a:t>
            </a:r>
            <a:r>
              <a:rPr lang="en-US" sz="160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AdamW</a:t>
            </a:r>
            <a:r>
              <a:rPr lang="en-US" sz="1600" dirty="0">
                <a:effectLst/>
                <a:latin typeface="Times New Roman" panose="02020603050405020304" pitchFamily="18" charset="0"/>
                <a:ea typeface="Times New Roman" panose="02020603050405020304" pitchFamily="18" charset="0"/>
              </a:rPr>
              <a:t>, and </a:t>
            </a:r>
            <a:r>
              <a:rPr lang="en-US" sz="1600" b="1" dirty="0">
                <a:effectLst/>
                <a:latin typeface="Times New Roman" panose="02020603050405020304" pitchFamily="18" charset="0"/>
                <a:ea typeface="Times New Roman" panose="02020603050405020304" pitchFamily="18" charset="0"/>
              </a:rPr>
              <a:t>RMSProp</a:t>
            </a:r>
            <a:r>
              <a:rPr lang="en-US" sz="1600" dirty="0">
                <a:effectLst/>
                <a:latin typeface="Times New Roman" panose="02020603050405020304" pitchFamily="18" charset="0"/>
                <a:ea typeface="Times New Roman" panose="02020603050405020304" pitchFamily="18" charset="0"/>
              </a:rPr>
              <a:t>, the project aims to provide an optimized solution that balances </a:t>
            </a:r>
            <a:r>
              <a:rPr lang="en-US" sz="1600" b="1" dirty="0">
                <a:effectLst/>
                <a:latin typeface="Times New Roman" panose="02020603050405020304" pitchFamily="18" charset="0"/>
                <a:ea typeface="Times New Roman" panose="02020603050405020304" pitchFamily="18" charset="0"/>
              </a:rPr>
              <a:t>accuracy, speed, </a:t>
            </a:r>
            <a:r>
              <a:rPr lang="en-US" sz="1600" dirty="0">
                <a:effectLst/>
                <a:latin typeface="Times New Roman" panose="02020603050405020304" pitchFamily="18" charset="0"/>
                <a:ea typeface="Times New Roman" panose="02020603050405020304" pitchFamily="18" charset="0"/>
              </a:rPr>
              <a:t>and computational efficiency.</a:t>
            </a:r>
          </a:p>
          <a:p>
            <a:pPr marL="0" indent="0" algn="just">
              <a:lnSpc>
                <a:spcPct val="150000"/>
              </a:lnSpc>
              <a:buNone/>
            </a:pPr>
            <a:r>
              <a:rPr lang="en-US" sz="1800" b="1" dirty="0">
                <a:solidFill>
                  <a:srgbClr val="000000"/>
                </a:solidFill>
                <a:effectLst/>
                <a:latin typeface="Times New Roman" panose="02020603050405020304" pitchFamily="18" charset="0"/>
              </a:rPr>
              <a:t>Key Components of the System:</a:t>
            </a:r>
          </a:p>
          <a:p>
            <a:pPr algn="just">
              <a:lnSpc>
                <a:spcPct val="150000"/>
              </a:lnSpc>
              <a:buFont typeface="+mj-lt"/>
              <a:buAutoNum type="arabicPeriod"/>
            </a:pPr>
            <a:r>
              <a:rPr lang="en-US" sz="1600" dirty="0">
                <a:effectLst/>
                <a:latin typeface="Times New Roman" panose="02020603050405020304" pitchFamily="18" charset="0"/>
                <a:ea typeface="Times New Roman" panose="02020603050405020304" pitchFamily="18" charset="0"/>
              </a:rPr>
              <a:t>CNN-based Classification for Object Identification.</a:t>
            </a:r>
          </a:p>
          <a:p>
            <a:pPr algn="just">
              <a:lnSpc>
                <a:spcPct val="150000"/>
              </a:lnSpc>
              <a:buFont typeface="+mj-lt"/>
              <a:buAutoNum type="arabicPeriod"/>
            </a:pPr>
            <a:r>
              <a:rPr lang="en-US" sz="1600" dirty="0">
                <a:effectLst/>
                <a:latin typeface="Times New Roman" panose="02020603050405020304" pitchFamily="18" charset="0"/>
                <a:ea typeface="Times New Roman" panose="02020603050405020304" pitchFamily="18" charset="0"/>
              </a:rPr>
              <a:t>YOLOv5 for Real-time Object Detection and Localization.</a:t>
            </a:r>
          </a:p>
          <a:p>
            <a:pPr algn="just">
              <a:lnSpc>
                <a:spcPct val="150000"/>
              </a:lnSpc>
              <a:buFont typeface="+mj-lt"/>
              <a:buAutoNum type="arabicPeriod"/>
            </a:pPr>
            <a:r>
              <a:rPr lang="en-US" sz="1600" dirty="0">
                <a:effectLst/>
                <a:latin typeface="Times New Roman" panose="02020603050405020304" pitchFamily="18" charset="0"/>
                <a:ea typeface="Times New Roman" panose="02020603050405020304" pitchFamily="18" charset="0"/>
              </a:rPr>
              <a:t>Real-time Video Processing.</a:t>
            </a:r>
          </a:p>
          <a:p>
            <a:pPr algn="just">
              <a:lnSpc>
                <a:spcPct val="150000"/>
              </a:lnSpc>
              <a:buFont typeface="+mj-lt"/>
              <a:buAutoNum type="arabicPeriod"/>
            </a:pPr>
            <a:r>
              <a:rPr lang="en-US" sz="1600" dirty="0">
                <a:effectLst/>
                <a:latin typeface="Times New Roman" panose="02020603050405020304" pitchFamily="18" charset="0"/>
                <a:ea typeface="Times New Roman" panose="02020603050405020304" pitchFamily="18" charset="0"/>
              </a:rPr>
              <a:t>Optimizers (Adam, AdamW, and RMSProp) for Enhanced Training Efficiency</a:t>
            </a:r>
            <a:r>
              <a:rPr lang="en-US" dirty="0">
                <a:effectLst/>
                <a:latin typeface="Times New Roman" panose="02020603050405020304" pitchFamily="18" charset="0"/>
                <a:ea typeface="Times New Roman" panose="02020603050405020304" pitchFamily="18" charset="0"/>
              </a:rPr>
              <a:t>.</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a:xfrm>
            <a:off x="6920653" y="6478242"/>
            <a:ext cx="911939" cy="365125"/>
          </a:xfrm>
        </p:spPr>
        <p:txBody>
          <a:bodyPr/>
          <a:lstStyle/>
          <a:p>
            <a:fld id="{5396136C-61E2-47DD-9D7D-E40D3F436B54}" type="datetime1">
              <a:rPr lang="en-US" smtClean="0"/>
              <a:t>2/10/2025</a:t>
            </a:fld>
            <a:endParaRPr lang="en-US" dirty="0"/>
          </a:p>
        </p:txBody>
      </p:sp>
      <p:sp>
        <p:nvSpPr>
          <p:cNvPr id="8" name="Footer Placeholder 7"/>
          <p:cNvSpPr>
            <a:spLocks noGrp="1"/>
          </p:cNvSpPr>
          <p:nvPr>
            <p:ph type="ftr" sz="quarter" idx="11"/>
          </p:nvPr>
        </p:nvSpPr>
        <p:spPr>
          <a:xfrm>
            <a:off x="392854" y="6478242"/>
            <a:ext cx="6297612" cy="365125"/>
          </a:xfrm>
        </p:spPr>
        <p:txBody>
          <a:bodyPr/>
          <a:lstStyle/>
          <a:p>
            <a:r>
              <a:rPr lang="en-US" dirty="0"/>
              <a:t>DEPT. OF CSE, KLECET, CHIKODI</a:t>
            </a:r>
          </a:p>
        </p:txBody>
      </p:sp>
      <p:sp>
        <p:nvSpPr>
          <p:cNvPr id="9" name="Slide Number Placeholder 8"/>
          <p:cNvSpPr>
            <a:spLocks noGrp="1"/>
          </p:cNvSpPr>
          <p:nvPr>
            <p:ph type="sldNum" sz="quarter" idx="12"/>
          </p:nvPr>
        </p:nvSpPr>
        <p:spPr>
          <a:xfrm>
            <a:off x="8539449" y="5946397"/>
            <a:ext cx="683339" cy="365125"/>
          </a:xfrm>
        </p:spPr>
        <p:txBody>
          <a:bodyPr/>
          <a:lstStyle/>
          <a:p>
            <a:r>
              <a:rPr lang="en-US" dirty="0"/>
              <a:t>9</a:t>
            </a:r>
          </a:p>
        </p:txBody>
      </p:sp>
    </p:spTree>
    <p:extLst>
      <p:ext uri="{BB962C8B-B14F-4D97-AF65-F5344CB8AC3E}">
        <p14:creationId xmlns:p14="http://schemas.microsoft.com/office/powerpoint/2010/main" val="1410416800"/>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3814</TotalTime>
  <Words>2154</Words>
  <Application>Microsoft Office PowerPoint</Application>
  <PresentationFormat>Widescreen</PresentationFormat>
  <Paragraphs>266</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SimSun</vt:lpstr>
      <vt:lpstr>Arial</vt:lpstr>
      <vt:lpstr>Calibri</vt:lpstr>
      <vt:lpstr>Times New Roman</vt:lpstr>
      <vt:lpstr>Trebuchet MS</vt:lpstr>
      <vt:lpstr>Wingdings</vt:lpstr>
      <vt:lpstr>Wingdings 3</vt:lpstr>
      <vt:lpstr>Facet</vt:lpstr>
      <vt:lpstr>“Object Detection and Identification using CNN”</vt:lpstr>
      <vt:lpstr>PowerPoint Presentation</vt:lpstr>
      <vt:lpstr>CONTENTS </vt:lpstr>
      <vt:lpstr>INTRODUCTION</vt:lpstr>
      <vt:lpstr>OBEJECTIVES</vt:lpstr>
      <vt:lpstr>PROBLEM STATEMENT</vt:lpstr>
      <vt:lpstr>LITERATURE SURVEY      </vt:lpstr>
      <vt:lpstr>PowerPoint Presentation</vt:lpstr>
      <vt:lpstr>OVERVIEW OF PROPOSED SYSTEM</vt:lpstr>
      <vt:lpstr>DATA FLOW DIAGRAM FOR IMAGE DETECTION</vt:lpstr>
      <vt:lpstr>DATA FLOW DIAGRAM FOR LIVE DETECTION</vt:lpstr>
      <vt:lpstr>METHODOLOGY</vt:lpstr>
      <vt:lpstr>PowerPoint Presentation</vt:lpstr>
      <vt:lpstr>REQUIREMENTS</vt:lpstr>
      <vt:lpstr>.</vt:lpstr>
      <vt:lpstr>SNAPSHOTS</vt:lpstr>
      <vt:lpstr>PowerPoint Presentation</vt:lpstr>
      <vt:lpstr>CONCLUSION</vt:lpstr>
      <vt:lpstr>REFERENCES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Megha Badiger</dc:creator>
  <cp:lastModifiedBy>ANUP NARAGUNDE</cp:lastModifiedBy>
  <cp:revision>145</cp:revision>
  <dcterms:created xsi:type="dcterms:W3CDTF">2023-11-21T13:24:39Z</dcterms:created>
  <dcterms:modified xsi:type="dcterms:W3CDTF">2025-02-10T06:54:03Z</dcterms:modified>
</cp:coreProperties>
</file>