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62" r:id="rId3"/>
    <p:sldId id="259" r:id="rId4"/>
    <p:sldId id="260" r:id="rId5"/>
    <p:sldId id="263" r:id="rId6"/>
    <p:sldId id="264" r:id="rId7"/>
    <p:sldId id="261"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CA1429-12EF-420D-B05C-BD2AEAD4D3C6}" type="datetimeFigureOut">
              <a:rPr lang="en-IN" smtClean="0"/>
              <a:t>08-06-2024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35019-B562-4EDA-98A7-24BF477DDCEF}" type="slidenum">
              <a:rPr lang="en-IN" smtClean="0"/>
              <a:t>‹#›</a:t>
            </a:fld>
            <a:endParaRPr lang="en-IN"/>
          </a:p>
        </p:txBody>
      </p:sp>
    </p:spTree>
    <p:extLst>
      <p:ext uri="{BB962C8B-B14F-4D97-AF65-F5344CB8AC3E}">
        <p14:creationId xmlns:p14="http://schemas.microsoft.com/office/powerpoint/2010/main" val="974953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0135019-B562-4EDA-98A7-24BF477DDCEF}" type="slidenum">
              <a:rPr lang="en-IN" smtClean="0"/>
              <a:t>1</a:t>
            </a:fld>
            <a:endParaRPr lang="en-IN"/>
          </a:p>
        </p:txBody>
      </p:sp>
    </p:spTree>
    <p:extLst>
      <p:ext uri="{BB962C8B-B14F-4D97-AF65-F5344CB8AC3E}">
        <p14:creationId xmlns:p14="http://schemas.microsoft.com/office/powerpoint/2010/main" val="2162722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70EB2F-F5F9-4CEE-8EA4-4A540AE1806B}" type="datetimeFigureOut">
              <a:rPr lang="en-IN" smtClean="0"/>
              <a:t>08-06-2024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5DCB878-0D27-48F7-B0F9-A7FC2C8D012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533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0EB2F-F5F9-4CEE-8EA4-4A540AE1806B}"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DCB878-0D27-48F7-B0F9-A7FC2C8D012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4807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0EB2F-F5F9-4CEE-8EA4-4A540AE1806B}"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DCB878-0D27-48F7-B0F9-A7FC2C8D012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6322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0EB2F-F5F9-4CEE-8EA4-4A540AE1806B}"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DCB878-0D27-48F7-B0F9-A7FC2C8D012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8914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70EB2F-F5F9-4CEE-8EA4-4A540AE1806B}"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DCB878-0D27-48F7-B0F9-A7FC2C8D012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9646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70EB2F-F5F9-4CEE-8EA4-4A540AE1806B}" type="datetimeFigureOut">
              <a:rPr lang="en-IN" smtClean="0"/>
              <a:t>08-06-2024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DCB878-0D27-48F7-B0F9-A7FC2C8D012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831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70EB2F-F5F9-4CEE-8EA4-4A540AE1806B}" type="datetimeFigureOut">
              <a:rPr lang="en-IN" smtClean="0"/>
              <a:t>08-06-2024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DCB878-0D27-48F7-B0F9-A7FC2C8D012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1214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70EB2F-F5F9-4CEE-8EA4-4A540AE1806B}" type="datetimeFigureOut">
              <a:rPr lang="en-IN" smtClean="0"/>
              <a:t>08-06-2024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DCB878-0D27-48F7-B0F9-A7FC2C8D012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6081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70EB2F-F5F9-4CEE-8EA4-4A540AE1806B}" type="datetimeFigureOut">
              <a:rPr lang="en-IN" smtClean="0"/>
              <a:t>08-06-2024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DCB878-0D27-48F7-B0F9-A7FC2C8D0122}" type="slidenum">
              <a:rPr lang="en-IN" smtClean="0"/>
              <a:t>‹#›</a:t>
            </a:fld>
            <a:endParaRPr lang="en-IN"/>
          </a:p>
        </p:txBody>
      </p:sp>
    </p:spTree>
    <p:extLst>
      <p:ext uri="{BB962C8B-B14F-4D97-AF65-F5344CB8AC3E}">
        <p14:creationId xmlns:p14="http://schemas.microsoft.com/office/powerpoint/2010/main" val="3655000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70EB2F-F5F9-4CEE-8EA4-4A540AE1806B}" type="datetimeFigureOut">
              <a:rPr lang="en-IN" smtClean="0"/>
              <a:t>08-06-2024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DCB878-0D27-48F7-B0F9-A7FC2C8D012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3531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870EB2F-F5F9-4CEE-8EA4-4A540AE1806B}" type="datetimeFigureOut">
              <a:rPr lang="en-IN" smtClean="0"/>
              <a:t>08-06-2024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5DCB878-0D27-48F7-B0F9-A7FC2C8D012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6188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870EB2F-F5F9-4CEE-8EA4-4A540AE1806B}" type="datetimeFigureOut">
              <a:rPr lang="en-IN" smtClean="0"/>
              <a:t>08-06-2024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5DCB878-0D27-48F7-B0F9-A7FC2C8D012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749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89C8466-BBAC-6292-3391-E89384E1C8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055914"/>
            <a:ext cx="7336971" cy="37882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A00AF06-42BF-0896-7267-FEBDE2313812}"/>
              </a:ext>
            </a:extLst>
          </p:cNvPr>
          <p:cNvSpPr txBox="1"/>
          <p:nvPr/>
        </p:nvSpPr>
        <p:spPr>
          <a:xfrm>
            <a:off x="4940753" y="2013857"/>
            <a:ext cx="2831647" cy="461665"/>
          </a:xfrm>
          <a:prstGeom prst="rect">
            <a:avLst/>
          </a:prstGeom>
          <a:noFill/>
        </p:spPr>
        <p:txBody>
          <a:bodyPr wrap="square" rtlCol="0">
            <a:spAutoFit/>
          </a:bodyPr>
          <a:lstStyle/>
          <a:p>
            <a:r>
              <a:rPr lang="en-IN" sz="2400" dirty="0"/>
              <a:t>HACKATHON ON</a:t>
            </a:r>
          </a:p>
        </p:txBody>
      </p:sp>
      <p:sp>
        <p:nvSpPr>
          <p:cNvPr id="6" name="TextBox 5">
            <a:extLst>
              <a:ext uri="{FF2B5EF4-FFF2-40B4-BE49-F238E27FC236}">
                <a16:creationId xmlns:a16="http://schemas.microsoft.com/office/drawing/2014/main" id="{C5D0F8A2-CC8D-7658-99C6-CA5BEFF628D2}"/>
              </a:ext>
            </a:extLst>
          </p:cNvPr>
          <p:cNvSpPr txBox="1"/>
          <p:nvPr/>
        </p:nvSpPr>
        <p:spPr>
          <a:xfrm>
            <a:off x="2793546" y="2828835"/>
            <a:ext cx="8915400" cy="1200329"/>
          </a:xfrm>
          <a:prstGeom prst="rect">
            <a:avLst/>
          </a:prstGeom>
          <a:noFill/>
        </p:spPr>
        <p:txBody>
          <a:bodyPr wrap="square" rtlCol="0">
            <a:spAutoFit/>
          </a:bodyPr>
          <a:lstStyle/>
          <a:p>
            <a:r>
              <a:rPr lang="en-IN" sz="3600" dirty="0"/>
              <a:t>CUSTOMER CHURN FOR A TELECOMMUNICATION COMPANY</a:t>
            </a:r>
          </a:p>
        </p:txBody>
      </p:sp>
      <p:sp>
        <p:nvSpPr>
          <p:cNvPr id="7" name="TextBox 6">
            <a:extLst>
              <a:ext uri="{FF2B5EF4-FFF2-40B4-BE49-F238E27FC236}">
                <a16:creationId xmlns:a16="http://schemas.microsoft.com/office/drawing/2014/main" id="{134514C8-6464-304E-CC94-CBD58056AC1E}"/>
              </a:ext>
            </a:extLst>
          </p:cNvPr>
          <p:cNvSpPr txBox="1"/>
          <p:nvPr/>
        </p:nvSpPr>
        <p:spPr>
          <a:xfrm>
            <a:off x="8436429" y="5475514"/>
            <a:ext cx="3272517" cy="461665"/>
          </a:xfrm>
          <a:prstGeom prst="rect">
            <a:avLst/>
          </a:prstGeom>
          <a:noFill/>
        </p:spPr>
        <p:txBody>
          <a:bodyPr wrap="square" rtlCol="0">
            <a:spAutoFit/>
          </a:bodyPr>
          <a:lstStyle/>
          <a:p>
            <a:r>
              <a:rPr lang="en-IN" sz="2400" dirty="0"/>
              <a:t>M JAGADISH KUMAR</a:t>
            </a:r>
          </a:p>
        </p:txBody>
      </p:sp>
    </p:spTree>
    <p:extLst>
      <p:ext uri="{BB962C8B-B14F-4D97-AF65-F5344CB8AC3E}">
        <p14:creationId xmlns:p14="http://schemas.microsoft.com/office/powerpoint/2010/main" val="406580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3EE89D-4354-216E-4A94-AC350141C2B1}"/>
              </a:ext>
            </a:extLst>
          </p:cNvPr>
          <p:cNvSpPr txBox="1"/>
          <p:nvPr/>
        </p:nvSpPr>
        <p:spPr>
          <a:xfrm>
            <a:off x="2449285" y="1524000"/>
            <a:ext cx="7293428" cy="830997"/>
          </a:xfrm>
          <a:prstGeom prst="rect">
            <a:avLst/>
          </a:prstGeom>
          <a:noFill/>
        </p:spPr>
        <p:txBody>
          <a:bodyPr wrap="square" rtlCol="0">
            <a:spAutoFit/>
          </a:bodyPr>
          <a:lstStyle/>
          <a:p>
            <a:pPr algn="ctr"/>
            <a:r>
              <a:rPr lang="en-IN" sz="2400" dirty="0"/>
              <a:t>INTRODUCTION TO CUSTOMER CHURN FOR A TELECOMMUNICATION COMPANY</a:t>
            </a:r>
          </a:p>
        </p:txBody>
      </p:sp>
      <p:sp>
        <p:nvSpPr>
          <p:cNvPr id="3" name="TextBox 2">
            <a:extLst>
              <a:ext uri="{FF2B5EF4-FFF2-40B4-BE49-F238E27FC236}">
                <a16:creationId xmlns:a16="http://schemas.microsoft.com/office/drawing/2014/main" id="{DC56AF32-276F-30C9-485C-0393BCBCE109}"/>
              </a:ext>
            </a:extLst>
          </p:cNvPr>
          <p:cNvSpPr txBox="1"/>
          <p:nvPr/>
        </p:nvSpPr>
        <p:spPr>
          <a:xfrm>
            <a:off x="1170214" y="3102429"/>
            <a:ext cx="9851571" cy="1938992"/>
          </a:xfrm>
          <a:prstGeom prst="rect">
            <a:avLst/>
          </a:prstGeom>
          <a:noFill/>
        </p:spPr>
        <p:txBody>
          <a:bodyPr wrap="square" rtlCol="0">
            <a:spAutoFit/>
          </a:bodyPr>
          <a:lstStyle/>
          <a:p>
            <a:r>
              <a:rPr lang="en-US" sz="2000" dirty="0"/>
              <a:t>In today's competitive market, understanding customer behavior and preferences is essential for businesses to retain their clientele and enhance customer satisfaction. This report delves into an in-depth analysis of customer data to uncover patterns and insights across four critical areas: customer demographics, usage patterns, billing history, and customer service interactions. Leveraging visualizations in Power BI and Python, we aim to present these insights in an easily interpretable manner, enabling data-driven decision-making.</a:t>
            </a:r>
            <a:endParaRPr lang="en-IN" sz="2000" dirty="0"/>
          </a:p>
        </p:txBody>
      </p:sp>
    </p:spTree>
    <p:extLst>
      <p:ext uri="{BB962C8B-B14F-4D97-AF65-F5344CB8AC3E}">
        <p14:creationId xmlns:p14="http://schemas.microsoft.com/office/powerpoint/2010/main" val="1250989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17982-D3A5-4256-6AC0-0FF501172193}"/>
              </a:ext>
            </a:extLst>
          </p:cNvPr>
          <p:cNvSpPr txBox="1"/>
          <p:nvPr/>
        </p:nvSpPr>
        <p:spPr>
          <a:xfrm>
            <a:off x="4735286" y="870857"/>
            <a:ext cx="2721428" cy="461665"/>
          </a:xfrm>
          <a:prstGeom prst="rect">
            <a:avLst/>
          </a:prstGeom>
          <a:noFill/>
        </p:spPr>
        <p:txBody>
          <a:bodyPr wrap="square" rtlCol="0">
            <a:spAutoFit/>
          </a:bodyPr>
          <a:lstStyle/>
          <a:p>
            <a:r>
              <a:rPr lang="en-IN" sz="2400" dirty="0"/>
              <a:t>KEY OBJECTIVES</a:t>
            </a:r>
          </a:p>
        </p:txBody>
      </p:sp>
      <p:sp>
        <p:nvSpPr>
          <p:cNvPr id="3" name="TextBox 2">
            <a:extLst>
              <a:ext uri="{FF2B5EF4-FFF2-40B4-BE49-F238E27FC236}">
                <a16:creationId xmlns:a16="http://schemas.microsoft.com/office/drawing/2014/main" id="{E04D1D72-ADB1-A735-0090-528B5CB32780}"/>
              </a:ext>
            </a:extLst>
          </p:cNvPr>
          <p:cNvSpPr txBox="1"/>
          <p:nvPr/>
        </p:nvSpPr>
        <p:spPr>
          <a:xfrm>
            <a:off x="4152900" y="2105561"/>
            <a:ext cx="5715000" cy="1323439"/>
          </a:xfrm>
          <a:prstGeom prst="rect">
            <a:avLst/>
          </a:prstGeom>
          <a:noFill/>
        </p:spPr>
        <p:txBody>
          <a:bodyPr wrap="square" rtlCol="0">
            <a:spAutoFit/>
          </a:bodyPr>
          <a:lstStyle/>
          <a:p>
            <a:pPr marL="342900" indent="-342900">
              <a:buAutoNum type="arabicParenBoth"/>
            </a:pPr>
            <a:r>
              <a:rPr lang="en-IN" sz="2000" dirty="0"/>
              <a:t>CUSTOMER DEMOGRAPHICS</a:t>
            </a:r>
          </a:p>
          <a:p>
            <a:pPr marL="342900" indent="-342900">
              <a:buAutoNum type="arabicParenBoth"/>
            </a:pPr>
            <a:r>
              <a:rPr lang="en-IN" sz="2000" dirty="0"/>
              <a:t>USAGE PATTERNS</a:t>
            </a:r>
          </a:p>
          <a:p>
            <a:pPr marL="342900" indent="-342900">
              <a:buAutoNum type="arabicParenBoth"/>
            </a:pPr>
            <a:r>
              <a:rPr lang="en-IN" sz="2000" dirty="0"/>
              <a:t>BILLING HISTORY</a:t>
            </a:r>
          </a:p>
          <a:p>
            <a:pPr marL="342900" indent="-342900">
              <a:buAutoNum type="arabicParenBoth"/>
            </a:pPr>
            <a:r>
              <a:rPr lang="en-IN" sz="2000" dirty="0"/>
              <a:t>CUSTOMER SERVICE INTERACTIONS</a:t>
            </a:r>
          </a:p>
        </p:txBody>
      </p:sp>
    </p:spTree>
    <p:extLst>
      <p:ext uri="{BB962C8B-B14F-4D97-AF65-F5344CB8AC3E}">
        <p14:creationId xmlns:p14="http://schemas.microsoft.com/office/powerpoint/2010/main" val="42240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0EFB01-9FC7-7FDE-640B-1F24E4308AFF}"/>
              </a:ext>
            </a:extLst>
          </p:cNvPr>
          <p:cNvSpPr txBox="1"/>
          <p:nvPr/>
        </p:nvSpPr>
        <p:spPr>
          <a:xfrm>
            <a:off x="2732314" y="1797784"/>
            <a:ext cx="6727372" cy="1631216"/>
          </a:xfrm>
          <a:prstGeom prst="rect">
            <a:avLst/>
          </a:prstGeom>
          <a:noFill/>
        </p:spPr>
        <p:txBody>
          <a:bodyPr wrap="square" rtlCol="0">
            <a:spAutoFit/>
          </a:bodyPr>
          <a:lstStyle/>
          <a:p>
            <a:r>
              <a:rPr lang="en-US" sz="2000" b="1" dirty="0"/>
              <a:t>(1) Customer Demographics</a:t>
            </a:r>
            <a:r>
              <a:rPr lang="en-US" sz="2000" dirty="0"/>
              <a:t>: Identify and understand the distribution of various demographic attributes such as gender, senior citizen status, partner status, and dependents. This helps in tailoring marketing strategies and personalized communication.</a:t>
            </a:r>
            <a:endParaRPr lang="en-IN" sz="2000" dirty="0"/>
          </a:p>
        </p:txBody>
      </p:sp>
    </p:spTree>
    <p:extLst>
      <p:ext uri="{BB962C8B-B14F-4D97-AF65-F5344CB8AC3E}">
        <p14:creationId xmlns:p14="http://schemas.microsoft.com/office/powerpoint/2010/main" val="1445333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48AD62-F4E2-3E41-E6BA-AC2BED9B949B}"/>
              </a:ext>
            </a:extLst>
          </p:cNvPr>
          <p:cNvSpPr txBox="1"/>
          <p:nvPr/>
        </p:nvSpPr>
        <p:spPr>
          <a:xfrm>
            <a:off x="2612570" y="2242456"/>
            <a:ext cx="5878286" cy="1938992"/>
          </a:xfrm>
          <a:prstGeom prst="rect">
            <a:avLst/>
          </a:prstGeom>
          <a:noFill/>
        </p:spPr>
        <p:txBody>
          <a:bodyPr wrap="square" rtlCol="0">
            <a:spAutoFit/>
          </a:bodyPr>
          <a:lstStyle/>
          <a:p>
            <a:r>
              <a:rPr lang="en-US" sz="2000" b="1" dirty="0"/>
              <a:t>(2) Usage Patterns</a:t>
            </a:r>
            <a:r>
              <a:rPr lang="en-US" sz="2000" dirty="0"/>
              <a:t>: Analyze how customers utilize different services provided by the company, including phone service, multiple lines, internet service, and additional online services. Understanding these patterns aids in optimizing service offerings and identifying cross-sell and up-sell opportunities.</a:t>
            </a:r>
            <a:endParaRPr lang="en-IN" sz="2000" dirty="0"/>
          </a:p>
        </p:txBody>
      </p:sp>
    </p:spTree>
    <p:extLst>
      <p:ext uri="{BB962C8B-B14F-4D97-AF65-F5344CB8AC3E}">
        <p14:creationId xmlns:p14="http://schemas.microsoft.com/office/powerpoint/2010/main" val="2353399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7E2B33-7DCB-088A-2172-FF6DA98E36A2}"/>
              </a:ext>
            </a:extLst>
          </p:cNvPr>
          <p:cNvSpPr txBox="1"/>
          <p:nvPr/>
        </p:nvSpPr>
        <p:spPr>
          <a:xfrm>
            <a:off x="2590801" y="2220685"/>
            <a:ext cx="6302828" cy="1631216"/>
          </a:xfrm>
          <a:prstGeom prst="rect">
            <a:avLst/>
          </a:prstGeom>
          <a:noFill/>
        </p:spPr>
        <p:txBody>
          <a:bodyPr wrap="square" rtlCol="0">
            <a:spAutoFit/>
          </a:bodyPr>
          <a:lstStyle/>
          <a:p>
            <a:r>
              <a:rPr lang="en-US" sz="2000" b="1" dirty="0"/>
              <a:t>Billing History</a:t>
            </a:r>
            <a:r>
              <a:rPr lang="en-US" sz="2000" dirty="0"/>
              <a:t>: Examine the distribution and relationships of monthly and total charges. By identifying common billing amounts and potential anomalies, we can gain insights into customer spending behavior and identify factors influencing customer satisfaction and churn.</a:t>
            </a:r>
            <a:endParaRPr lang="en-IN" sz="2000" dirty="0"/>
          </a:p>
        </p:txBody>
      </p:sp>
    </p:spTree>
    <p:extLst>
      <p:ext uri="{BB962C8B-B14F-4D97-AF65-F5344CB8AC3E}">
        <p14:creationId xmlns:p14="http://schemas.microsoft.com/office/powerpoint/2010/main" val="398576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D2374C-1875-17EC-951F-09881B48776A}"/>
              </a:ext>
            </a:extLst>
          </p:cNvPr>
          <p:cNvSpPr txBox="1"/>
          <p:nvPr/>
        </p:nvSpPr>
        <p:spPr>
          <a:xfrm>
            <a:off x="2656113" y="1404256"/>
            <a:ext cx="6357257" cy="2246769"/>
          </a:xfrm>
          <a:prstGeom prst="rect">
            <a:avLst/>
          </a:prstGeom>
          <a:noFill/>
        </p:spPr>
        <p:txBody>
          <a:bodyPr wrap="square" rtlCol="0">
            <a:spAutoFit/>
          </a:bodyPr>
          <a:lstStyle/>
          <a:p>
            <a:r>
              <a:rPr lang="en-US" sz="2000" b="1" dirty="0"/>
              <a:t>(4) Customer Service Interactions</a:t>
            </a:r>
            <a:r>
              <a:rPr lang="en-US" sz="2000" dirty="0"/>
              <a:t>: Investigate customer engagement with various service interactions such as online security, online backup, device protection, and tech support. Visualizing these interactions helps in pinpointing areas for service improvement and understanding the correlation between service usage and customer churn.</a:t>
            </a:r>
            <a:endParaRPr lang="en-IN" sz="2000" dirty="0"/>
          </a:p>
        </p:txBody>
      </p:sp>
    </p:spTree>
    <p:extLst>
      <p:ext uri="{BB962C8B-B14F-4D97-AF65-F5344CB8AC3E}">
        <p14:creationId xmlns:p14="http://schemas.microsoft.com/office/powerpoint/2010/main" val="183688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503211-CAD9-7013-A3AF-DE50B2401CA2}"/>
              </a:ext>
            </a:extLst>
          </p:cNvPr>
          <p:cNvSpPr txBox="1"/>
          <p:nvPr/>
        </p:nvSpPr>
        <p:spPr>
          <a:xfrm>
            <a:off x="2841171" y="2253341"/>
            <a:ext cx="6509657" cy="1323439"/>
          </a:xfrm>
          <a:prstGeom prst="rect">
            <a:avLst/>
          </a:prstGeom>
          <a:noFill/>
        </p:spPr>
        <p:txBody>
          <a:bodyPr wrap="square" rtlCol="0">
            <a:spAutoFit/>
          </a:bodyPr>
          <a:lstStyle/>
          <a:p>
            <a:r>
              <a:rPr lang="en-US" sz="2000" dirty="0"/>
              <a:t> </a:t>
            </a:r>
            <a:r>
              <a:rPr lang="en-US" sz="2000" b="1" dirty="0"/>
              <a:t>conclusion</a:t>
            </a:r>
            <a:r>
              <a:rPr lang="en-US" sz="2000" dirty="0"/>
              <a:t>: this report leverages visualizations to transform raw customer data into actionable insights, enabling businesses to make informed decisions that drive growth and improve customer experiences.</a:t>
            </a:r>
            <a:endParaRPr lang="en-IN" sz="2000" dirty="0"/>
          </a:p>
        </p:txBody>
      </p:sp>
    </p:spTree>
    <p:extLst>
      <p:ext uri="{BB962C8B-B14F-4D97-AF65-F5344CB8AC3E}">
        <p14:creationId xmlns:p14="http://schemas.microsoft.com/office/powerpoint/2010/main" val="891207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ECF20D-5384-60AA-7E19-B51721A1FB7D}"/>
              </a:ext>
            </a:extLst>
          </p:cNvPr>
          <p:cNvSpPr txBox="1"/>
          <p:nvPr/>
        </p:nvSpPr>
        <p:spPr>
          <a:xfrm>
            <a:off x="3831771" y="2505670"/>
            <a:ext cx="4528457" cy="923330"/>
          </a:xfrm>
          <a:prstGeom prst="rect">
            <a:avLst/>
          </a:prstGeom>
          <a:noFill/>
        </p:spPr>
        <p:txBody>
          <a:bodyPr wrap="square" rtlCol="0">
            <a:spAutoFit/>
          </a:bodyPr>
          <a:lstStyle/>
          <a:p>
            <a:r>
              <a:rPr lang="en-IN" sz="5400" dirty="0"/>
              <a:t>THANK YOU </a:t>
            </a:r>
          </a:p>
        </p:txBody>
      </p:sp>
    </p:spTree>
    <p:extLst>
      <p:ext uri="{BB962C8B-B14F-4D97-AF65-F5344CB8AC3E}">
        <p14:creationId xmlns:p14="http://schemas.microsoft.com/office/powerpoint/2010/main" val="24981037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34</TotalTime>
  <Words>320</Words>
  <Application>Microsoft Office PowerPoint</Application>
  <PresentationFormat>Widescreen</PresentationFormat>
  <Paragraphs>17</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Gill Sans MT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jagadish mandla</dc:creator>
  <cp:lastModifiedBy>jagadish mandla</cp:lastModifiedBy>
  <cp:revision>1</cp:revision>
  <dcterms:created xsi:type="dcterms:W3CDTF">2024-06-08T12:29:53Z</dcterms:created>
  <dcterms:modified xsi:type="dcterms:W3CDTF">2024-06-08T13:04:42Z</dcterms:modified>
</cp:coreProperties>
</file>