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2" r:id="rId3"/>
    <p:sldId id="274" r:id="rId4"/>
    <p:sldId id="277" r:id="rId5"/>
    <p:sldId id="278" r:id="rId6"/>
    <p:sldId id="279" r:id="rId7"/>
    <p:sldId id="280" r:id="rId8"/>
    <p:sldId id="281" r:id="rId9"/>
    <p:sldId id="284" r:id="rId10"/>
    <p:sldId id="282" r:id="rId11"/>
    <p:sldId id="288" r:id="rId12"/>
    <p:sldId id="287" r:id="rId13"/>
    <p:sldId id="292" r:id="rId14"/>
    <p:sldId id="291" r:id="rId15"/>
    <p:sldId id="286" r:id="rId16"/>
    <p:sldId id="285" r:id="rId17"/>
    <p:sldId id="293" r:id="rId18"/>
    <p:sldId id="294" r:id="rId19"/>
    <p:sldId id="290" r:id="rId20"/>
    <p:sldId id="289" r:id="rId21"/>
    <p:sldId id="283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ish mandla" userId="e067a519c21904e0" providerId="LiveId" clId="{42C8D2E3-7CA9-4625-8BCE-440C9917ED39}"/>
    <pc:docChg chg="modSld sldOrd">
      <pc:chgData name="jagadish mandla" userId="e067a519c21904e0" providerId="LiveId" clId="{42C8D2E3-7CA9-4625-8BCE-440C9917ED39}" dt="2024-03-23T05:22:21.960" v="10" actId="1076"/>
      <pc:docMkLst>
        <pc:docMk/>
      </pc:docMkLst>
      <pc:sldChg chg="modSp mod ord">
        <pc:chgData name="jagadish mandla" userId="e067a519c21904e0" providerId="LiveId" clId="{42C8D2E3-7CA9-4625-8BCE-440C9917ED39}" dt="2024-03-23T05:17:43.944" v="8"/>
        <pc:sldMkLst>
          <pc:docMk/>
          <pc:sldMk cId="1203199533" sldId="256"/>
        </pc:sldMkLst>
        <pc:spChg chg="mod">
          <ac:chgData name="jagadish mandla" userId="e067a519c21904e0" providerId="LiveId" clId="{42C8D2E3-7CA9-4625-8BCE-440C9917ED39}" dt="2024-03-19T06:25:54.560" v="0" actId="20577"/>
          <ac:spMkLst>
            <pc:docMk/>
            <pc:sldMk cId="1203199533" sldId="256"/>
            <ac:spMk id="5" creationId="{00000000-0000-0000-0000-000000000000}"/>
          </ac:spMkLst>
        </pc:spChg>
        <pc:spChg chg="mod">
          <ac:chgData name="jagadish mandla" userId="e067a519c21904e0" providerId="LiveId" clId="{42C8D2E3-7CA9-4625-8BCE-440C9917ED39}" dt="2024-03-23T05:06:34.631" v="4" actId="20577"/>
          <ac:spMkLst>
            <pc:docMk/>
            <pc:sldMk cId="1203199533" sldId="256"/>
            <ac:spMk id="7" creationId="{32958603-A4C6-ED06-5C0A-46AA782BAEC7}"/>
          </ac:spMkLst>
        </pc:spChg>
      </pc:sldChg>
      <pc:sldChg chg="modSp mod">
        <pc:chgData name="jagadish mandla" userId="e067a519c21904e0" providerId="LiveId" clId="{42C8D2E3-7CA9-4625-8BCE-440C9917ED39}" dt="2024-03-23T05:22:21.960" v="10" actId="1076"/>
        <pc:sldMkLst>
          <pc:docMk/>
          <pc:sldMk cId="1858282245" sldId="272"/>
        </pc:sldMkLst>
        <pc:picChg chg="mod">
          <ac:chgData name="jagadish mandla" userId="e067a519c21904e0" providerId="LiveId" clId="{42C8D2E3-7CA9-4625-8BCE-440C9917ED39}" dt="2024-03-23T05:22:21.960" v="10" actId="1076"/>
          <ac:picMkLst>
            <pc:docMk/>
            <pc:sldMk cId="1858282245" sldId="272"/>
            <ac:picMk id="102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CC81-55DC-40AC-8218-993FE375E82C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D4E3-3D05-4B45-BC58-BA33452C7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5A49-C46F-4846-9516-9FADBF57DA2F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5D99-0393-4671-8E1C-2B27DC51F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r.@Bhanu" TargetMode="Externa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E099A0C1-30DC-E12E-93F8-2CC743F3E8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9331"/>
            <a:ext cx="12190815" cy="68486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958603-A4C6-ED06-5C0A-46AA782BAEC7}"/>
              </a:ext>
            </a:extLst>
          </p:cNvPr>
          <p:cNvSpPr/>
          <p:nvPr/>
        </p:nvSpPr>
        <p:spPr>
          <a:xfrm>
            <a:off x="1619532" y="3856337"/>
            <a:ext cx="94227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ANALYSIS  ON  CRICKET  BATSMAN </a:t>
            </a:r>
          </a:p>
          <a:p>
            <a:pPr algn="ctr"/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PERFORMANCE  ACROSS  ALL FORMATS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49466" y="5368121"/>
            <a:ext cx="253787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K. KRANTHI KUMAR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VIJAY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IN" b="1">
                <a:latin typeface="Times New Roman" pitchFamily="18" charset="0"/>
                <a:cs typeface="Times New Roman" pitchFamily="18" charset="0"/>
              </a:rPr>
              <a:t>JAGADISH</a:t>
            </a:r>
          </a:p>
        </p:txBody>
      </p:sp>
    </p:spTree>
    <p:extLst>
      <p:ext uri="{BB962C8B-B14F-4D97-AF65-F5344CB8AC3E}">
        <p14:creationId xmlns:p14="http://schemas.microsoft.com/office/powerpoint/2010/main" val="1203199533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FE8793-0807-4C09-958A-30BCE7FA948A}"/>
              </a:ext>
            </a:extLst>
          </p:cNvPr>
          <p:cNvSpPr txBox="1"/>
          <p:nvPr/>
        </p:nvSpPr>
        <p:spPr>
          <a:xfrm>
            <a:off x="496430" y="-10443"/>
            <a:ext cx="665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Top 10 Highest Runs Scored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E9E1-93C3-3909-48E3-4508F6224497}"/>
              </a:ext>
            </a:extLst>
          </p:cNvPr>
          <p:cNvSpPr txBox="1"/>
          <p:nvPr/>
        </p:nvSpPr>
        <p:spPr>
          <a:xfrm>
            <a:off x="596615" y="5395044"/>
            <a:ext cx="971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holds the record for the highest number of runs, totaling 34,357 across all international formats.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" name="Picture 1" descr="C:\Users\ADMIN\Desktop\download\top ru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3" y="568325"/>
            <a:ext cx="8859837" cy="471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055361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03015-D1B2-24E7-ED8A-84269F988CCF}"/>
              </a:ext>
            </a:extLst>
          </p:cNvPr>
          <p:cNvSpPr txBox="1"/>
          <p:nvPr/>
        </p:nvSpPr>
        <p:spPr>
          <a:xfrm>
            <a:off x="405792" y="33986"/>
            <a:ext cx="10717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 Players by Centuries and Half Centuries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" name="Picture 1" descr="C:\Users\ADMIN\Desktop\download\cen and hal c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338" y="705409"/>
            <a:ext cx="8048459" cy="453619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73288" y="5256117"/>
            <a:ext cx="10722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player with the highest number of centuries and half-centuries scored.</a:t>
            </a:r>
          </a:p>
        </p:txBody>
      </p:sp>
    </p:spTree>
    <p:extLst>
      <p:ext uri="{BB962C8B-B14F-4D97-AF65-F5344CB8AC3E}">
        <p14:creationId xmlns:p14="http://schemas.microsoft.com/office/powerpoint/2010/main" val="2615111115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503DE9-D6B4-85F4-2619-48AEED45418F}"/>
              </a:ext>
            </a:extLst>
          </p:cNvPr>
          <p:cNvSpPr txBox="1"/>
          <p:nvPr/>
        </p:nvSpPr>
        <p:spPr>
          <a:xfrm>
            <a:off x="423552" y="0"/>
            <a:ext cx="7579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Top 10 Most Innings played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0BDD9-2E0B-07BF-D84D-6A97150926C7}"/>
              </a:ext>
            </a:extLst>
          </p:cNvPr>
          <p:cNvSpPr txBox="1"/>
          <p:nvPr/>
        </p:nvSpPr>
        <p:spPr>
          <a:xfrm>
            <a:off x="532264" y="4668458"/>
            <a:ext cx="97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ranks among the top 10 players with the highest number of innings played.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England has the highest number of innings played among all countries.</a:t>
            </a:r>
          </a:p>
        </p:txBody>
      </p:sp>
      <p:pic>
        <p:nvPicPr>
          <p:cNvPr id="3073" name="Picture 1" descr="C:\Users\ADMIN\Desktop\download\inn play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773" y="527194"/>
            <a:ext cx="6387151" cy="372692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ADMIN\Desktop\download\inn with co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5901" y="504967"/>
            <a:ext cx="5556099" cy="3698543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04339" y="4064379"/>
            <a:ext cx="987661" cy="224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7572823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022" y="23459"/>
            <a:ext cx="7663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 10 Countries who scored highest number of Centuries ? </a:t>
            </a:r>
          </a:p>
        </p:txBody>
      </p:sp>
      <p:pic>
        <p:nvPicPr>
          <p:cNvPr id="31746" name="Picture 2" descr="C:\Users\ADMIN\Desktop\download\newpl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08" y="614790"/>
            <a:ext cx="6114196" cy="3998153"/>
          </a:xfrm>
          <a:prstGeom prst="rect">
            <a:avLst/>
          </a:prstGeom>
          <a:noFill/>
        </p:spPr>
      </p:pic>
      <p:pic>
        <p:nvPicPr>
          <p:cNvPr id="31747" name="Picture 3" descr="C:\Users\ADMIN\Desktop\download\cen a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7152" y="559178"/>
            <a:ext cx="5804847" cy="420047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09766" y="4998832"/>
            <a:ext cx="10656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Australia holds the record for the highest number of centuries scored by its players.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India ranks first in terms of the average number of centuries scored by its players among all countries.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81" y="1678"/>
            <a:ext cx="9012073" cy="66705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Top Countries Average by over all average of player ?</a:t>
            </a:r>
          </a:p>
        </p:txBody>
      </p:sp>
      <p:pic>
        <p:nvPicPr>
          <p:cNvPr id="30722" name="Picture 2" descr="C:\Users\ADMIN\Desktop\download\top con a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3" y="914619"/>
            <a:ext cx="5404513" cy="383502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53" y="4943009"/>
            <a:ext cx="9924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Australia ranks first in terms of the highest average among top countries.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England has the highest number of players who have played internationally.</a:t>
            </a:r>
          </a:p>
        </p:txBody>
      </p:sp>
      <p:pic>
        <p:nvPicPr>
          <p:cNvPr id="7" name="Picture 4" descr="C:\Users\ADMIN\Desktop\download\all play co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731" y="881257"/>
            <a:ext cx="5841243" cy="38896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2D387-6B94-8777-0C91-A951806C2F14}"/>
              </a:ext>
            </a:extLst>
          </p:cNvPr>
          <p:cNvSpPr txBox="1"/>
          <p:nvPr/>
        </p:nvSpPr>
        <p:spPr>
          <a:xfrm>
            <a:off x="311776" y="45903"/>
            <a:ext cx="8750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Top 15 Players who Scored Highest Score?</a:t>
            </a:r>
          </a:p>
        </p:txBody>
      </p:sp>
      <p:pic>
        <p:nvPicPr>
          <p:cNvPr id="2049" name="Picture 1" descr="C:\Users\ADMIN\Desktop\download\hig s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728" y="872806"/>
            <a:ext cx="6619165" cy="416256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7917" y="1058444"/>
            <a:ext cx="4189865" cy="351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1402" y="5173868"/>
            <a:ext cx="10671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West Indies player Brian Lara holds the record for the highest score, with 400 runs.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Australia's Mathew Hayden holds the second position with a score of 380 runs.</a:t>
            </a:r>
          </a:p>
        </p:txBody>
      </p:sp>
    </p:spTree>
    <p:extLst>
      <p:ext uri="{BB962C8B-B14F-4D97-AF65-F5344CB8AC3E}">
        <p14:creationId xmlns:p14="http://schemas.microsoft.com/office/powerpoint/2010/main" val="760151181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40" y="118995"/>
            <a:ext cx="7598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Top 10 Player with Longest career duration ?</a:t>
            </a:r>
            <a:endParaRPr lang="en-US" sz="3200" dirty="0"/>
          </a:p>
        </p:txBody>
      </p:sp>
      <p:pic>
        <p:nvPicPr>
          <p:cNvPr id="1027" name="Picture 3" descr="C:\Users\ADMIN\Desktop\download\care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258" y="777922"/>
            <a:ext cx="7134058" cy="4285399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00585" y="5092342"/>
            <a:ext cx="9971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player with the longest career duration is Wilfred Rhodes from England, who holds the first position.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Among the top 10 players with the longest careers, five are from England.</a:t>
            </a:r>
          </a:p>
        </p:txBody>
      </p:sp>
    </p:spTree>
    <p:extLst>
      <p:ext uri="{BB962C8B-B14F-4D97-AF65-F5344CB8AC3E}">
        <p14:creationId xmlns:p14="http://schemas.microsoft.com/office/powerpoint/2010/main" val="739153715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39175" y="23406"/>
            <a:ext cx="9190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Distribution of Player Careers Before and After 2000 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36620" y="4416387"/>
            <a:ext cx="10750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distribution of player careers that began before the year 2000 includes 2524 players.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4326 players whose careers began after the year 2000.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total runs scored across all formats from the period spanning 1900 to 1999, as well as from 2000 to 2024.</a:t>
            </a:r>
          </a:p>
        </p:txBody>
      </p:sp>
      <p:pic>
        <p:nvPicPr>
          <p:cNvPr id="33795" name="Picture 3" descr="C:\Users\ADMIN\Desktop\download\bef 2k and aft 2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837" y="733948"/>
            <a:ext cx="5318575" cy="3646984"/>
          </a:xfrm>
          <a:prstGeom prst="rect">
            <a:avLst/>
          </a:prstGeom>
          <a:noFill/>
        </p:spPr>
      </p:pic>
      <p:pic>
        <p:nvPicPr>
          <p:cNvPr id="33798" name="Picture 6" descr="C:\Users\ADMIN\Desktop\download\total runs b and 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9072" y="736980"/>
            <a:ext cx="5033417" cy="353476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25581" y="9811"/>
            <a:ext cx="8965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Most and least players starting their career in years ?</a:t>
            </a:r>
            <a:endParaRPr lang="en-US" sz="3200" dirty="0"/>
          </a:p>
        </p:txBody>
      </p:sp>
      <p:pic>
        <p:nvPicPr>
          <p:cNvPr id="34819" name="Picture 3" descr="C:\Users\ADMIN\Desktop\download\most join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61" y="597138"/>
            <a:ext cx="5710945" cy="3739665"/>
          </a:xfrm>
          <a:prstGeom prst="rect">
            <a:avLst/>
          </a:prstGeom>
          <a:noFill/>
        </p:spPr>
      </p:pic>
      <p:pic>
        <p:nvPicPr>
          <p:cNvPr id="34820" name="Picture 4" descr="C:\Users\ADMIN\Desktop\download\least join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8264" y="559559"/>
            <a:ext cx="5315164" cy="372583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9030" y="4377512"/>
            <a:ext cx="11605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year 2019, the highest number of players started their international cricket careers from all countries, totaling 879.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4 players started their international cricket careers from all countries in the year 1903.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observe that the highest number of players started their careers between 2019 and 2023.</a:t>
            </a:r>
          </a:p>
        </p:txBody>
      </p:sp>
    </p:spTree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6" y="15328"/>
            <a:ext cx="9635313" cy="55787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Performance Trends Over Time based on runs and years ?</a:t>
            </a:r>
          </a:p>
        </p:txBody>
      </p:sp>
      <p:pic>
        <p:nvPicPr>
          <p:cNvPr id="29698" name="Picture 2" descr="C:\Users\ADMIN\Desktop\download\over trends ru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955" y="677318"/>
            <a:ext cx="11436824" cy="444886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003938" y="5333361"/>
            <a:ext cx="959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Trends in player performance based on the highest runs scored each year.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year 1989 witnessed the highest average runs scored.</a:t>
            </a:r>
          </a:p>
        </p:txBody>
      </p:sp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051" y="-14288"/>
            <a:ext cx="12144375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8F128-C68B-DB32-5D2F-98687173D651}"/>
              </a:ext>
            </a:extLst>
          </p:cNvPr>
          <p:cNvSpPr txBox="1"/>
          <p:nvPr/>
        </p:nvSpPr>
        <p:spPr>
          <a:xfrm>
            <a:off x="1609926" y="865294"/>
            <a:ext cx="3765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DE631-E775-016F-ED8C-D40C9CCD44CE}"/>
              </a:ext>
            </a:extLst>
          </p:cNvPr>
          <p:cNvSpPr txBox="1"/>
          <p:nvPr/>
        </p:nvSpPr>
        <p:spPr>
          <a:xfrm>
            <a:off x="1082135" y="1617256"/>
            <a:ext cx="10504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"To undertake a comprehensive evaluation of cricket batsmen's effectiveness and influence in modern cricket by examining their performance across a spectrum of formats, including Test matches, One Day Internationals (ODIs), and Twenty20 Internationals (T20Is)."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2507" y="5784221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80655" y="4145064"/>
            <a:ext cx="10363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objective of the statement is to conduct a </a:t>
            </a:r>
            <a:r>
              <a:rPr lang="en-US" sz="2400" dirty="0"/>
              <a:t>complete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assessment of cricket batsmen's performance and impact in contemporary cricket. This involves analyzing their effectiveness across various formats such as Test matches, One Day Internationals (ODIs), and Twenty20 Internationals (T20Is).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7495" y="3396734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8282245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595" y="9811"/>
            <a:ext cx="6637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Top 10 Most matches played  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 descr="C:\Users\ADMIN\Desktop\download\mat ply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971" y="849057"/>
            <a:ext cx="8993874" cy="433007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45998" y="5366425"/>
            <a:ext cx="9480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holds the record for the most number of matches played, with 664 matches, securing the first place.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\AppData\Local\Packages\Microsoft.Windows.Photos_8wekyb3d8bbwe\TempState\ShareServiceTempFolder\Biggest-cricket-stadiums-in-India-Must-know-for-all-cricket-fans-f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047" y="522958"/>
            <a:ext cx="2174548" cy="50496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439" y="1326618"/>
            <a:ext cx="101278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considering all formats combined,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emerges as the preeminent performer.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notable observation would be that the majority of players have entered their respective careers after the year 2000.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Kohli's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presence is not only prominent across all cricket formats but also within the top 10 ranks individually in both T20s and ODIs.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India boasts three players within the top 10 highest run-scorers, reflecting a strong performance in cricket.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 emulating the skills, adaptability, consistency, fitness, and mental toughness demonstrated by these top Indian players, junior cricketers can enhance their own abilities and increase their chances of success in  cricket.</a:t>
            </a:r>
          </a:p>
        </p:txBody>
      </p:sp>
    </p:spTree>
    <p:extLst>
      <p:ext uri="{BB962C8B-B14F-4D97-AF65-F5344CB8AC3E}">
        <p14:creationId xmlns:p14="http://schemas.microsoft.com/office/powerpoint/2010/main" val="2100185080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621" y="-171450"/>
            <a:ext cx="13279438" cy="775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73091" y="3080818"/>
            <a:ext cx="502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wanted to express my sincere gratitude for your invaluable guidance and support throughout the project. I truly appreciate the time and effort you've dedicated to helping me. Thank you for being an exceptional mentor.  </a:t>
            </a:r>
          </a:p>
          <a:p>
            <a:r>
              <a:rPr lang="en-US" sz="24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400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Innomatics</a:t>
            </a:r>
            <a:r>
              <a:rPr lang="en-US" sz="24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@ </a:t>
            </a:r>
            <a:r>
              <a:rPr lang="en-US" sz="2400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Bhanu</a:t>
            </a:r>
            <a:r>
              <a:rPr lang="en-US" sz="2400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Prakash</a:t>
            </a:r>
            <a:r>
              <a:rPr lang="en-US" sz="24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Pujala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 descr="C:\Users\ADMIN\Desktop\download\thank_you_800_wh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1" y="2735407"/>
            <a:ext cx="4710544" cy="32384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82000" contrast="53000"/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F4A86-50BC-6FCE-6F6C-644411A2EAED}"/>
              </a:ext>
            </a:extLst>
          </p:cNvPr>
          <p:cNvSpPr txBox="1"/>
          <p:nvPr/>
        </p:nvSpPr>
        <p:spPr>
          <a:xfrm>
            <a:off x="1582988" y="900407"/>
            <a:ext cx="619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B5FBF-7C77-18C3-E935-CD2F80B3947D}"/>
              </a:ext>
            </a:extLst>
          </p:cNvPr>
          <p:cNvSpPr txBox="1"/>
          <p:nvPr/>
        </p:nvSpPr>
        <p:spPr>
          <a:xfrm>
            <a:off x="793694" y="1701725"/>
            <a:ext cx="10373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collected from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espncricinfo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Website:</a:t>
            </a:r>
          </a:p>
          <a:p>
            <a:pPr marL="285750" indent="-28575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https://stats.espncricinfo.com/ci/engine/stats/index.html?class=11;home_or_away=1;home_or_away=2;home_or_away=3;orderby=matches;result=1;result=2;result=3;result=4;result=5;template=results;type=batting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Sent request for the URL’s.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Scrapped the data which accepted the URL request.(status code=200)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1106" y="5918011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7980399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0"/>
            <a:ext cx="12144375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B381A-E95C-A950-442C-CC412F7A7FD4}"/>
              </a:ext>
            </a:extLst>
          </p:cNvPr>
          <p:cNvSpPr txBox="1"/>
          <p:nvPr/>
        </p:nvSpPr>
        <p:spPr>
          <a:xfrm>
            <a:off x="1969827" y="705547"/>
            <a:ext cx="2247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: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885D5-8624-AF60-5F0D-8999E85DCCA5}"/>
              </a:ext>
            </a:extLst>
          </p:cNvPr>
          <p:cNvSpPr txBox="1"/>
          <p:nvPr/>
        </p:nvSpPr>
        <p:spPr>
          <a:xfrm>
            <a:off x="541020" y="4953000"/>
            <a:ext cx="79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above one is the raw data which is collected from the web using the method called web scraping.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677" y="1442096"/>
            <a:ext cx="7311246" cy="334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5958" y="337684"/>
            <a:ext cx="3896042" cy="456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9470" y="5713294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6263990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0"/>
            <a:ext cx="12144375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16A92-227D-0B2D-D8A4-C968723271A8}"/>
              </a:ext>
            </a:extLst>
          </p:cNvPr>
          <p:cNvSpPr txBox="1"/>
          <p:nvPr/>
        </p:nvSpPr>
        <p:spPr>
          <a:xfrm>
            <a:off x="1072866" y="1699226"/>
            <a:ext cx="96113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Created columns based on the players' country names enclosed in brackets.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Converted the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span_year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column to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Start_year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and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End_year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Changed the data type of the "Average" column from object to float, and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converted other numerical columns from object to integer.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outliers present in the columns HS, Runs, Ave, 100s, and 50s, which are marked as True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4DEFF-C5B0-4C87-0696-239A93C0A286}"/>
              </a:ext>
            </a:extLst>
          </p:cNvPr>
          <p:cNvSpPr txBox="1"/>
          <p:nvPr/>
        </p:nvSpPr>
        <p:spPr>
          <a:xfrm>
            <a:off x="1619990" y="854450"/>
            <a:ext cx="461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3369" y="5481282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3012005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659" y="-152806"/>
            <a:ext cx="12413848" cy="703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A9536-EFE1-E845-6291-844C637184C2}"/>
              </a:ext>
            </a:extLst>
          </p:cNvPr>
          <p:cNvSpPr/>
          <p:nvPr/>
        </p:nvSpPr>
        <p:spPr>
          <a:xfrm>
            <a:off x="1640158" y="614149"/>
            <a:ext cx="4519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DATA CLEANING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835" y="1556234"/>
            <a:ext cx="7378674" cy="410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7257" y="477672"/>
            <a:ext cx="3892774" cy="426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5196" y="6040841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5502489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0"/>
            <a:ext cx="12144375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9980D-BEC3-A2C2-1BEB-294807FC7128}"/>
              </a:ext>
            </a:extLst>
          </p:cNvPr>
          <p:cNvSpPr txBox="1"/>
          <p:nvPr/>
        </p:nvSpPr>
        <p:spPr>
          <a:xfrm>
            <a:off x="1653047" y="750627"/>
            <a:ext cx="7968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Analysis on the Numerical Data</a:t>
            </a:r>
          </a:p>
        </p:txBody>
      </p:sp>
      <p:sp>
        <p:nvSpPr>
          <p:cNvPr id="11266" name="AutoShape 2" descr="gPTZG9s7JxUAAAAASUVORK5CYII= (788×59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ADMIN\Desktop\download\h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8224" y="1596571"/>
            <a:ext cx="5587361" cy="3171060"/>
          </a:xfrm>
          <a:prstGeom prst="rect">
            <a:avLst/>
          </a:prstGeom>
          <a:noFill/>
        </p:spPr>
      </p:pic>
      <p:pic>
        <p:nvPicPr>
          <p:cNvPr id="11270" name="Picture 6" descr="C:\Users\ADMIN\Desktop\download\ru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434" y="1651378"/>
            <a:ext cx="5581935" cy="3092149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35947" y="5836123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77756" y="4727464"/>
            <a:ext cx="10558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Continuous variables are typically characterized by numerical 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x-axis represents the variable types, while the y-axis depicts the probability count function.</a:t>
            </a:r>
          </a:p>
        </p:txBody>
      </p:sp>
    </p:spTree>
    <p:extLst>
      <p:ext uri="{BB962C8B-B14F-4D97-AF65-F5344CB8AC3E}">
        <p14:creationId xmlns:p14="http://schemas.microsoft.com/office/powerpoint/2010/main" val="1868677248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0"/>
            <a:ext cx="12144375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3051" y="6027192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C:\Users\ADMIN\Desktop\download\avera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665" y="1264979"/>
            <a:ext cx="5663821" cy="3347965"/>
          </a:xfrm>
          <a:prstGeom prst="rect">
            <a:avLst/>
          </a:prstGeom>
          <a:noFill/>
        </p:spPr>
      </p:pic>
      <p:pic>
        <p:nvPicPr>
          <p:cNvPr id="7" name="Picture 3" descr="C:\Users\ADMIN\Desktop\download\1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7676" y="1311584"/>
            <a:ext cx="5552436" cy="32604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05553" y="4878022"/>
            <a:ext cx="738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variable that follows a normal distribution.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curves for all distributions skew towards the right.</a:t>
            </a:r>
          </a:p>
        </p:txBody>
      </p:sp>
    </p:spTree>
    <p:extLst>
      <p:ext uri="{BB962C8B-B14F-4D97-AF65-F5344CB8AC3E}">
        <p14:creationId xmlns:p14="http://schemas.microsoft.com/office/powerpoint/2010/main" val="121495159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BF3DE-5FDC-5C2B-1C15-6C5AB3F6665B}"/>
              </a:ext>
            </a:extLst>
          </p:cNvPr>
          <p:cNvSpPr txBox="1"/>
          <p:nvPr/>
        </p:nvSpPr>
        <p:spPr>
          <a:xfrm>
            <a:off x="260067" y="27296"/>
            <a:ext cx="573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Numerical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B3B9-C861-872E-16AD-339DE8ED2337}"/>
              </a:ext>
            </a:extLst>
          </p:cNvPr>
          <p:cNvSpPr txBox="1"/>
          <p:nvPr/>
        </p:nvSpPr>
        <p:spPr>
          <a:xfrm>
            <a:off x="204241" y="5036023"/>
            <a:ext cx="1082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Strong correlation between Runs with Half centuries and Matches with Innings.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Weak correlation between Average with Not outs and Average with Ducks.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the variables are positively correlated.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825" y="6286500"/>
            <a:ext cx="3305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AutoShape 2" descr="data:image/png;base64,iVBORw0KGgoAAAANSUhEUgAAA2EAAAMMCAYAAADaZq+7AAAAOXRFWHRTb2Z0d2FyZQBNYXRwbG90bGliIHZlcnNpb24zLjcuMiwgaHR0cHM6Ly9tYXRwbG90bGliLm9yZy8pXeV/AAAACXBIWXMAAA9hAAAPYQGoP6dpAAEAAElEQVR4nOzdd3hT1RvA8W+S7r0XlLaUUkbZsvewbFnKVKaIgCLLgYoCKvxEUBQFRZYiiLKH7L132WWPMrr3oG2a5PdHJRiaFtCSFH0/z5Pnoee+5+achNzk3PfccxU6nU6HEEIIIYQQQgiTUJq7AUIIIYQQQgjxXyKDMCGEEEIIIYQwIRmECSGEEEIIIYQJySBMCCGEEEIIIUxIBmFCCCGEEEIIYUIyCBNCCCGEEEIIE5JBmBBCCCGEEEKYkAzChBBCCCGEEMKEZBAmhBBCCCGEECYkgzAhhPiXOH36NAMGDCAoKAgbGxscHByoWbMmU6dOJSkpydzNM7Br1y4UCgW7du164rrnz59nwoQJ3Lhxo8C2/v37ExgY+I/b93coFAoUCgX9+/c3un3SpEn6GGNtf5QDBw4wYcIEUlJSnqheYGBgoW0SQghhHjIIE0KIf4Eff/yRWrVqcfToUd5++202bdrEqlWreOmll/j+++8ZNGiQuZtYbM6fP8/EiRONDmTGjx/PqlWrTN+oPzk6OrJs2TLS09MNynU6HQsXLsTJyelv7/vAgQNMnDjxiQdhq1atYvz48X/7eYUQQhQ/GYQJIcQz7uDBgwwdOpRWrVpx/Phxhg0bRrNmzXj++ecZN24cFy5cYMCAAcXyXFlZWUbLNRoNOTk5xfIc/0RwcDA1atQw2/N36tQJnU7H0qVLDcp37NjB9evX6dGjh8nacu/ePQBq1KhBcHCwyZ5XCCHEo8kgTAghnnGTJ09GoVAwZ84crK2tC2y3srLihRde0P+t1WqZOnUqFSpUwNraGi8vL/r27cvt27cN6jVr1oywsDD27NlDgwYNsLOzY+DAgdy4cQOFQsHUqVP59NNPCQoKwtramp07dwJw7NgxXnjhBdzc3LCxsaFGjRr8/vvvj+zHsWPH6NmzJ4GBgdja2hIYGEivXr24efOmPmbhwoW89NJLADRv3lw/vW/hwoWA8emI2dnZjBs3jqCgIKysrChVqhTDhw8vkFEKDAykQ4cObNq0iZo1a2Jra0uFChWYP3/+I9t+n7OzM126dClQZ/78+TRs2JDy5csXqLN161Y6depE6dKlsbGxoVy5cgwZMoSEhAR9zIQJE3j77bcBCAoK0vf7/nTO+21fuXIlNWrUwMbGhokTJ+q3/XU64uuvv46NjQ3Hjx/Xl2m1Wlq2bIm3tzfR0dGP3V8hhBB/j4W5GyCEEOLv02g07Nixg1q1auHv7/9YdYYOHcqcOXN444036NChAzdu3GD8+PHs2rWLEydO4OHhoY+Njo7m5Zdf5p133mHy5MkolQ/O3X3zzTeUL1+eadOm4eTkREhICDt37qRNmzbUrVuX77//HmdnZ5YuXUqPHj3Iysoq8tqkGzduEBoaSs+ePXFzcyM6OprZs2dTu3Ztzp8/j4eHB+3bt2fy5Mm8//77fPfdd9SsWROg0EyPTqejc+fObN++nXHjxtG4cWNOnz7Nxx9/zMGDBzl48KDBwPXUqVOMGTOG9957D29vb+bOncugQYMoV64cTZo0eazXd9CgQbRs2ZLIyEgqVqxISkoKK1euZNasWSQmJhaIv3r1KvXr1+fVV1/F2dmZGzdu8OWXX9KoUSPOnDmDpaUlr776KklJScycOZOVK1fi6+sLQKVKlfT7OXHiBJGRkXz44YcEBQVhb29vtH0zZszg8OHDdO/enePHj+Pi4sLEiRPZtWsXmzZt0u9bCCHEU6QTQgjxzIqJidEBup49ez5WfGRkpA7QDRs2zKD88OHDOkD3/vvv68uaNm2qA3Tbt283iL1+/boO0AUHB+tyc3MNtlWoUEFXo0YNnVqtNijv0KGDztfXV6fRaHQ6nU63c+dOHaDbuXNnoW3Ny8vTZWRk6Ozt7XVff/21vnzZsmWF1u3Xr58uICBA//emTZt0gG7q1KkGcb/99psO0M2ZM0dfFhAQoLOxsdHdvHlTX3bv3j2dm5ubbsiQIYW28z5AN3z4cJ1Wq9UFBQXpxo4dq9PpdLrvvvtO5+DgoEtPT9d98cUXOkB3/fp1o/vQarU6tVqtu3nzpg7QrVmzRr+tqLoBAQE6lUqlu3jxotFt/fr1Myi7fPmyzsnJSde5c2fdtm3bdEqlUvfhhx8+so9CCCGKh0xHFEKI/5D7UwYfzkjVqVOHihUrsn37doNyV1dXWrRoYXRfL7zwApaWlvq/r1y5woULF+jTpw8AeXl5+ke7du2Ijo7m4sWLhbYtIyODd999l3LlymFhYYGFhQUODg5kZmYSGRn5d7rLjh07gIL9femll7C3ty/Q3+rVq1OmTBn93zY2NpQvX95gSuSj3F8hcdGiReTl5TFv3jy6d++Og4OD0fi4uDhef/11/P39sbCwwNLSkoCAAIAn6nfVqlWNTnc0ply5cvz444+sXr2aDh060LhxYyZMmPDYzyWEEOKfkemIQgjxDPPw8MDOzo7r168/Vvz96XDGppz5+fkVGGwUNTXt4W2xsbEAjB07lrFjxxqt89frnB7Wu3dvtm/fzvjx46lduzZOTk4oFAratWunX2TiSSUmJmJhYYGnp6dBuUKhwMfHp8D0QHd39wL7sLa2fuLnHzBgABMnTmTy5MmcOHGCmTNnGo3TarWEh4dz9+5dxo8fT5UqVbC3t0er1VKvXr0net4nnUbYvn17vL29iY2NZfTo0ahUqieqL4QQ4u+TQZgQQjzDVCoVLVu2ZOPGjdy+fZvSpUsXGX9/kBEdHV0g9u7duwbXg0H+YKUwD2+7X3fcuHF07drVaJ3Q0FCj5ampqaxfv56PP/6Y9957T1+ek5Pzj+5x5u7uTl5eHvHx8QYDMZ1OR0xMDLVr1/7b+y6Kv78/rVq1YuLEiYSGhtKgQQOjcWfPnuXUqVMsXLiQfv366cuvXLnyxM9Z1HtlzOuvv056ejqVK1dmxIgRNG7cGFdX1yd+XiGEEE9OpiMKIcQzbty4ceh0OgYPHkxubm6B7Wq1mnXr1gHopxb+8ssvBjFHjx4lMjKSli1b/u12hIaGEhISwqlTp3juueeMPhwdHY3WVSgU6HS6Aqs7zp07F41GY1B2P+ZxskT3+/Nwf1esWEFmZuY/6u+jjBkzho4dOxZ5j677A6eH+/3DDz8UiH2Sfj/K3Llz+eWXX/j2229Zu3YtKSkpxXYbAyGEEI8mmTAhhHjG1a9fn9mzZzNs2DBq1arF0KFDqVy5Mmq1moiICObMmUNYWBgdO3YkNDSU1157jZkzZ6JUKmnbtq1+dUR/f39GjRr1j9ryww8/0LZtW1q3bk3//v0pVaoUSUlJREZGcuLECZYtW2a0npOTE02aNOGLL77Aw8ODwMBAdu/ezbx583BxcTGIDQsLA2DOnDk4OjpiY2NDUFCQ0amEzz//PK1bt+bdd98lLS2Nhg0b6ldHrFGjBq+88so/6m9RwsPDCQ8PLzKmQoUKBAcH895776HT6XBzc2PdunVs3bq1QGyVKlUA+Prrr+nXrx+WlpaEhoYWOrAtzJkzZxgxYgT9+vXTD7zmzZvHiy++yIwZMxg5cuQT7U8IIcSTk0yYEEL8CwwePJhjx45Rq1YtPv/8c8LDw+ncuTO//vorvXv3Zs6cOfrY2bNn87///Y8NGzbQoUMHPvjgA8LDwzlw4IDRgcyTaN68OUeOHMHFxYWRI0fSqlUrhg4dyrZt22jVqlWRdZcsWULz5s1555136Nq1K8eOHWPr1q04OzsbxAUFBTFjxgxOnTpFs2bNqF27tj7T9zCFQsHq1asZPXo0CxYsoF27dkybNo1XXnmFHTt2GL2vmilZWlqybt06ypcvz5AhQ+jVqxdxcXFs27atQGyzZs0YN24c69ato1GjRtSuXdvgXl+PIzMzk+7duxMUFMSsWbP05d26dWP48OG88847HDly5B/3SwghRNEUOp1OZ+5GCCGEEEIIIcR/hWTChBBCCCGEEMKEZBAmhBBCCCGEECYkgzAhhBBCCCGEMCEZhAkhhBBCCCH+k/bs2UPHjh3x8/PTL+b0KLt376ZWrVrY2NhQtmxZvv/++yd+XhmECSGEEEIIIf6TMjMzqVatGt9+++1jxV+/fp127drRuHFjIiIieP/99xkxYgQrVqx4oueV1RGFEEIIIYQQ/3kKhYJVq1bRuXPnQmPeffdd1q5dS2RkpL7s9ddf59SpUxw8ePCxn0syYUIIIYQQQoh/hZycHNLS0gweOTk5xbb/gwcPEh4eblDWunVrjh07hlqtfuz9WBRbi8S/yh+WoeZuglnUi1hg7iaYhUKrMXcTzCLZoZS5m2AWcTke5m6CWZSyuGPuJpjF3APB5m6CWXh6WJq7CWYR7Jtn7iaYRT2LQ+Zuglm4VW1s7iYUyly/JY9+0IuJEycalH388cdMmDChWPYfExODt7e3QZm3tzd5eXkkJCTg6+v7WPuRQZgQQgghhBDiX2HcuHGMHj3aoMza2rpYn0OhUBj8ff/qrofLiyKDMCGEEEIIIcS/grW1dbEPuv7Kx8eHmJgYg7K4uDgsLCxwd3d/7P3IIEwIIYQQQghRrBSWj58VepbUr1+fdevWGZRt2bKF5557DkvLx58GLQtzCCGEEEIIIf6TMjIyOHnyJCdPngTyl6A/efIkUVFRQP70xr59++rjX3/9dW7evMno0aOJjIxk/vz5zJs3j7Fjxz7R80omTAghhBBCCFGslBbPRibs2LFjNG/eXP/3/evJ+vXrx8KFC4mOjtYPyACCgoLYsGEDo0aN4rvvvsPPz49vvvmGbt26PdHzyiBMCCGEEEII8Z/UrFkzirpt8sKFCwuUNW3alBMnTvyj55VBmBBCCCGEEKJYKSzlqqeiyKsjhBBCCCGEECYkgzAhhBBCCCGEMCGZjiiEEEIIIYQoVs/KwhzmIpkwIYQQQgghhDAhyYQJIYQQQgghitW/9WbNxUUyYUIIIYQQQghhQjIIE0IIIYQQQggTkumIQgghhBBCiGIlC3MUTTJhQgghhBBCCGFCkgkTQgghhBBCFCtZmKNokgkTQgghhBBCCBOSTJgQQgghhBCiWMk1YUWTTJgQQgghhBBCmJAMwoQQQgghhBDChGQ6ohBCCCGEEKJYKVQyHbEokgkTQgghhBBCCBOSTFgJ16xZM6pXr86MGTPM3RQhhBBCCCEei1IyYUX6W4OwmJgYPvvsM/744w/u3LmDl5cX1atXZ+TIkbRs2bK42/jUKRQP/pPY2dnh5+dHw4YNefPNN6lVq5ZJ2rBr1y6aN29OcnIyLi4u+vKVK1diaWlpkjYUN7dGz1F2zCCca4Zh4+fFsW7DiF27veg6jWtTadp7OFQKIeduHFenzyVqzlKDGJ8u4ZSf8BZ2wWXIuhrFxY++InbNtqfZlSe2YtMOlqzZSGJyCkH+pXhrQG+qVypfaHyuWs3839eyec9BklJS8XR3pX+3DnRo2QSA4R/9j4hzFwvUq1+zKtM/GPXU+vGkVmzeyeI1m0lMSSGotB8jB/SkesVH9HvZOjbvPURiShpe7q7069qeji0a6WOW/rGVVZt3EZOQhIuTA83r1WJo725YW5Wcz8X69etZsXw5SUlJBAQE8NqQIYSFhRUar87NZcmSJezYuZPkpCQ8PDzo2bMn4a1bA7Bp40a2b9/OzZs3AShXrhz9+vcnNDTUJP15XNs3LGPj6l9ISU6glH9Zeg8aTWjlGkZjI88c5/Pxrxcon/ztMvxKB+r/zsxIZ8XiWRw/tJPMjHQ8vf3o2X8k1Z5r+LS68cTW/rGBZStXk5iUTGAZf4YOHkSVsMqFxueq1fzy629s37mb5ORkPDzc6d39JdqEtyoQu3P3XiZ/MZ0G9eow8cP3n2Y3nljtUCWNKqtwsIP4FB0bj2i4Gad7ZL0yngoGtLEgLkXH7HV5BtsqlVHQooYFbo6QlA7bI/KIjHr0Pk3pzP4lnNg5j6y0eNx8ytG48/v4lX3ukfWir59g5Xev4O4TQs+xq43GXIr4gy2LxhAU1pL2A78r5pb/M/u2LGXn+gWkpcTjU7ocnfu+S3AF47+Jrpw/wnefDCxQ/t60tXiXKgvAwe3LObp3LTG3rwBQOqgS7Xu8RUC5Kk+vE3/Df/V7TJjeEw/Cbty4QcOGDXFxcWHq1KlUrVoVtVrN5s2bGT58OBcuXHjiRmg0GhQKBUpl8c+OzM3NxcrK6pFxCxYsoE2bNmRnZ3Pp0iXmzJlD3bp1mT9/Pn379n3qz18YNze3v13X3FT2dqSdvsjtn1ZSa9m3j4y3DSxN7XVzuDVvGSf7vY1rg5qEzfyY3PgkYlZtAcClXnVqLPmKSx9/Tcyabfh0akXNX2dwsFlvUo6cftpdeizb9h/m6wVLGDv4FapWCGH1ll2M+exLFs/4DB9Pd6N1Ppw+i+SUNN4fNoDSvt4kp6ah0Wj026e8/QbqvAd/p6Zn0G/MR7SoX/up9+dxbdt/hBkLlvL24D5UDS3Hqq17GP3Z1yz5alLh/f7yB5JS0xg3tD/+Pl4kpaah0Wr12zfvPcTsxSt4f+gAqoYGExUdy6ffzQdgZP+eJunXo+zevZs5P/zAsOHDqVSpEhs3bOCj8eP5/ocf8PLyMlpnypQpJCcnM3LkSPz8/EhJSTF4v0+fPk3TZs2oWLEiVlZWLF+2jA8/+IDZ33+Ph4eHqbpWpMP7trBk/pf0HfIuIRWqsXPzSr785C0mz/wdd0+fQuv977vl2NjZ6/92cnLV/ztPrWbahOE4Orvxxjuf4+ruRVJCLDa2dk+1L09i1559zP5xPm8OHULlShX4Y+Nm3p/wCfNmzcTLy9NonU//9wXJKSmMeesN/Hx9SElJNfh/fl9sXBxz5i+kSuVKT7sbTywsUEnb2irWH9YQFaeldnkVL7ey4Ns1alIzC69nbQldG1twPVqHva3hNn9PBS81tWBHhIbIKC0Vyyjp3tSCeRvzuJ1QMgZilyM2sHf1FJp2+wjfoJqcO/Ab6+a8Ru931+Po6ldovZx76Wxd8i6lQ+pxLz3RaExa0h32r536WAM6U4s4uJHVP/+PFwd+SFBoDQ5sW8ac/73Oe9PW4urhW2i9cV+ux8bWQf+3w18+31cij1KzQTuCylfHwtKKHevm8/2U13j3i9W4uHk/1f48rv/q95gwjyce9QwbNgyFQsGRI0d48cUXKV++PJUrV2b06NEcOnQIgC+//JIqVapgb2+Pv78/w4YNIyMjQ7+PhQsX4uLiwvr166lUqRLW1tbcvHmT3Nxc3nnnHUqVKoW9vT1169Zl165dBs9/4MABmjRpgq2tLf7+/owYMYLMzAffAIGBgXz66af0798fZ2dnBg8e/Fj9cnFxwcfHh8DAQMLDw1m+fDl9+vThjTfeIDk5GYAJEyZQvXp1g3ozZswgMDBQ/3f//v3p3LkzU6ZMwc/Pj/Ll88+e/PLLLzz33HM4Ojri4+ND7969iYuLA/IHts2bNwfA1dUVhUJB//79gfzpiCNHjtTvPzk5mb59++Lq6oqdnR1t27bl8uXLBV7bzZs3U7FiRRwcHGjTpg3R0dGP9ToUp/jNe7j08QxiVm99rPiA13qSHRXN+TGTybhwjVvzl3Nr4UrKjn5wdi3ozX4kbDvA1alzyLx4jatT55Cw4xCBb/Z7Wt14YkvXbaFjiya80KopgaX9GDmwN17ubqzavMNo/KGIM5w8d5HpH4yidrXK+Hp5UCmkLFUqhOhjnBwdcHd11j+Onj6HtbUVLRqUnEHYr+u30rFFI15o2YTA0n6MGtATLw9XVm7ZZTT+YMRZIs5fZPq4EdSpWglfLw8qh5Slamg5fcyZi1epElqO1o3r4uvlQd1qlXm+YR0uXL1pol492qpVqwgPD6dNmzaUKVOGIa+/jqenJ3/88YfR+GPHjnHmzBkmffIJNWrUwNvbm9DQUCpVevDD+51336VDhw4EBwfnH+feegutVsupkydN1KtH27xmCU1adaLp853x8w+iz6tjcPPwZsem5UXWc3R2w8XVQ/9QqlT6bXu2ryUjPY0R46YRUrEaHl6+lK9UnTJBhZ+FNrUVq9fQ5vlWtGv9PAH+/gx77VU8PTxYt2GT0fijx09w+uxZPpswnprVq+Hj7U2F0PJUrljBIE6j0TBl2lf07dMTH5+S8YP0rxpUUnLiipYTl7UkpMLGoxrSMqF2qKrIei/UV3H6mpZb8QUHVfUqKrl2V8fes1oS0mDvWS3XonXUq1RyLlc/uXshlep2o3K9l3DzDqZxl/dxcPHhzP5fi6y3a9nHlK/ZAZ+A6ka3a7Uati5+m7qt38TJvfRTaPk/s+uPn6nbvCv1WryId6lguvR7Dxd3H/ZvXVpkPUcnN5xcPPQPpfLB/49X3vicRuE9KRVYAe9SZenx2kR0Oi2Xzx562t15bP/V77GnRaFUmOXxrHiiI11SUhKbNm1i+PDh2NvbF9h+fxqdUqnkm2++4ezZs/z000/s2LGDd955xyA2KyuLKVOmMHfuXM6dO4eXlxcDBgxg//79LF26lNOnT/PSSy/Rpk0b/SDjzJkztG7dmq5du3L69Gl+++039u3bxxtvvGGw7y+++IKwsDCOHz/O+PHjn6SLBkaNGkV6ejpbtz7eIOK+7du3ExkZydatW1m/fj2QnxH75JNPOHXqFKtXr+b69ev6gZa/vz8rVqwA4OLFi0RHR/P1118b3Xf//v05duwYa9eu5eDBg+h0Otq1a4dardbHZGVlMW3aNBYtWsSePXuIiopi7Nixf+MVMC2XetWJ37bfoCx+y16ca4WhsMhP2rrWq07Ctn0GMQlb9+Ja3/gUKFNTq/O4ePUGdaobTk2qU60yZy5eNVpn79EIKgQH8cvqjbwweBQ93niPmT8tJScnt9DnWbd9D60a1sXWxrpY2/93qdV5XLx2kzrVDPtdt2rh/d537CQVggNZvGYTHV8bS/cRH/DNz7+T/Zd+V6sYwsVrNzl3+RoAd2LjORBxhgY1S8b0FbVazZXLl6lZs6ZBeY2aNYk8f95oncOHDhESEsLyZct45eWXefXVV5n744/k5OQU+jw5OTloNBocHB2Ltf1/V55azY2rFwirXtegPKx6Xa5cKDoj/fHol3lrQBs+Hz+UyDPHDLadPLKHchWqsOiHzxnRrzUfjOjBumUL0P4lS2hOarWaS1euUqtGdYPyWjWqc66QWSAHDx+hfLly/L5iFT37DqT/a8P4Yd6CAu/3L0t/x8XJibbhzz+t5v9tKiX4uiu4etcwe3flrpYynoX/4KlRTombo4Jdp4y/f/6eSq5EG9tnyRiEafJyibt9Dv/yhlNh/UMbEnMjotB654+sIDUxijrhwwuNObrlO2zt3ahU78Via29xyctTc/v6eUKrNjAoD63agBuXThVZd9q4l/hoaDNmfTqIy+eOFBmbm5ONNi8POwfnf9zm4vBf/R4T5vNE0xGvXLmCTqejQoUKRcb9NXMTFBTEJ598wtChQ5k1a5a+XK1WM2vWLKpVqwbA1atX+fXXX7l9+zZ+fvkp/rFjx7Jp0yYWLFjA5MmT+eKLL+jdu7d+/yEhIXzzzTc0bdqU2bNnY2NjA0CLFi2KZdBxv583btx4onr29vbMnTvXYBriwIEPsjlly5blm2++oU6dOmRkZODg4KCfdujl5WVwTdhfXb58mbVr17J//34aNMg/OC5evBh/f39Wr17NSy+9BOS/tt9//z3BwcEAvPHGG0yaNOmJ+mAO1t4e5MQmGJTlxiWitLTEysOVnJh4rH08yIk1nNqRE5uItY/xaUCmlpKejkarxc3ZyaDczcWZpJSzRuvcjY3n9IVLWFlZ8r933iQlLZ1pPy4iLSOTD4YPKhB//vI1rkXd4f1hBeffm0tKekZ+v10M++3q4kRSSqrROndi4zl94TJWlpb87+1hpKZn8MXcxaRlZPLhsAEAPN+wDilp6bw+/nN05GcLuoY3o2+Xdk+7S48lLS0NrVaLi6urQbmri4s+g/6wmJgYzp07h6WVFR+OH09aairfffcd6enpjBo92midBQsW4O7uTo0aJeNkQ3p6ClqtBicXw+nSTs7upCYbn3rl4uZO/2HvExhckTx1Lgd2bWDqR8N479PvCa2cP4iNi71Dwplj1G/ShtHjZxATfYtFc6ai1ebRqcfjzWp4mlLT0tFqtbi6uhiUu7o6k3zC+PsdHRPL2fORWFlZMeGD90hNS2Pm7B9IT89g7Mg3ATh7PpJNW7bx/TdfPe0u/C121qBSKsi4Z1iema3Dwdb4gMnNEZ6vqWLeJjXaQmYWOthSYJ8Z9/LLS4J7mcnotBrsHA2nodk5upOVnmC0Tkr8DQ6u/5Kub/yCUmX8J1b09ROcP7yCnmNWF3eTi0VmWjJarQZHZ8N+Ozq7k5ZqvN9OLp50f3UCpctWQqPO5djedcz+bBDDxy8guKLx6Zbrf/0KZzcvyofVL/Y+/B3/1e+xp0mhKhknVEqqJxqE6XT5R9K/LmRhzM6dO5k8eTLnz58nLS2NvLw8srOzyczM1GfQrKysqFq1qr7OiRMn0Ol0+ul79+Xk5ODunn8gOH78OFeuXGHx4sUGbdJqtVy/fp2KFSsC8NxzxTO/+nH7+7AqVaoUuA4sIiKCCRMmcPLkSZKSktD+OV84KirKYBpSUSIjI7GwsKBu3Qdnn93d3QkNDSUyMlJfZmdnpx+AAfj6+uqnPhqTk5NT4KysWqfFUmGGD4/uoW/r+6/9X8uNxTxcZm4P/Z/RFdE+rU4HCgUT3noNB/v8a19GqNV8MG0WY199BWtrw/9L67bvoWyZUlQKKVv87f6HFDz0Wfmzb8bkvyYKJo54Vd/vt/qpeX/694wd1AcbaytOnLvAwhV/8PbgPlQqV5bbMXHMWLAUd9d1DHyx41PuzeN7+Bih0+kKPW5otVoUCgXvvPOO/ng4WK1m8mefMWz4cKytDbOby5YtY/euXXw+deo/ur70aXj4/dZR+PvtWyoQ31KB+r/LVahKYkIsG1f/oh+E6XQ6nJxdGTDsfZQqFYHlKpKSFM/G1YtKxCDsvod7mP/fvJD3W5f/fo8bO0r/fueq1XwyZSpvDn0NjUbL59O/YtSbw3B+6OTNs8DYkU2hgJeaWLDjpIbEtCfbn6KQfZrVw++tzkgZ+VMMt/wylrpt3sTVK8jornKzM9iy+G1adP8EWwdXozElhbHjeWH/z738gvDye9DnwPLVSU6KYef6hUYHYdvXzifiwAaGj1+ApVXJmNFx33/1e0yY3hMNwkJCQlAoFERGRtK5c2ejMTdv3qRdu3a8/vrrfPLJJ7i5ubFv3z4GDRpkMGXO1tbW4MOs1WpRqVQcP34clcpwjrmDg4M+ZsiQIYwYMaLA85YpU0b/b2NTJf+O+wOboKD8A4tSqSzwY/qvfSrs+TMzMwkPDyc8PJxffvkFT09PoqKiaN26Nbm5hU85e1hhP+Qf/sH38GqKCoWiyEHAlClTmDhxokFZL4UbfVSmXQAgJzahQEbLytMNrVpNbmJKfkxMAtY+hu2y9nIrkEEzFxdHR1RKZYGzZsmpabi5GJ9y4eHqjKebq/4ADhBY2g+dTkdcYhL+fg8WOcjOyWHb/iO82qPzU2n/3+Xi6IBKqSSxQL/TC2QF73N3dcbTzcWw36V80el0xCcl4+/rzZyla2jTpD4v/LlKZLmA0mTn5PC/HxbRv2v7p7KYz5NwcnJCqVSSnJRkUJ6SmlpoRtvNzQ13d3eD44S/vz86nY6EhARKlSqlL1+xfDm///Ybn02erD8OlQSOji4olSpSUwyzXumpSTi7PP5iQsGhVTi4e6P+bxdXd1QqC4PrxPxKB5KanEieWo2FmVeKdXZyRKlUkpScYlCeklL4++3u6oaHu5vB+13Gv3T+//OERLJzsomJjWP8pM/02+8fr1u/0JUFP3yHn2/hCyGYQlYOaLS6AhkqexsFmfcKfrdYW0ApDyU+bgra181/LxUKUCoUfPyKJT9vzeN6jM5o1sveFjLvFdilWdjau6JQqshKM/x+ycpIxM6h4CIN6pxM4m6dJf5OJLtXfgKATqcFnY7vxlam05B5WNs5k550h/Xzhurr6XT5J2W/G1uZl9/biLNHmQL7NiV7J1eUSlWBrFd6WhKOTsYXpzAmsFxVju1bX6B85/oFbFvzI0Pf/xG/gJKz4ut/9XvsaZIl6ov2RIMwNzc3WrduzXfffceIESMKDDZSUlI4duwYeXl5TJ8+Xf8f6/fff3/kvmvUqIFGoyEuLo7GjRsbjalZsybnzp2jXLlyRrcXtxkzZuDk5ESrVvnLCHt6ehITE2Mw6Dn5GBfKX7hwgYSEBP73v//h7+8P5F+c/1f3z3Brirj2oVKlSuTl5XH48GH9dMTExEQuXbqkzwL+HePGjWP0Q9OgdriZZmn+v0o5dBKv9s0Nyjyfb0Tq8bPo8vKXNU4+dBKPlg25/vVP+hiPVo1IPlj4/HxTsrS0IDQ4kCOnztG07oPX8Ojp8zSuXd1onSqhIew4cIyse9nY2eZPqY26G4NSqcDL3fAH7fb9R1Gr1bRp2sDYrszG0tKC0LIBHD19nmZ1H1wfdaSIflcNLceOg8cN+x0di1KhwNMt/wxxdk4Oyocusr1/MqQkJD8tLS0pFxJCREQEDRo+uG4k4sQJ6tU3PsWmUqVK7Nu3j3v37mFrm/8L9M6dOyiVSoOVD5cvX87SX3/l008/LTBDwNwsLC0JDK7AuZOHqVXvwWf23Mkj1Kjb5LH3E3XtIi6uD/ocUqEaB/dsRqvV6r8/Yu5G4eLqYfYBGOS/3+XLBXPi5EkaNainLz9x8iQN6tY1WqdypQrs2b//off7LkqlEk8PdxQKBXO+NbwGeOEvi8nKuqdf9MPcNFqITtQR7KskMurBd1Swn5ILtwqu8pijhm/XGJ6grBOqJMhXyW+78kjOyP/w3orXEuyr5OD5B/so56skKr7gPs1BZWGFV+nK3Lp0gOCqD67Vu3XpAEGVWxSIt7J2oNfbaw3Kzuz/ldtXDtG239c4uZVGoVQViDm08WvUOZk07py/6Ie5WVhYUjqoEpdOH6Rq7Qe3Ubh05iBhtZoXUdPQ7RsXcHIxPLG6Y918tq6aw5BxP1AmuPDbeJjDf/V7TJjPEw+/Z82ahUajoU6dOqxYsYLLly8TGRnJN998Q/369QkODiYvL4+ZM2dy7do1Fi1axPfff//I/ZYvX54+ffrQt29fVq5cyfXr1zl69Ciff/45GzZsAODdd9/l4MGDDB8+nJMnT+qvkXrzzTefvOcPSUlJISYmhps3b7J161ZefPFFlixZwuzZs/VnOJs1a0Z8fDxTp07l6tWrfPfdd2zcuLHoHZOfpbOystK/JmvXruWTTz4xiAkICEChULB+/Xri4+MNVpO8LyQkhE6dOjF48GD27dvHqVOnePnllylVqhSdOnX62323trbGycnJ4FEcUxFV9nY4VauAU7X8a+vsgkrjVK0CNv75Z3VDPx1NtQWf6+NvzlmKbYAfFb94D4cKZSndvxv+A7px7cv5+pgb3/6Mx/MNKTt2MPahZSk7djAeLetzY+ZPlBQ9O4azbvse1m/fw43bd/l6wa/EJiTSOTz/y2v2L8uY9M2P+vjwxvVwdrTns+/mcf3WHSLOXeS7n3+nfYvGBaYirt+xh8Z1auLs6EBJ06vD86zdvpd1O/Zx4/ZdZixcSmxCEl3CmwEwa/EKJs6cp48Pb1QXZ0d7Pp21gOu37hJx/hLfLlpOhxaNsPmz342eq8bKLbvYuv8Id2PjOXLqHHOWrqbxc9VQlZC55l26dGHz5s1s2byZqKgo5vzwA/Hx8bRrlz/ff8GCBUybNk0f36x5cxwdHfnqyy+JunmTM2fOMG/ePJ4PD9dPRVy2bBk///QTI0eNwsvbm6SkJJKSkrh3r4SkCIDWnXqze9sa9mxby91b11ky70sSE2Jo3robAMsWfcucGR/r4zevXcLxQ7uIuRvFnairLFv0LccO7qBlu5f0Mc3bdCMzPZXFc6cTc+cmJ4/tY/3yhbT4S4y5devciY1btrFpyzZu3rrF7B/nERefQId2+fd4m7dwEZ9Pn6GPb9G0CU6OjnwxYyY3o25x+uw55sz/idatWmJtbY2VlRVBgQEGD3t7e+zsbAkKDCgx94k8cF5LzRAlNcop8XCGNrVVONvD0Yv5g7JWNVV0bZSf9dIBcSk6g0dmNuRp8v+t/vNWYYcitQT7KWgUpsTDCRqFKSnrp+DQ+ZIxCAOo3rQ/5w8v5/zhFSTFXmXv6ilkJEcT1iB/afED66ezdcm7ACiUStx9yxs8bB3csLCwxt23PJbWdlhYWheIsbZ1xNLaHnff8qgsSsaU42bt+3Jo5woO71xJ7J2rrPr5c5ITomnQqgeQfz3X4lnj9PG7NyzizNHtxEffJPrWFdb/+hWnj2ylcete+pjta+ez4feZ9BzyCW6epUhLSSAtJYGc7CyT968w/9XvMWEeT3yfsKCgIE6cOMFnn33GmDFjiI6OxtPTk1q1ajF79myqV6/Ol19+yeeff864ceNo0qQJU6ZMeax7bS1YsIBPP/2UMWPGcOfOHdzd3alfv77+x0zVqlXZvXs3H3zwAY0bN0an0xEcHEyPHj2evOcPGTAg/wJKGxsbSpUqRaNGjThy5IjBqmcVK1Zk1qxZTJ48mU8++YRu3boxduxY5syZU+S+PT09WbhwIe+//z7ffPMNNWvWZNq0abzwwgv6mFKlSjFx4kTee+89BgwYQN++fVm4cKHR1+itt96iQ4cO5Obm0qRJEzZs2FBivqj/yrlWGPW3L9L/XWla/o1Hb/28ktODxmHt64mt/4NpNvdu3OZox9eoNH0cAUP7kHM3jnOjPtPfIwwg+WAEEX1GEzpxJKETR5B19RYRvUeVmHuEAbRqWJfU9EzmL1tLYnIqZcuUYtr7o/D1yj+jnZicSmzCg2lcdrY2zPjobb6a9wsD35mEs6M9LRrUYUivrgb7jbobw6nIy8z4qGSudNmqYR1SMzKZv3xdfr/9/Zj+/lv4/nlvFWP9/nr8aL6ct4QB732Ks6M9Les/x2s9u+hj+nfrgEKh4IdfVxGflIKrkyMNn6vG6726FHh+c2natCnp6eksWbKEpKQkAgMDmThpEt7e+cuMJyclEf+XazJtbW35bPJkZs+ezVtvvYWjoyONmzQxOEb+sX49eXl5TP7sM4Pn6t2nDy+//LJpOvYIdRuFk5GWyprf5pKanECpMsGMHj8DD6/8z3RKUgKJ8TH6eE1eHr8t/JrkpHisrKwp5V+WUR/OMLgJs7unD2MnzGTJ/K/4cGRvXN08eb5DT9p3/fv3aixuzZo0Ii09jV+W/kZSUjKBAWX4bMJ4vP+8J1xichJx8fH6eFtbW/73yUS+++FHho8ag5OjI00aNWTAK33M1YW/5ewNLbbW0KyaCkdbFXEpOn7Znqe/R5ijLTjbP9nUo1vxOpbtyaNlDQtaVFeRnA6/7y459wgDCKnRjuysFI5u+Y7MtHjcfUPoMPgHnNzypw1npceTnnzXzK0sfjXqtyUzPZXNK78nLSUeX/8QXnt3Nm6e+QunpaUkkJzw4NY3eXlq1i6eRmpSHJZW1niXLsfgd2ZRqcaDzPj+rUvR5KlZOGOUwXO17jaUNi8WvpKkKf1Xv8eelmdpuXhzUOiKulhI/Gf9YVly5mmbUr2IBeZuglkotCVjCXBTS3Yo9eigf6G4HPNPcTOHUhZ3zN0Es5h7IPjRQf9Cnh4l7+SkKQT75pm7CWZRz6Lk3G/MlNyqGr+EpyQ4XN/4NO2nre7Bw2Z53if1xJkwIYQQQgghhCiKLMxRtH/9ZNTJkyfj4OBg9NG2bVtzN08IIYQQQgjxH/Ovz4S9/vrrdO/e3ei2+ytVCSGEEEIIIYSp/OsHYW5ubri5Pf59a4QQQgghhBD/jEKmIxbpXz8dUQghhBBCCCFKkn99JkwIIYQQQghhWgql5HqKIq+OEEIIIYQQQpiQZMKEEEIIIYQQxUpu1lw0yYQJIYQQQgghhAnJIEwIIYQQQgghTEimIwohhBBCCCGKlVKWqC+SZMKEEEIIIYQQwoQkEyaEEEIIIYQoVrIwR9EkEyaEEEIIIYQQJiSDMCGEEEIIIYQwIZmOKIQQQgghhChWCqXkeooir44QQgghhBBCmJBkwoQQQgghhBDFShbmKJpkwoQQQgghhBDChCQTJoQQQgghhChWcrPmokkmTAghhBBCCCFMSAZhQgghhBBCCGFCMh1RCCGEEEIIUaxkYY6iSSZMCCGEEEIIIUxIMmFCCCGEEEKIYiU3ay6avDpCCCGEEEIIYUKSCRNG1YtYYO4mmMWhGgPM3QSzcK5kb+4mmEVQsxBzN8EsQpwdzN0Es0joN9HcTTCLu7fTzN0Es3i74mFzN8EsFAd3m7sJZpESed3cTTALt28bm7sJ4m+SQZgQQgghhBCiWMnCHEWT6YhCCCGEEEIIYUKSCRNCCCGEEEIUK8mEFU0yYUIIIYQQQghhQjIIE0IIIYQQQggTkumIQgghhBBCiGIl0xGLJpkwIYQQQgghhDAhyYQJIYQQQgghipVCKbmeosirI4QQQgghhBAmJJkwIYQQQgghRLFSquSasKJIJkwIIYQQQgghTEgGYUIIIYQQQghhQjIdUQghhBBCCFGsZIn6okkmTAghhBBCCCFMSAZhQgghhBBCiGKlUCrN8vg7Zs2aRVBQEDY2NtSqVYu9e/cWGf/dd99RsWJFbG1tCQ0N5eeff37i55TpiEIIIYQQQoj/pN9++42RI0cya9YsGjZsyA8//EDbtm05f/48ZcqUKRA/e/Zsxo0bx48//kjt2rU5cuQIgwcPxtXVlY4dOz7280omTAghhBBCCPGf9OWXXzJo0CBeffVVKlasyIwZM/D392f27NlG4xctWsSQIUPo0aMHZcuWpWfPngwaNIjPP//8iZ5XBmFCCCGEEEKIYqVQKszyeBK5ubkcP36c8PBwg/Lw8HAOHDhgtE5OTg42NjYGZba2thw5cgS1Wv3Yzy2DMCGEEEIIIcS/Qk5ODmlpaQaPnJwco7EJCQloNBq8vb0Nyr29vYmJiTFap3Xr1sydO5fjx4+j0+k4duwY8+fPR61Wk5CQ8NjtlEGYEEIIIYQQoliZKxM2ZcoUnJ2dDR5Tpkwpuq0KwwyaTqcrUHbf+PHjadu2LfXq1cPS0pJOnTrRv39/AFQq1WO/PjIIE0IIIYQQQvwrjBs3jtTUVIPHuHHjjMZ6eHigUqkKZL3i4uIKZMfus7W1Zf78+WRlZXHjxg2ioqIIDAzE0dERDw+Px26nrI4ohBBCCCGEKFZ/d7n4f8ra2hpra+vHirWysqJWrVps3bqVLl266Mu3bt1Kp06diqxraWlJ6dKlAVi6dCkdOnRA+QR9lkGYEEIIIYQQ4j9p9OjRvPLKKzz33HPUr1+fOXPmEBUVxeuvvw7kZ9bu3LmjvxfYpUuXOHLkCHXr1iU5OZkvv/ySs2fP8tNPPz3R88ogrIRRKBSsWrWKzp07m7spQgghhBBC/Kv16NGDxMREJk2aRHR0NGFhYWzYsIGAgAAAoqOjiYqK0sdrNBqmT5/OxYsXsbS0pHnz5hw4cIDAwMAnel4ZhP1F//79+emnnxgyZAjff/+9wbZhw4Yxe/Zs+vXrx8KFCx+5rxs3bhAUFERERATVq1d/Og1+BqzYtIMlazaSmJxCkH8p3hrQm+qVyhcan6tWM//3tWzec5CklFQ83V3p360DHVo2AWD4R/8j4tzFAvXq16zK9A9GPbV+PAm3Rs9RdswgnGuGYePnxbFuw4hdu73oOo1rU2naezhUCiHnbhxXp88las5SgxifLuGUn/AWdsFlyLoaxcWPviJ2zban2ZUn5tP9JUr374uVhwdZV69xbeo00iIiCo337dEd3549sPbzJScmhts/ziNu/R/67VXmzsG59nMF6iXt2cv5N996Kn34O+wbhePQoiMqJxfUMbdJXfkTudcuFBpvW6sRji1fQOXpg+5eFtkXTpG2ehHarIwH+2zaDvuGz2Ph6oEmM43sU4dJXfcr5D3+8rdPm03t5tg2ao3SwQVN/B0yNi4l7+blQuOtq9bFtlFbVG5e6HLukXv5LJmbf0d3L1Mfo7Cxxa5lV6wr1URhY48mJZ7MTb+jvnzGFF16LBvWr2HVit9JTkqkTEAgg14bRuWwqoXGq9W5LF2yiN07tpGcnIyHhwcv9exDq/C2AETdvMGSRQu5euUScXGxDHptGC907maq7jy2ZrVsaF3PFhcHJXfjNSzdmsHlW3lGY8uVtuDFFvb4uKuwslSQmKphT0Q2W49kG42vXcmKIV2ciLiYw3fL059mN57Ysm37WfTHThJS0yhbyocxL3emRmhZo7ETfviV9fuOFigvW8qb3//3rv7v7UdP8f3yTdyOS6C0lwfDXmpL8+cK/z9kDr+fvs6iE1dIyMymrJsjY5tUoUYp90LjN1y4xc8nrhCVkomDlQUNArwY2SgMF1srAFaevcEfF25xNTH//a3o5czw+pUI83E1SX8el33jcBxbdkLl7II6+jYpKxaQe7WI4/lzjXBs1QkLL9/843nkSVJX/Yw288/juVKFY3gX7Os2ReXihjr2LqlrFpMTedI0HTKjJ10u3pyGDRvGsGHDjG57+Hd/xYoViSjit83jkkHYQ/z9/Vm6dClfffUVtra2AGRnZ/Prr78avWu2KNy2/Yf5esESxg5+haoVQli9ZRdjPvuSxTM+w8fT+IH8w+mzSE5J4/1hAyjt601yahoajUa/fcrbb6DOe/B3anoG/cZ8RIv6tZ96fx6Xyt6OtNMXuf3TSmot+/aR8baBpam9bg635i3jZL+3cW1Qk7CZH5Mbn0TMqi0AuNSrTo0lX3Hp46+JWbMNn06tqPnrDA42603KkdNPu0uPxaN1OGXfGcvVz6aQdvIUPi92o/KsmZzo8iI5RpZ59XnpRQJGvMGVSZ+SfvYcjlUqU+6j8eSlp5O0ew8AkaPHorC01NexdHGmxu9LSdhacgaftjXq49ylHynL5pF7/SL2DVrh/vo44qaMRpOcWCDeqmwori8PJ3XVT2SfPY7KxQ2X7oNx6TWEpHnT8/dZqxHOHXuR/Ov35F6/hIWnL659hgKQuupnk/avMFZhtbFv25OM9b+QF3UFm9pNcX55JMnfjkebmlQg3qJMORy6vkrmxqXkXjyF0skFh459cejUn/Sl3+UHqVQ49RuDLjOdtN9mo01NRunsii7H+A93c9i7eyfz5sxiyLARVKwUxuaN65n00Ti+/X4+nl7GL+KeOuUTUpKTeWPkWHz9SpGakmJwXMvJycbb15cGjZswf47xm4OaW+2KVvR83p7FmzK4ciuPJjVteKunMx/9kExSmrZAfI5ax45j97gdpyFHrSPE35JX2jqQo9axJ8JwqWg3JyUvtbTnUlTJOcFw35ZDEUz/ZTXv9e9GtZAgVu48wIgv5rDsf+/i41Fw8DD2lc680aO9/m+NVkvvD6bRsk41fdnpyzd4/9tFvN6tDc2fq8LOY2d479ufmffhm4SVCzBJvx5ly6U7TN9zhveaVaO6nxsrzt7gzbUHWfZyC3wd7QrER9xN5OOtJxjdOIwmQT7EZWYzZccpPtkewfQOdQE4fieR1uVLU83XDSuVkp9PXGH46gMse7kFXg62pu6iUbY1G+DSbQDJv/1I7rWL2Dd6Ho9hHxD76Sg0yQWXHrcqWwG3vm+SumIh984eR+XshmvPwbj2Hkrij18A4NyxJ3a1m5C85HvUsXewqVgdj8FvE/flB6hv3zBxD0VJIqsjPqRmzZqUKVOGlStX6stWrlyJv78/NWrU0Jdt2rSJRo0a4eLigru7Ox06dODq1av67UFBQQDUqFEDhUJBs2bN9Nvmz59P5cqVsba2xtfXlzfeeMOgDQkJCXTp0gU7OztCQkJYu3atwfbz58/Trl07HBwc8Pb25pVXXjG4L8Hy5cupUqUKtra2uLu706pVKzIzMzG1peu20LFFE15o1ZTA0n6MHNgbL3c3Vm3eYTT+UMQZTp67yPQPRlG7WmV8vTyoFFKWKhVC9DFOjg64uzrrH0dPn8Pa2ooWDUrOICx+8x4ufTyDmNVbHys+4LWeZEdFc37MZDIuXOPW/OXcWriSsqMH6mOC3uxHwrYDXJ06h8yL17g6dQ4JOw4R+Ga/p9WNJ1bqlT7ErlpN7KrV3Lt+netfTCMnJhaf7i8ajffq0J6Y5StJ2LyFnDt3SNi0hdhVayg14EGf8tLSUCcm6h8u9eqhyc4mYevjvbam4NCsPZmHdpB1aAd5sXdIXfUTmuRE7BuGG423CghBkxRH5p5NaJLiyb12kcz927D0f3Bm3SowhJzrF7l3fD+apHhyLp4m68QBgxhzs20QTvaJveSc2IsmIZrMjUvRpCVhU7uZ0XhL/2C0KQlkH96ONiWBvKgrZB/bhUWpQH2MTY1GKG3tSVvyLXlRV9CmJpIXdQVN7G3TdOoxrFm1nFbhbQlv0x7/MgG8OmQ4Hp5ebPxjndH4E8eOcO7MKT6aNJnqNWrh7e1D+dAKVKxUWR8TUr4CAwYNoUnTFlj+5aRDSfJ8XVv2ncxm78kcohM1/LY1k+Q0Dc1q2hiNvxWr4cj5XO4maEhM1XLobA7nruUS4m/YP4UCBnd2ZO2eLOKTNUb3ZU6LN+6mU9O6dG5Wj6BS3ox5uQve7i4s377faLyDnS0eLk76R+S1W6Rl3uOFJnX0Mb9u3kPdsPIMeKEVgX7eDHihFXUqhbBk8x5TdeuRfom4QqfKAXQJCyDozyyYt4Mty0/fMBp/JiYZX0c7elUPppSzPTX83OlaJZDIuBR9zGeta9G9ahChns4EuTnyYYvq6HRw5Fa8aTr1GBxbdCDz4A6yDv55PF+xEE1yAvaNCzmeB4WgSYwjY/dGNIlx5F67QMb+rViWeXCstqvThLQtK8k+H4EmMY7MfVvIjjyJQ4uOpuqW2SiUSrM8nhXPTktNaMCAASxYsED/9/z58xk4cKBBTGZmJqNHj+bo0aNs374dpVJJly5d0GrzzwgeOXIEgG3bthEdHa0f1M2ePZvhw4fz2muvcebMGdauXUu5cuUM9j1x4kS6d+/O6dOnadeuHX369CEpKf/McnR0NE2bNqV69eocO3aMTZs2ERsbS/fu3fXbe/XqxcCBA4mMjGTXrl107doVnU73dF6sQqjVeVy8eoM61SsblNepVpkzF68arbP3aAQVgoP4ZfVGXhg8ih5vvMfMn5aSk5Nb6POs276HVg3rYmvzeKvglEQu9aoTv83wCz1+y16ca4WhsMhPVrvWq07Ctn0GMQlb9+JavwYlgcLCAoeKFUk5eMigPOXgQZyqVTNaR2llhTbX8Iy4Nicbx7AH/X6Yd5dOJGzagvZeCcmMqFRY+pcl56JhNjLn4imsgoxPu829fgmVizvWlaoDoHR0xrZ6XXLOP5jakHvtIlaly2JZJjj/ady9sKlYg+zz/3z6Q7FQqbDwDUB99ZxBsfrKeSzLlDNaRR11BaWTK5YhVQBQ2DthXfk5ci89eO2sKlRHfesqDh364PbOl7gMn4Rtk3b5v9RLALVazdUrl6he03CKbPUatbgQec5onSOHDxIcEsrK5b8x4JXuDH21Lwvmfl/ojUNLIpUSAnwtOHfdMFN17pqa4NKPN2j091YRXNqyQLarY2M70rO07DtV8l4PdV4eF27cpl4Vw89yvbBQTl++8Vj7WLP7MHUqh+Dr4aYvO33lBnXDQg33WaXCY+/zaVNrtFyIS6VeGU+D8nplvDgdXTDLDVDN1424jGz23YhFp9ORmJXN9st3aRToU+jzZOflkafV4mRjVazt/9tUFlj6lyU78pRBcXbkaayDQo1Wyb12EZWLOzaV8r+LlY7O2FWvT/a5Ew+CLCzRqQ3/3+vUuVgHVyje9otnjkxHNOKVV15h3Lhx3LhxA4VCwf79+1m6dCm7du3Sx3TrZjhff968eXh5eXH+/HnCwsLw9Mw/eLm7u+Pj8+Ag9OmnnzJmzBjeeuvB9Sy1axtmcfr370+vXr0AmDx5MjNnzuTIkSO0adOG2bNnU7NmTSZPnqyPnz9/Pv7+/ly6dImMjAzy8vLo2rWr/oLCKlWqFM8L8wRS0tPRaLW4OTsZlLu5OJOUctZonbux8Zy+cAkrK0v+986bpKSlM+3HRaRlZPLB8EEF4s9fvsa1qDu8P2ygkb09O6y9PciJNZzmkBuXiNLSEisPV3Ji4rH28SAn1nBqW05sItY+hl+S5mLp6oLCwoLcRMM25iYm4eJhfOpp8oGD+HTpTOKOXWRGRuJQqSLenTuhtLTEwsUF9UN3nXcIq4x9SAiXJ0x6av14Ukp7JxQqFdq0VINyTXoq1o4uRuvk3rhE0s8zces3EoWlJQqVBffOHCVl+YMTP/ciDqB0cMLzrUmgAIXKgox9W8jYtuZpduexKe0c8/udkWZQrs1MReEQZrRO3q2rpC//Ecfur6OwsEChsiAnMoLMP5Y82K+rJ5ZBFck5fYjURV+jcvfGoUMfUKq4t8t4psmU0tJS0Wq1uLgYTkNzcXUlOdn4j9OYmGgiz53BytKScR9OIi0tlR+++5r09HRGjHrbFM3+xxzslKiUCtIyDKcdpmVqcXYoeoA89U1XHO2UqJSwdm8We08+GGyVK21Bo2rWTJqb8jSa/Y+lpGfmf485ORqUuzk7kpD66OvWElLSOHD6Ap8Oe9mgPDElHXdnB4Myd2cHElMNP0/mknIvB41Oh7udYZbT3c6axCzjJ8Cq+brxaetajNt4lByNFo1WR9MgH95uWvjvj5n7z+PpYEtd/5LxPaZ0+PO4lp5iUK5NT0Hp5GK0Tu71SyT99A1uA0c9OJ6fPkrK7/P1MTmRp3Bs0YHcK+fJS4jFOrQKNlVro1BIHuS/TgZhRnh4eNC+fXt++ukndDod7du3L3DztatXrzJ+/HgOHTpEQkKCPgMWFRVFWJjxHyFxcXHcvXuXli1bFvn8Vas+uDjX3t4eR0dH4uLiADh+/Dg7d+7EwcGhQL2rV68SHh5Oy5YtqVKlCq1btyY8PJwXX3wRV9fCL3zNyckpcFY2JzcXa6tiODtl5A7khdHqdKBQMOGt13Cwz59zPkKt5oNpsxj76itYWxu2Z932PZQtU4pKISVnitbf9vDrcv91+2u5sRgTZzgf6eHmFNHGW3N+xMrDnWqLFqJQKMhNSiJu7TpKD+gP2oLTkry7dCbz8mUyzhrPOJhXgY4bKctn4V0Kl279Sd+8guwLp1A5ueLcqQ8uPV4l5dcfALAqVwnH8C7515ndvIyFpw/OXfujTU0mfctKo/stGQp/v1Wevti36829XWvJvXIOpaMz9uEv4dDxFTLWLMyvrVCgzUwjY+1PoNOhib5JlpMLdg1bl4hB2H0PJ+byD13GByM6rRaFQsHod97H3j7/uK0ePJTPJ09kyLARj30vm5LgCT7eelN/TsXaSkHZUhZ0a25PXFL+NEVrKwWDOjny84YMMu6VsOPYQx5+b3U6XaHv91+t23MEBztbmtUy8pugwD4L/z9kLg+3Roeu0Kz0tcQ0vthzmsF1Qqkf4EV8Zg5f7zvHlJ2n+KhVwRkbPx2/zOZLd5jTrSHWFqqn0PpiVMR/dAuf0ri8NIC0jcvJiTyJ0tkV586v4NrzNZKX5F/fmbJ8Aa69huA9/mvQ6chLiCXr0E7s6jU3ZS/Mo4T9ny5pZBBWiIEDB+qv1fruu+8KbO/YsSP+/v78+OOP+Pn5odVqCQsLIze38Klz9xf6eJSHrwlQKBT6QZ5Wq6Vjx458/vnnBer5+vqiUqnYunUrBw4cYMuWLcycOZMPPviAw4cP669Te9iUKVOYOHGiQdnbQwfy7rCC2afH5eLoiEqpJCnFMEOQnJqGm4uz0Toers54urnqB2AAgaX90Ol0xCUm4e/3IKOYnZPDtv1HeLVH57/dxpIiJzahQEbLytMNrVpNbmJKfkxMAtY+hicCrL3cCmTQzEWdnIIuLw+rh7JeVm6uqBONZwi0OTlc/ngiVz75DEs3N3ITEvDp1pW8jAzUySkGsUobGzxbhxM163uj+zIXbWYaOo2mwFlSlaMT2vRUo3Ucn+9M7rVLZOzIH1Tk3Y0iJTcbz7cmkfbHb2jTUnBq152so3vIOpR//WRe9C0UVta49HiN9K2rzD741mal5/fbwTDTrbR3Qpdp/Gy+beP25EVd4d7+zQBoYm+TkZuDy6vjyNy+Cl1GKtqMVHQajUH/NPF3UTq6gEoFGvNeM+Tk5IxSqSQ5OdmgPDUluUB27D5XNzfc3D30AzCA0v5l8qdsJcTjV6r0U21zccjIys9sODsYnrl3tFOSlln0/8WE1PzvrjvxGpzslbzQxI4j53PxclXi6aLize4P/g/d/732wzh3PpydTHxKwQU/TMnF0R6VUlkgQ5WcloG7U8EToX+l0+lYu+cI7RrWwvKh6dXuLo4kphhm0pLSMgpk3MzFxdYalUJBwkNZr6SsXNxtjZ80WHDsMtV83elbK/8a7hAPsLVU8eryfQytXxFP+wdZtZ9PXGH+0UvM7tKAEA/jvwfMQZvx53HtoVkMSgfnwo/n4V3IuXqRjO1/Xrt/N4qUnBy8Rn9C6vpf0aaloM1Iy1+kw8ISpb0j2tQknDv1QZMY95R7JEo6yYUWok2bNuTm5pKbm0vr1q0NtiUmJhIZGcmHH35Iy5YtqVixYoEvZas/s0h/XQHL0dGRwMBAtm8vernyotSsWZNz584RGBhIuXLlDB729vZA/qCtYcOGTJw4kYiICKysrFi1alWh+xw3bhypqakGj5GvvvK32whgaWlBaHAgR04ZZi2Onj5PldBgo3WqhIaQkJRC1l+u94m6G4NSqcDL3c0gdvv+o6jVato0bfCP2lkSpBw6iUdLw354Pt+I1ONn0eXlL/+cfOgkHi0bGsR4tGpE8sGScY2QLi+PjMhIXOrVNSh3qVePtFOnCqn1oG5uXBxotXi2aU3Snr0FBhke4c+jtLIi7o8Nxd72f0SjQX3rGtahhktLW4dWJff6JaNVFFbW6HQP/bjU3v9boY8pMNDSalEUODdtJhoNedE3sQw2vObTMrgS6qgrRqsoLK3g4X7/2cf7GQB11BVUbl4GZ09V7j5o0lLMPgCD/BNkweXKcyriuEH5yYjjVKhY2WidipXCSEpK5N69e/qyu3duo1QqcfcoGdOwHkWjhZvReVQKMjxBWCnIkqu3H39FQ4UCLFT57210goaP5iQzcW6K/nHqUi4Xb6iZODfF6IqLpmZpYUGFwNIcPmv4WT589hJVQwKLrHv8wlVuxSbQqWndAtuqlgvk8FnDW60cPnvxkfs0FUuVkgpezhyOMlww43BUHFV93YzWyc7T8PBq5CojMzp+Pn6ZuUcu8m2n+lTyLllL06PJQ33rGjYVDI/nNhWqknO94K1xABRWVgWP1fePcw9ngfLU+SvHKlXYVq/HvdMFb2Xwb6NQKszyeFbIIKwQKpWKyMhIIiMjUakMU+Wurq64u7szZ84crly5wo4dOxg9erRBjJeXF7a2tvqFM1JT88+iTJgwgenTp/PNN99w+fJlTpw4wcyZMx+7XcOHDycpKYlevXpx5MgRrl27xpYtWxg4cCAajYbDhw8zefJkjh07RlRUFCtXriQ+Pp6KFSsWuk9ra2ucnJwMHsUxFbFnx3DWbd/D+u17uHH7Ll8v+JXYhEQ6h+en4Gf/soxJ3/yojw9vXA9nR3s++24e12/dIeLcRb77+Xfat2hcYCri+h17aFynJs6ORZ+NNAeVvR1O1SrgVC3/olu7oNI4VauAjb8vAKGfjqbaggeZzJtzlmIb4EfFL97DoUJZSvfvhv+Ablz78sGc8hvf/ozH8w0pO3Yw9qFlKTt2MB4t63Nj5pPdnf1purNoMd5du+DduRO2QUEEjR2Dta8PMctWABAw4g3Kf/rgei6bgDJ4tm+HTRl/HMIqE/r5FOzKBXNzZsFl/b27dCZx5y7yUo2fjTSnjF1/YF+vBXZ1m2HhXQrnLn1RuXqQuT9/BUenDr1w7TNcH5999ji21epg3/B5VO5eWAWF4txtALk3LqNNS9bH2Dd6HtsaDVC5eWIdWgWndj24d/aY2bNg9907sAWbmo2xrtEIlYcv9m16oHJ2I/vobgDsWnXFoeuDbHruxVNYVaqJTe1mKF09sChTDvt2vVDfvqa/BiP7yE4Udg7Yt+2F0t0by/JVsWvSjuwjxldUNYdOXV5k6+YNbNuykVtRN5k7ZxYJ8XG0aZe/0tnPC+by1bT/6eObNGuJo6MT33w1laioG5w7c5qF836g5fNt9FMR1Wo1165e4drVK6jz8khMTODa1StE371jlj4as/XwPRpXt6FhNWt83VX0aGWPm7OKXSfyT5p1bWbHwI4PjsfNa9lQLcQKL1clXq5KGla1JryuLYfO5k99z9PA3XiNwSMrW0d2ro678Ro05h+DAdCnbVNW7zrMmt2HuX4nlum/rCYmMZluf544+/a39Xz0/ZIC9dbsPkxYcBnK/Xnc/6ue4Y05fPYSC9dv58bdWBau387hc5fo3brJU+/P43q5RjlWn7vJmnM3uZ6UzvQ9Z4jJuMeLVQKB/Ou5Ptry4GRE4yAfdlyNZtnp69xOzeTk3US+2H2Gyt4ueP65/PxPxy8z6+AFPm5VA18nOxIys0nIzCYr1/i95swhfcd67Bu0xK5e8/zjedd+qNw8yNybf7sYpxd64/rKgxWts88cx7Z6Hewbhecfz8uG4vLin8fz1PzjuVVAOWyq1cnfHlwBj+EfgEJBegm5xleYj0xHLIKTk5PRcqVSydKlSxkxYgRhYWGEhobyzTffGCxDb2FhwTfffMOkSZP46KOPaNy4Mbt27aJfv35kZ2fz1VdfMXbsWDw8PHjxReNLeBvj5+fH/v37effdd2ndujU5OTkEBATQpk0blEolTk5O7NmzhxkzZpCWlkZAQADTp0+nbdu2//TleGKtGtYlNT2T+cvWkpicStkypZj2/ih8vfKn1SUmpxKb8GAhBztbG2Z89DZfzfuFge9MwtnRnhYN6jCkV1eD/UbdjeFU5GVmfDTWpP15XM61wqi/fZH+70rT3gfg1s8rOT1oHNa+ntj+5Yv53o3bHO34GpWmjyNgaB9y7sZxbtRn+nuEASQfjCCiz2hCJ44kdOIIsq7eIqL3qBJzjzCAhM1bsHB2xv+1wVh5epB15Srnho8gJzoaACsPD6z/skiNQqmiVN+XsQ0IQJeXR+rRY5zuO4Ccu9EG+7UJKINzzRqcHTLUpP15XPciDqK0d8SxdTdUzq6oo2+R+MP/9PeUUTq5oHJ9ME0z68huFNa22DdujVPnV9DdyyTn8jlS1y7Wx9y/7supff7ARpOZRvbZ46T9YXgDb3PKPXuUTFsH7Jp1ROnojCbuDqm/fI02Nf8zrXR0QeX84Kx5zsn9KKytsanbAvvW3dFm30N9PZKsLcv1Mdq0ZNJ+/hL7Nj1wHTYRbXoy9w5t497ejSbvX2EaN21Oenoavy1ZRFJSEgGBgXw0cQpe3vn3CEtOTiQh/sE0I1tbWyZ9NpU5s2cy5q1hODo60ahxU/r0fbCgUFJSIqPeHKL/e/WK31m94nfCqlTjs8+/NF3ninA0Mhd7u0w6NrLD+c+bNX+9NFWfsXJ2UOLu/OCEpUKRPzDzcFGh0eqIT9GycmcWu0+UkJVNH1N4vRqkZmQxd/UWElLSCC7ty9djB+tXO0xISScm0XAmTEbWPXYcPc3Ylzsb3We18kF8NvwVZi/fyPfLN1Ha250pw/uWmHuEAYSXL0VKdi4/HrlIQmYOwe6OfPNCPXyd8i8XSMjKJib9QXb3hUplyFLn8fvp63y17xyO1hbULu3JiIaV9DHLTl9HrdXyzgbDDNBrdUIZUq9krBR478QBUuwdcGr7Iiqn/ON5wqzJ+uO5yskVC7cHlwZkHd6FwsYGh6ZtcO7aF929TLIvniV1zYPjOZZWOHfohYWHF9qcbLLPRZD080x097JM3T2Te5aWizcHhc7Ua5eLZ0Li2QPmboJZHKoxwNxNMAvnSvbmboJZBDULeXTQv5C1c8nLIJtCQr+Jjw76F5q21Pi9vP7tvnr+sLmbYBaKP7PR/zUpkdfN3QSzKP3tMnM3oVB3R/Uyy/P6ffWrWZ73SckQVQghhBBCCCFMSKYjCiGEEEIIIYrVs7RIhjlIJkwIIYQQQgghTEgyYUIIIYQQQohiJQtzFE1eHSGEEEIIIYQwIRmECSGEEEIIIYQJyXREIYQQQgghRLGShTmKJpkwIYQQQgghhDAhyYQJIYQQQgghipVkwoommTAhhBBCCCGEMCHJhAkhhBBCCCGKlyxRXyR5dYQQQgghhBDChGQQJoQQQgghhBAmJNMRhRBCCCGEEMVKoZCFOYoimTAhhBBCCCGEMCHJhAkhhBBCCCGKlUIW5iiSvDpCCCGEEEIIYUIyCBNCCCGEEEIIE5LpiEIIIYQQQohipVDKwhxFkUyYEEIIIYQQQpiQZMKEEEIIIYQQxUsW5iiSvDpCCCGEEEIIYUKSCRNCCCGEEEIUK7kmrGiSCRNCCCGEEEIIE5JBmBBCCCGEEEKYkExHFEYptBpzN8EsnCvZm7sJZpF6PtPcTTALl2HlzN0Es7i8Yo+5m2AWZTtHmrsJZlEmsLm5m2AWqjOHzd0Es4g+fM7cTTALpzJe5m6CeIhCIbmeosirI4QQQgghhBAmJJkwIYQQQgghRPGShTmKJJkwIYQQQgghhDAhGYQJIYQQQgghhAnJdEQhhBBCCCFEsVIoJddTFHl1hBBCCCGEEMKEJBMmhBBCCCGEKFYKWZijSJIJE0IIIYQQQggTkkyYEEIIIYQQonjJzZqLJK+OEEIIIYQQQpiQDMKEEEIIIYQQwoRkOqIQQgghhBCiWMnCHEWTTJgQQgghhBBCmJBkwoQQQgghhBDFS27WXCR5dYQQQgghhBDChGQQJoQQQgghhBAmJNMRhRBCCCGEEMVKoZCFOYoimTAhhBBCCCGEMCHJhAkhhBBCCCGKlyzMUSR5dYQQQgghhBDChGQQJoQQQgghhBAmJNMRhRBCCCGEEMVKoZSFOYoimTAhhBBCCCGEMCEZhJnRrl27UCgUpKSkmLspQgghhBBCFB+F0jyPZ4RMR3wC/fv3JyUlhdWrVxfL/ho0aEB0dDTOzs7Fsr+SaMXmnSxes5nElBSCSvsxckBPqlcsX2h8rlrN/GXr2Lz3EIkpaXi5u9Kva3s6tmikj1n6x1ZWbd5FTEISLk4ONK9Xi6G9u2FtZWmKLj0Wn+4vUbp/X6w8PMi6eo1rU6eRFhFRaLxvj+749uyBtZ8vOTEx3P5xHnHr/9BvrzJ3Ds61nytQL2nPXs6/+dZT6cOTcmv0HGXHDMK5Zhg2fl4c6zaM2LXbi67TuDaVpr2HQ6UQcu7GcXX6XKLmLDWI8ekSTvkJb2EXXIasq1Fc/OgrYtdse5pdeWK/n7zKz8cukpCZTVl3J8Y2q0bN0p6Fxm+IjOKnoxe5lZKBg7Ul9QO9GdWkKi621gBcTUhl9oHzRMYlE52WxZhm1ehTM8RU3Xls7h074/VSLyzd3Mm+eYM7s78h8+zpQuM9OnbBo1NXrLx9yY2LJfbXn0nettlorEuzlgS+P4HUA3u5PuH9p9WFv2XZlj38sn47CSmplC3ty+i+3ahRoVyh8blqNXNXbmTjvqMkpqTj5ebCwM6teaF5fQDy8jQsWLOFP/YcJj45hQBfb97o1YkG1SuZqkuP5bkQBfUrKXG0hbgU2HJcQ1T8o+v5e0K/ViriUmDORo2+3NMZmlVV4uumwMVBweZjGg5f1D219v9dv0dc5qcjF0nIuEewhzNjW9Sgpn8Rn+9zN1h45AK3kvM/3w2CfBjVvLrB53vWvrNExiQRnZbF2BbV6fNcqKm689icWrbHpV1XVM5uqO9EkbB4DtmXzhUZ7/x8Ryw8vMhLjCd57W9k7N+h325ZqgxuXV/GOrAclp7eJCyeQ+rmNaboyhOxqdMcu8ZtUTq4kBd3h8wNS1DfvFxovHW1etg1aovK3Rttzj3Ul8+QsfE3dPcy9TEKG1vsW3XDqnItlDb2aJLjydz0G7mXCj9ein8/GYSZkZWVFT4+PuZuxlOzbf8RZixYytuD+1A1tByrtu5h9Gdfs+SrSfh4uhut8+GXP5CUmsa4of3x9/EiKTUNjVar37557yFmL17B+0MHUDU0mKjoWD79bj4AI/v3NEm/HsWjdThl3xnL1c+mkHbyFD4vdqPyrJmc6PIiOTExBeJ9XnqRgBFvcGXSp6SfPYdjlcqU+2g8eenpJO3eA0Dk6LEoLB8MMi1dnKnx+1IStpacwYjK3o600xe5/dNKai379pHxtoGlqb1uDrfmLeNkv7dxbVCTsJkfkxufRMyqLQC41KtOjSVfcenjr4lZsw2fTq2o+esMDjbrTcqRkvHltfniLabtOsm4ljWp5ufOitPXeHPVPpb3a42vk12B+Ig7CXy06QhjmlajSbAfcRn3mLztBJ9sOc70Tg0AyM7TUMrZnufLl2b67lOm7tJjcWnaglKvj+D2zC/JPHcGj/YvUPazL7jw6iuo4+MKxLt36IzvwCHcmjGVrIuR2FWohP/Id9BkpJN26IBBrKWXN36Dh5Fx5qSJevP4thw8zpc/r+DdgT2oFlqWldv28db/ZvH7tA/x8XAzWmfc1/NJSk3nw9f64O/jSXJqOnl/Oa7N/n0dG/cd5YPBvQnw8+bQ6Uje+fJH5k0cTWiQv6m6VqRKAQpa11Ky4aiWW/E6aoYo6d1cxaz1GtKyCq9nbQmd6qu4HqPD3sbw+hBLFSRnwPkoLeG1SubZ682RUXyx/STjnq9J9dKerDh5hTeW72HFoDb4OtkXiI+4Hc/4DUcY06I6Tf/8fH+25RiTNh3lyy75JxOz1XmUdrbn+VB/pu8o/OScOdnXbYxHn8HE/zSL7MuRODVvg+/YidwaN5S8xIIjb6cW7XDv3p+4+d+Qc+0yNmXL4znwTbSZGWSdPAKA0sqavPgYMo/sw73PYFN36bFYh9XBoV1vMtYtQh11GZvazXDuO5qkbz5Am5pUIN4iIATHboPJ3PArORdPonRyxfGFvjh2GUDakj+/B1UqnPu/jTYzjbRfv0OblozS2Q1dTraJe2cGck1YkUrmUe8Z0KxZM0aMGME777yDm5sbPj4+TJgwwSBGoVAwd+5cunTpgp2dHSEhIaxdu1a//eHpiAsXLsTFxYXNmzdTsWJFHBwcaNOmDdHR0fo6eXl5jBgxAhcXF9zd3Xn33Xfp168fnTt31scsX76cKlWqYGtri7u7O61atSIz88EZGVP5df1WOrZoxAstmxBY2o9RA3ri5eHKyi27jMYfjDhLxPmLTB83gjpVK+Hr5UHlkLJUDX1whvnMxatUCS1H68Z18fXyoG61yjzfsA4Xrt40Ua8erdQrfYhdtZrYVau5d/0617+YRk5MLD7dXzQa79WhPTHLV5KweQs5d+6QsGkLsavWUGpAP31MXloa6sRE/cOlXj002dkkbN1qqm49UvzmPVz6eAYxqx+vTQGv9SQ7KprzYyaTceEat+Yv59bClZQdPVAfE/RmPxK2HeDq1DlkXrzG1alzSNhxiMA3+xWxZ9NafPwSncOC6FIliLLuTrzdvDrejnYsP3XVaPyZ6ET8nOzpVTOEUs721CjlQbeqZTkfm6yPqezjxqimVWldwR9LVck8THt260HSpj9I2rSenFs3ufP9TNTxcXh07GI03q1lOIkb1pKyewe5MdGk7NpO0qb1eHXvYxioVBLw3kfELJpP7l+OfSXFkj920Kl5fTq3aEBQKR/G9HsRb3dXlm/dazT+wMnznIi8wox3h1K3SgX8PN2pXC6QauXL6mM27D1C/87hNKxRmdLeHrz4fGPqVavIL3/sMLpPc6hfQUnEVR0RV3UkpMGW41pSs+C58kX//2xfR8nZGzpuJxTcdjcJtkVoOXdTh0ZTcHtJ8Muxi3SuGkTXasH5n++WNfFxtGVZRCGf77uJ+Dnb0btWeUq5OFCjtCfdqgVzPubBD/jKvu6Mal6dNhXLlNjPt0ubLqTt3kL67i2o794icfGP5CUl4NSindF4x4YtSNu5kczDe8mLjyHj8B7S9mzBpcOD772c65dJXDqfjMN70KnVpurKE7FtGE728T1kH9+DJj6azA2/oklNwrZOC6PxlqWD0aYkcO/QNrTJCeTdvMy9o7uwKBWkj7Gp2RilnT1pi2eSF3UFbUoieTcvo4m5ZapuiRKqZH76nxE//fQT9vb2HD58mKlTpzJp0iS2PvSjeOLEiXTv3p3Tp0/Trl07+vTpQ1JSwbMp92VlZTFt2jQWLVrEnj17iIqKYuzYsfrtn3/+OYsXL2bBggXs37+ftLQ0g+mR0dHR9OrVi4EDBxIZGcmuXbvo2rUrOp1pp3io1XlcvHaTOtUqG5TXrVqZMxeNf3ntO3aSCsGBLF6ziY6vjaX7iA/45uffyc7J1cdUqxjCxWs3OXf5GgB3YuM5EHGGBjWrPL3OPAGFhQUOFSuScvCQQXnKwYM4VatmtI7Sygptbo5BmTYnG8ewMBQWxpPV3l06kbBpC9p7z+6ZNJd61Ynftt+gLH7LXpxrPei3a73qJGzbZxCTsHUvrvVrmKydRVFrtETGplAvwNugvH6AN6fuJhqtU83PndiMe+y7Fo1OpyMxM5ttl27TqKyvKZpcLBQWFtiFlCf9xBGD8vTjR7GvFGa8jrH/57m52IVWBJVKX+bTpz95qSkkbfrj4V2YnTovjwvXb1G3akWD8rpVK3L60nWjdfYcP0PFsmX4ed022g37gG6jJjLjl5Vk5z44rqnz8rC2NJxObW1pyalCjpWmplSCrxtcjTb8HrkWrcPfo/Az3dXKKnB1VLD7jLbQmJJMrdEQGZNM/UDDGSv1gnw4dcfIqBKoWsqD2PR77L1698Hn++JtGpX1M0WTi4fKAuvActw7a5ilyzpzApuQikarKCws0apzDcp0ubnYlC1v8Pku0VQqLPwCyb1iOOUy98o5LMoEG62ijrqC0skVq/JVAVDYO2Fd+TlyLz6YwWBVoQbqqKs4dHwZ9/dm4PrmJ9g1bQ8KyRL918l0xH+gatWqfPzxxwCEhITw7bffsn37dp5//nl9TP/+/enVqxcAkydPZubMmRw5coQ2bdoY3adareb7778nODj/A//GG28wadIk/faZM2cybtw4unTJP9v87bffsmHDBv326Oho8vLy6Nq1KwEBAQBUqWL6AUpKegYarRY3FyeDclcXJ5JSUo3WuRMbz+kLl7GytOR/bw8jNT2DL+YuJi0jkw+HDQDg+YZ1SElL5/Xxn6MDNBoNXcOb0beL8bNzpmbp6oLCwoLcRMMf4LmJSbh4GJ+CmXzgID5dOpO4YxeZkZE4VKqId+dOKC0tsXBxQZ1g+GXvEFYZ+5AQLk+YZHR/zwprbw9yYg37lhuXiNLSEisPV3Ji4rH28SAn1vC1zIlNxNqn8OsxTCnlXg4anQ53e2uDcjc7axKzjA+Qq/l58FnbOrz3x2FyNRrytDqaBvvyTvPqJmhx8VA5OaNQWaBOTjYoVycn4+hqfEpe+rEjuLfpSOqBvdy7fAnbkFDcWrfL/3/u7EJeUiL2larg1qY9F4cONLoPc0tJ+/O45uxoUO7u7EhiaprROnfiEjh18SrWlhZ8MXowKemZfD7/N9Iysvjo9ZcBqFe1Iov/2EGNCuUo7e3B0bMX2X38NFptybg+ys4alEoFmdmG7cnM1mFva/yHpJsjtKyuZOFWDSY+B1hskrNy0eh0uNnbGJS729mQmGn88129lAefdajHe2sPPvh8l/Pj3VY1TdHkYqFydEKhUpGXmmJQrklLQeXsarRO1pnjODVtTebxQ+TeuIJ1UDkcmzyPwsISlYMTmtRko/VKEqWdIwqVCm2G4WdZl5mK0sH4yaW8W1dIWzYHxx6vo7CwRKGyICcygoz1i/UxKjdPVC4VyT59kNSfv0Ll7o1Dx1dAqSJr51qj+/23UDxDi2SYgwzC/oGqVasa/O3r60tcXFyhMfb29jg6OhaI+Ss7Ozv9AOzhfaamphIbG0udOnX021UqFbVq1UL75/UF1apVo2XLllSpUoXWrVsTHh7Oiy++iKur8QMnQE5ODjk5hmeoc3JzsbayKrTO41Lw0Be0Tlfo2Z/8bJ2CiSNexcE+/1qat/qpeX/694wd1AcbaytOnLvAwhV/8PbgPlQqV5bbMXHMWLAUd9d1DHyx4z9ub7F5+EeHQkFhv0RuzfkRKw93qi1aiEKhIDcpibi16yg9oD9oC87R8e7SmczLl8k4W/gF0s+Mh1+T+/83/lpuLKbE/aoz/D+d/z/Z+P/za4lpTN15ksH1KlI/0JuEzGxm7DnD5G0n+Lh1wcVXSrSH3of8t8/4exOzeCEWrm6U//oHUOQP2JK2bMS7Rx/QalDa2lLmvQ+5NWMqmjTjJ2pKioffWZ1Oh6KI45oCBZ+80R8HO1sARr7SlfdmzOOdgd2xsbJiTL8X+ezHX3lpzCcoFApKeXvQsWk91u0+ZHSfJYqRt1uhgC4NVew+oyUp3fRNKm4F3m8KT2JcTUhl6rYTvNagMvWDfEjIvMeMXaf4bMsxJrStY7xSiVXgi6zQY2/ymqWoXFwp/dF0UCjQpCaTvnc7rh1eBO2zlgk10u9CqDz9cGjfm6yda8m9fBalowsObbrj0KkvGasW/FldgTYzjYzVC0GnI+/uTZSOLtg2bvuvH4SJoskg7B+wfGj6iEKh0A+GniTmUfEPTyV8+Mv+r9tVKhVbt27lwIEDbNmyhZkzZ/LBBx9w+PBhgoKCMGbKlClMnDjRoOyd1/vz7j84G+3i6IBKqSTxoaxXcmo6bs5ORuu4uzrj6eaiH4ABBJbyRafTEZ+UjL+vN3OWrqFNk/q80LIJAOUCSpOdk8P/flhE/67tUSrNe9ZFnZyCLi8Pq4eyXlZurqgTjU9D1ebkcPnjiVz55DMs3dzITUjAp1tX8jIyUCenGMQqbWzwbB1O1Kzvn1YXTCYnNqFARsvK0w2tWk1uYkp+TEwC1j4eBjHWXm4FMmjm4mJrjUqhKHBWPDkrBzc7a6N15h+5QHU/d/rVzl8Nrbwn2FpaMOi3XQxrWBlPB9un3u5/SpOWik6Th6WbYdbLwsWVvGTjZ7x1ubnc+vJ/3Pr6Cyxd3VAnJeLe7gU0mZnkpaZiGxSMtY8fZSf970GlP8+iVtu4k8iBfciNvvvU+vQ4XJz+PK6lGo4sktIycHNyNFrHw8UJTzdn/QAMIKiUDzqdjrjEFMr4euHq5Mi0Ma+Rk6smNSMTT1dnvv11DX6FLGBkalk5oNXeX1jjwfeNvY0CYwkhKwso5a7A11VJ2z/PKygU+d9dH/ZS8csOLTdiS9qJlIJc7ayMfr6TsrJxs7MxWmfBoUiql/agX90KAJTHBVtLCwYu2cHwxlWejc93eho6jQYLZ1f+enpW5eSMJi3FaB2dOpf4uV8Tv+BbVE4uaFKScWreBu29LDQZxrPEJY02Kx2dRoPSwXDFaoW9E9oM4yeG7Jq2Jy/qCvf2bQJAE3ub9HU5uA5+n6ytK9FmpKJNT8k/ofqX32qa+GhUji75UzVL6gWRxUEW5iiS5AmfIc7Oznh7e3PkyIPrMDQaDREPLX2uUCho2LAhEydOJCIiAisrK1atWlXofseNG0dqaqrBY+Sgl/9RWy0tLQgtG8DR0+cNyo+cPk+VUONzq6uGliMhOZWsv1znFBUdi1KhwNMtP5OXnZOD8qEPtVKpRKfTlYjkiC4vj4zISFzq1TUod6lXj7RTRa9yp8vLIzcuDrRaPNu0JmnP3gJnHT3Cn0dpZUXcHxsK2cuzI+XQSTxaNjAo83y+EanHz6LLywMg+dBJPFo2NIjxaNWI5IMlY0UxS5WSit4uHI6KNSg/dDOWan7Gf0BnqzUFTqQon7FrA3R5eWRdvoRjzdoG5Y41a5N5/mzRlTUa1AnxoNXi2qwlaYcPgE5H9q0oLrzWl4tDB+ofaYf2k3EqgotDBxpdcdHULC0sqBDkz+HTFwzKj5y5QNXyxk9yVQ0tS3xyKlnZD37ORkXHoVQo8HJ3MYi1trLEy80FjUbLjiMnafpcVUoCrRaik6Csr+H/07K+Cm4lFDzw5qhh9vo8ftig0T+OXdaRkKrjhw0a7hipUxJZqlRU9HHl0A3DVW0P3YilWikPo3Xu5WlQYvzzXRK+ox6LJo+cG1ewDTO89tYurAbZlyMfUVeDJjkRdFoc6jUh8+SRZ6fjGg15d29gVc7wWnarcpXIizJ+fabC0qrgNff3T7T/+b7nRV1B5eZtkD5VefigSUv+dw/AxCNJJuwZ8+abbzJlyhTKlStHhQoVmDlzJsnJyfofdYcPH2b79u2Eh4fj5eXF4cOHiY+Pp2JF4xfTAlhbW2NtbXjWPq8YpiL26vA8E2fOo0JwIFXKl2X1tj3EJiTRJbwZALMWryA+KYWP3xwEQHijuixYsZ5PZy1gcPdOpKRn8O2i5XRo0Qgb6/z2NHquGr+u30r5oDJULhfE7Zg45ixdTePnqqEqIatM3Vm0mPKffULG+UjSTp3Gp1tXrH19iFm2AoCAEW9g7eXFpQ8/AsAmoAyOYWGknzmDhZMTpV55GbtywVwa/1GBfXt36Uzizl3kpZa86Voqezvsy5XR/20XVBqnahXITUol+1Y0oZ+OxqaUN6cGvAvAzTlLCRjWh4pfvMeteb/jUq8G/gO6EfHyGP0+bnz7M/V2/ELZsYOJXbcd744t8WhZn4PNepu8f4XpU6s84zceoaK3K1V93Vl55hox6Vl0q5a/+t3MvWeIy7jHJ39ORWoS7MunW4+z7NRV6gfkT0ectusUYT6u+rPkao2Wa4lp+n/Hpd/jYlwKtpYWlHF1ME9HHxK/4jfKvPMhWZcukHn+HO7tX8DSy4uE9asB8B04BEt3D6K++AwA61L+2FWoSGbkeSwcHfHs1gObwCD9dp06l+wbhotbaDIyAAqUm1Pv9i34+LufqVS2DFXKB7Fq+35iEpLo1qoxAN/+uob45FQmDusLQJuGtZm3chOTvv+F115sR0p6Jt8sXkXHZvWx+fM4e/bKDeKSUigfUJr45BTmLN+AVqejb8dWZuvnww5e0NKlvpLoRAW3E3TULKfE2Q6OX87/wdmiev79w9YczP87/qFDVFY25GkMy5XK/HuFAaiU4GinwNtVR646f+n6kuDl50L58I/DVPJxo2opD1aevEpMWhYvVs8/mfjN7tPEZWTxaft6ADQN9uOTzUf5PeIKDYJ8SMi4xxc7IgjzdcPL8f7nW8O1hIc+37HJ2FpZUMbVeEbV1FI2rcJ7yBhyrl8m+8oFnJq1wcLdk7Qd+ScA3V7qh4WrO3FzvgTA0scP67Kh5Fy9iNLeAec2nbEqHaDfDoDKAqtS+d8RCgsLLFzdsSpTFm32PfLiSsZKqPf2b8HxxcHk3bmB+tYVbJ5risrZnXtHdwJg//yLKJ1cSF8xF4CcCydx7NwfdZ3mf05HdMahXW/Ut67mZ8CAe0d2YlOvJQ7tenPv0DZU7t7YNW3PvYMl5xYzwjxkEPaMeffdd4mJiaFv376oVCpee+01WrdujerP1YecnJzYs2cPM2bMIC0tjYCAAKZPn07btm1N3tZWDeuQmpHJ/OXrSExOpay/H9PffwvfP6fYJCanEpvwYNEFO1sbvh4/mi/nLWHAe5/i7GhPy/rP8VrPB0te9+/WAYVCwQ+/riI+KQVXJ0caPleN13sZXxbbHBI2b8HC2Rn/1wZj5elB1pWrnBs+gpw/l9u28vDA+i/3h1MoVZTq+zK2AQHo8vJIPXqM030HkHPX8EvJJqAMzjVrcHbIUJP253E51wqj/vZF+r8rTcu/we6tn1dyetA4rH09sfV/sALgvRu3OdrxNSpNH0fA0D7k3I3j3KjP9PcIA0g+GEFEn9GEThxJ6MQRZF29RUTvUSXmHmEArUP9Sb2Xy4+HIknIzCbY3YlvujTC7897CCVkZhOT/uBGSi9UDiQrN4/fTl7lq92ncbC2pLa/F281frCATnzGPXr98uALetHxSyw6folapT34sXszk/WtKCm7d6BycsKnT38s3NzJvnmdax++gzouPyto6eaOlddfVo1UKvHs1gP/0mXQafLIOBXB5ZFDyY0teO+8kiy8fi1S0zOZu3IjCSlpBPv7MuPdYfh65k/NTEhJIybhwdRjOxtrvnv/Db5YuIy+H0zF2cGeVvVqMrRHB31MTq6a739fz524BGytrWlYozKThvXF0b7gfebM5fxNHXZWWppUUeLw582al+zSkPrn3U8cbMDZ/skyuo62MKTdg58hDSopaFBJyY1YHT9vKxkZgtYVy5CancOcA+dIyMymnIczM19sjJ/z/c/3PWL+cqO0F6oEkZmr5rcTl/lq50kcrC2pE+DNW00fZDXjM7Lp+dOD49zPRy/y89GL1PL3ZG4v40uhm1rm4b0kODjh2qkXFi5u5N6+SfT0j/X3CFO5uGHh/pfp5EoVLm27YOlTCp1GQ3bkae5MGktewoMMtoWrG/6fztT/7dKuGy7tunEv8jR3p4wzWd+KknP2CAo7e+yav4DS0Zm82DukLvoKbUr+bxWlozNKlwezHHIi9qOwtsG2bksc2vRAm52F+toFMjf/ro/RpiaRunA6Du164frGJ2jTk7l3cCtZe579GS2PojDzJSIlnUJn6rXLRbHSarVUrFiR7t2788knnxTbfpNOG7/nzb/d+VfeMncTzCL1vOnvI1cSNPvW+L3b/u0ur9hj7iaYRdn/Fcwu/xfMiGxu7iaYxdjsZ3sF2b8revdxczfBLJzKeJm7CWbh+ekCczehUFnzzHPMtRv0bHz2ZYj6jLl58yY//vgjly5d4syZMwwdOpTr16/Tu3fJmZ4lhBBCCCH+4/JX5DH942+YNWsWQUFB2NjYUKtWLfbuLToZsXjxYqpVq4adnR2+vr4MGDCAxETj9wctjAzCnjFKpZKFCxdSu3ZtGjZsyJkzZ9i2bVuR13wJIYQQQgghCvrtt98YOXIkH3zwARERETRu3Ji2bdsSFRVlNH7fvn307duXQYMGce7cOZYtW8bRo0d59dVXn+h55ZqwZ4y/vz/79+83dzOEEEIIIYQo3DNyTdiXX37JoEGD9IOoGTNmsHnzZmbPns2UKVMKxB86dIjAwEBGjBgBQFBQEEOGDGHq1KlP9LzPxqsjhBBCCCGEEI+Qk5NDWlqawSMnJ8dobG5uLsePHyc8PNygPDw8nAMHDhit06BBA27fvs2GDRvQ6XTExsayfPly2rdv/0TtlEGYEEIIIYQQ4l9hypQpODs7GzyMZbQAEhIS0Gg0eHt7G5R7e3sTE2N89d4GDRqwePFievTogZWVFT4+Pri4uDBz5kyj8YWRQZgQQgghhBCieJlpYY5x48aRmppq8Bg3rujbICgeWtBDp9MVKLvv/PnzjBgxgo8++ojjx4+zadMmrl+/zuuvv/5EL49cEyaEEEIIIYT4V7C2tsba2vqxYj08PFCpVAWyXnFxcQWyY/dNmTKFhg0b8vbbbwNQtWpV7O3tady4MZ9++im+vr5G6z1MMmFCCCGEEEKIYqVQKs3yeBJWVlbUqlWLrVu3GpRv3bqVBg0aGK2TlZWF8qHnUalUQH4G7XHJIEwIIYQQQgjxnzR69Gjmzp3L/PnziYyMZNSoUURFRemnF44bN46+ffvq4zt27MjKlSuZPXs2165dY//+/YwYMYI6derg5+f32M8r0xGFEEIIIYQQ/0k9evQgMTGRSZMmER0dTVhYGBs2bCAgIACA6Ohog3uG9e/fn/T0dL799lvGjBmDi4sLLVq04PPPP3+i55VBmBBCCCGEEKJ4KZ6dCXfDhg1j2LBhRrctXLiwQNmbb77Jm2+++Y+e89l5dYQQQgghhBDiX0AyYUIIIYQQQojipTS+xLvIJ5kwIYQQQgghhDAhyYQJIYQQQgghipXiGbomzBzk1RFCCCGEEEIIE5JBmBBCCCGEEEKYkExHFEIIIYQQQhQvWZijSJIJE0IIIYQQQggTkkyYEEIIIYQQonjJwhxFkldHCCGEEEIIIUxIBmFCCCGEEEIIYUIyHVEIIYQQQghRvBSyMEdRJBMmhBBCCCGEECYkmTAhhBBCCCFE8VJKrqco8uoIIYQQQgghhAlJJkwYlexQytxNMIugZiHmboJZuAwrZ+4mmMWuN5abuwlmUe3cCnM3wSzmnK1k7iaYxZale83dBLMo9+5EczfBLKo2jTV3E8zCe8sMczdBPEyWqC+SvDpCCCGEEEIIYUIyCBNCCCGEEEIIE5LpiEIIIYQQQojipZQl6osimTAhhBBCCCGEMCHJhAkhhBBCCCGKlyzMUSR5dYQQQgghhBDChGQQJoQQQgghhBAmJNMRhRBCCCGEEMVLIQtzFEUyYUIIIYQQQghhQpIJE0IIIYQQQhQvpeR6iiKvjhBCCCGEEEKYkGTChBBCCCGEEMVLrgkrkmTChBBCCCGEEMKEZBAmhBBCCCGEECYk0xGFEEIIIYQQxUshuZ6iyKsjhBBCCCGEECYkmTAhhBBCCCFE8ZIl6oskr44QQgghhBBCmJAMwoQQQgghhBDChGQ6ohBCCCGEEKJ4yX3CiiSZMCGEEEIIIYQwIcmECSGEEEIIIYqXLFFfJHl1hBBCCCGEEMKEJBMmhBBCCCGEKF5yTViR/vODsP79+/PTTz8xZcoU3nvvPX356tWr6dKlCzqd7rH2ExgYyMiRIxk5cuRTamlBN27cICgoiIiICKpXr26y530S69evZ8Xy5SQlJREQEMBrQ4YQFhZWaLw6N5clS5awY+dOkpOS8PDwoGfPnoS3bg3Apo0b2b59Ozdv3gSgXLly9Ovfn9DQUJP053HZNwrHoUVHVE4uqGNuk7ryJ3KvXSg03rZWIxxbvoDK0wfdvSyyL5wibfUitFkZD/bZtB32DZ/HwtUDTWYa2acOk7ruV8hTm6JLj+X3k1f5+dhFEjKzKevuxNhm1ahZ2rPQ+A2RUfx09CK3UjJwsLakfqA3o5pUxcXWGoCrCanMPnCeyLhkotOyGNOsGn1qhpiqO4/FrdFzlB0zCOeaYdj4eXGs2zBi124vuk7j2lSa9h4OlULIuRvH1elziZqz1CDGp0s45Se8hV1wGbKuRnHxo6+IXbPtaXblia35YxO/r1xDYnIygWX8GTZ4AFUrVyo0PletZtGvv7Nt1x6Sk1Pw8HCnT/dutH2+ZYHYHXv28dkXX9Ggbm0++fA9I3szn/MHl3Bq73zupcfj6lWOeh3G4Rv03CPrxdw4wfof++LqHUK3Eav05dfPbuHkrjmkJUah1eTh5BFA1Ub9CanZ6Wl244l1aedHr66lcXe15kZUJl//eJXT51ONxjap70GXtn6UK2uPlaWS61FZzF9ygyMRyUbjWzb2ZOI7ldhzKIH3Pzv3NLvxxI7uWMKBzfNIT4nHq1Q5Wvd8n4Dyj36/oy6fYOHUV/AqFcLrE1YbbDu09SeO7fyV1KRo7Bxcqfhca1p1G42FpfVT6sWT27R+FWtWLiU5KQn/MoEMeO0NKoVVMxp79nQEH48bWaD86+9/prR/AAB5eXms/P0Xdm3fTFJiAn6l/Xml/xBqPFf3aXbjif1+6hqLTlx+8D3WpAo1SnkUGr/hwi1+Pn6JqJRMHKwsaBDgzcjGYfrvsZVnr/NH5C2uJqYBUNHLheENKhHm42aS/oiSS6YjAjY2Nnz++eckJxv/chB/z+7du5nzww/06NmTmd9+S+XKlflo/Hji4uIKrTNlyhROnjzJyJEj+XHuXN597z1K+/vrt58+fZqmzZox5X//Y/qXX+Lp6cmHH3xAQkKCKbr0WGxr1Me5Sz/St6wi7ov3yL16AffXx6FydTcab1U2FNeXh5N5aAdxU8aQtPArrMoE49JryIN91mqEc8depG9eTuyU0aT8+kP+83TsZapuPdLmi7eYtuskg+pWZMnLrahRyoM3V+0jOi3LaHzEnQQ+2nSEzmGBLOsXzucd6nE+JplPthzXx2TnaSjlbM+IRlXwsLcxVVeeiMrejrTTFzn31qTHircNLE3tdXNI2necfbU7c+Xz76n81Qf4dAnXx7jUq06NJV9xZ/Ea9tbqxJ3Fa6j56wxc6lR9Wt14Yjv37mfW3AX07t6NH76eRpXKFRk34TNi4+ILrfPJ59OJOH2GsSOGsfD7mXz49ijKlC5VIC42Lo4f5v9ElcoVn2YX/parpzdw8I//UaP5ELq8uRKfwFpsWjiEjJS7RdbLzU5n17L38AuuV2CbtZ0L1ZsP4YWhv9LtrdWE1urC7hUfcOvSvqfVjSfWopEnI14N5uffoxj41nFOnUtl2oQqeHsaHzRUr+zM0ZPJvD3xLINGnuDE6RQ+Hx9GSFmHArHentYMHxjMybMpT7kXT+7skQ1sWjqFxu1fZ8jHqygT8hyLZ7xGamLR73d2Vjqr571L2YoF3+/Th9axbfl0mr4wnOGf/sEL/T/l3JENbFvx5dPqxhPbv2cHC378lm49XmHaNz9SMawqn338LvFxsUXWmznnF+YuWql/+PqV1m/79ee5bN20jkGvv8WM2T8R3vYFpn72IdeuXnra3XlsWy7dZvqe0wysHcqS3s2p4efOm2sOFPk99vGWY3SqHMiyl1vyebs6nI9L5pPtEfqY47cTaF2+ND90a8SC7k3xcbRl+KoDxGXcM1W3RAklgzCgVatW+Pj4MGXKlEJjVqxYQeXKlbG2tiYwMJDp06frtzVr1oybN28yatQoFAoFisdMvxa1TwCFQsHq1asNylxcXFi4cCEAQUFBANSoUQOFQkGzZs0A2LVrF3Xq1MHe3h4XFxcaNmyozxyZ0qpVqwgPD6dNmzaUKVOGIa+/jqenJ3/88YfR+GPHjnHmzBkmffIJNWrUwNvbm9DQUCpVenBm/Z1336VDhw4EBwfj7+/PiLfeQqvVcurkSRP16tEcmrUn89AOsg7tIC/2DqmrfkKTnIh9w3Cj8VYBIWiS4sjcswlNUjy51y6SuX8blv5lH8QEhpBz/SL3ju9HkxRPzsXTZJ04YBBjbouPX6JzWBBdqgRR1t2Jt5tXx9vRjuWnrhqNPxOdiJ+TPb1qhlDK2Z4apTzoVrUs52MfnAyp7OPGqKZVaV3BH0tVyTxcxW/ew6WPZxCzeutjxQe81pPsqGjOj5lMxoVr3Jq/nFsLV1J29EB9TNCb/UjYdoCrU+eQefEaV6fOIWHHIQLf7Pe0uvHElq9eR9vnW9C+dSsC/EszfPBAvDzcWbdxs9H4I8cjOHX2HJM//oBa1avh4+1FhfIhVK5YwSBOo9EwedrX9OvdA19vb1N05Ymc2fsToc91pULtl3D1CqZ+x/dxcPbh/KGlRdbbu+pjylVrj3eZ6gW2+ZWtQ1Dl53H1CsbJvQxhDfvi5lOe2BvHC+7ITHp2Ls36rTGs3xLDzdtZfDP3KnEJ2XRu62c0/pu5V1my8hYXLqdzO/oecxZd53b0PRrWMTwZpVTCx2MrMm/JDe7GZpuiK0/k0JaF1GjcjZpNXsLTL5g2vd7H2c2Ho7t+LbLe+p8/JqxuB0oHVy+w7fbVCMqUq0mVeh1x8ShNcFgjwuq2J/rG2afUiye3btXvtAhvR6vWHShdJpCBr72Ju4cnmzesKbKes7MLrm7u+odKpdJv271zC127v0yt2vXw8fWjTfvOVKtZh3Urf3/a3Xlsv5y4QqfKgXQJCyTIzYmxTavi7WDL8jPXjcafiUnG18meXtWD9d9jXcOCiIxN0cd81qY23auVJdTThSA3Rz5sWRMdOo7cKvyE1b+GUmmexzPi2WnpU6RSqZg8eTIzZ87k9u3bBbYfP36c7t2707NnT86cOcOECRMYP368fjC0cuVKSpcuzaRJk4iOjiY6OvqRz/mofT6OI0eOALBt2zaio6NZuXIleXl5dO7cmaZNm3L69GkOHjzIa6+99tgDw+KiVqu5cvkyNWvWNCivUbMmkefPG61z+NAhQkJCWL5sGa+8/DKvvvoqc3/8kZycnEKfJycnB41Gg4OjY7G2/29TqbD0L0vOxdMGxTkXT2EVVN5oldzrl1C5uGNdqToASkdnbKvXJef8gzNpudcuYlW6LJZlgvOfxt0Lm4o1yP5LjDmpNVoiY1OoF2D4o7l+gDen7iYarVPNz53YjHvsuxaNTqcjMTObbZdu06isrymabDYu9aoTv22/QVn8lr041wpDYZE/Q9y1XnUSthlmQRK27sW1fg2TtbMoarWa/7N339FRFW0Ah3+76b33hIRUSOhFQHrv0hQUlGJBQREERBBFsYANpInKJ0V6b9J77733kgTSey+7+/0RSVyyCaBhN+j7nLPnwOzM3Znd3Ll37jt37rUbN6lTs4ZWeu2a1bl4+arOMoePHickMIBlq9bSs99b9H37PX6Z/Xux/XvB0hXY2dnSoU2rp1X9v02Vn0v8/Yt4BTXUSvcKakhMeMn74tUTq0lNiKBWy3cf+RkajYZ7Nw6TEncH98eY4qgPxsYKggNtOH46USv9+OkkqlS2faxtKBRgaWFEapr29On+L/uSnJLHxu3RZVbfsqLKz+X+3YsEhGn/3v6hDYm8UfLvffrAKpLiwmn2gu7fu0Jgbe7fvci9WwXHiaS4CG6c30dQtaZlV/l/IC8vj5s3rlGjZl2t9Oq16nL1cukDxZHvv8kbr3bj848/4PzZU8W2a2JiqpVmamrK5Uvny6bi/1CeSs2V2GTqV3DVSq/v68a5qBKOYx6OxKZnceB2dOFxbOeNezTyK/kCUnZ+PvkqNbZmJmVaf/Hs+c/fE/ZAt27dqFGjBp999hmzZ8/Wem/y5Mm0bNmSTz/9FIDg4GAuXbrE999/T//+/XF0dMTIyAgbGxvc3d0f6/Metc3H4eJScK+Nk5NT4ecmJiaSkpJSGC0CqFxZ/1N6UlNTUavV2Ds4aKU72NuXOO0zOjqaixcvYmJqyieffkpqSgo//fQTaWlpfDB8uM4yc+fOxcnJiZo1y8fJqdLKFoWREepU7fskVGkpmNnY6yyTe+caifOn49hvGAoTExRGxmSdP07yyrmFebJOH0JpbYvL0C9AAQojY9IPbCN9R+lXJfUlOSsHlUaDk5X21CRHSzMSMnVf3a7u6czX7Z9j9Maj5KpU5Ks1NA3wYFTzGnqoseGYuTmTE6M9fTY3NgGliQmmzg7kRMdh5u5MToz2QT8nJgEz95Lvr9OnlNQ01Go1DvZ2WukO9vYkJifrLBMVE8P5S1cwMTHli7GjSElNZerP/yMtPZ0PhxacrF64dIXN23cya+okndswtOzMZDRqFZbW2veHWFg7kZWme0p0Svwdjm+dTKeBC1AalXzIzc1OY9HEZqjyc1EqlTTsMg7vhwZ7hmJna4KxkYLEZO0BVGJyHk72piWU0vZyV2/MzYzYdaDo6n/VyrZ0au3BgKEnyrS+ZSUzLQmNWoW1rXb0ztrOiZsXdP/eCTF32LlqMgM+Wlji712lXkcy0hOZ800fQINalU+dZq/QqMPAsm7C35KWmoJarcLOXvueJXt7B5KTEnWWcXB04p0hIwkIDCEvL5e9u7Yxfuxwxn8zlbA/7yOrUasuf6xdTmiV6rh7eHL+7EmOHz2IWqV+6m16HIXHMUvt45iThRkJGbovBlf3dOKrtnUYs/k4OSoVKrWGpv7ufNhM971zANMPXsTF2oJ6Dw32/o00sjBHqWQQ9hfffvstLVq0YMSIEVrply9fpksX7RukGzZsyJQpU1CpVFrh9sf1NLYJ4OjoSP/+/Wnbti2tW7emVatW9OzZEw+PkqMLOTk5xa5G5+TkYGb2z28QfjgCp9FoSozKqdVqFAoFo0aNwsrKCoC38vKY8PXXDH733WL1WbFiBXv37OHb777D1PTxTgT05+EFXRQ60goYu3lh36M/aVtXkX3lLEa2Dth16YN9rzdJXvIrAKaBodi06Ubyitnk3r2OsYs7dt37o05JIm3b6qfblCfy0O8NKND9e99KSOW73Wd4q35lGvi5EZ+RzZR955mw4xSftS0fEYCn5uEFfx7sE39N15XnMRcK0puH92WNpoRfG9Tqgn3/45FDsf5z/x70Rh7jv/mB9995E5VKzcRJUxn+3iDs7B4vulJ+aHSuAqZWq9i19ENqtXoPe5eKpW7BxNSK7kNWk5+byb2bRziy8VtsHH3w9H/uaVX6ien8k3yMcq2auPB6bz/GfHWB5JSCgZyFhRGfjqjEdzOukZKaX/aVLVMPH8co8fdePWskzboMwcm95N/7zpWj7N/wKx1fHYeXfzUSY8PZsmQC1n+40LTz4LKu/N+mY/cucbU7L+8KeHlXKPx/SOUqxMfHsn7V0sJB2Otvv8/P075n6DuvAQrcPTxp0ao9u3Zsfkot+HuKtRse/hModCshle/3nuOteiE0qOBGXGY2U/dfYOKuM4xrXatY/t9PXGPr1Uhm9WiMmfHfO88T/x4yCPuLJk2a0LZtWz7++GOtaJSugcPjrppYksfZpkKhKJaWl/folfDmzp3L+++/z5YtW1i2bBmffPIJ27dvp3794jcIQ8FiGOPHj9dKG/L++wwdOvRxmqKTra0tSqWSpETtq2bJKSnY29vrLOPo6IiTk1PhAAzAx8cHjUZDfHw8Xl5FN/CvWrmS5cuW8fWECYX3xpUH6oxUNCoVSlt7rXQjG1vUabpXEbNp3ZXcW9dI3/UHAPn3w0nOzcZl6BekblyGOjUZ2w49yTy+j8wjuwryREWgMDXDvtdA0ravMfjJub2FGUYKBQkZ2lGvpMwcHC11D+bnHLtCDU8n+tUtWNky2AUsTIx5Y9keBjcMw8Xa4qnX2xByYuKLRbRMXRxR5+WRm5BckCc6HjN37WiLmatjsQiaodjZ2hTs30nJWulJKSk4lLh/O+Ds5Fg4AAOo4OONRqMhLiGB7OwcomNj+eTLontzH/R/rbu8xO+/TMfT4/FmGjwt5pb2KJRGZKZr/w5Z6YlYWBdfeCcvJ4P4exdIiLrMofVfAaDRqEGj4bexVWj/+m94/blQh0KpxM65YBU5J8/KJMfe5MyeWeViEJaSmke+SoOTg/b0KQc7ExKTc0st26KRC6PfD+HTby5x4mxyYbqXuzmebhZ882nRarnKPw+Je9Y2ofc7x7gfbdh7xCxtHFAojUhP1f69M1ITikXHAHKzM7h/5wJR4ZfZtOhLoOj3/uKtMF4bPpuKleuze+00qjV4gVpNXgLAzTuEvJws/pg/jiYd30Fh4HtabGztUCqNikW9UlKSsLd3KKFUccEhYezbva3w/3Z29oz+9Gtyc3NIS03F0cmZhXN/xdWtfExBf3Aci38o6pWYlVMsOvbA3BPXqO7hSN/aBbcbBGGHhbERb67cz6DnQ3H5y4JS809eZ87xa/zcvSFBLnY6tyf+W2QQ9pBvvvmGGjVqEBxcdP9OaGgoBw5o359x6NAhgoODCyNWpqamqFSqx/6cx9mmi4uL1v1l169fJzOzaIWeB9EfXZ9bs2ZNatasyZgxY2jQoAGLFy8ucRA2ZswYhj803S/y3r3HbosuJiYmBAYFcfr0aZ5vWDSl5vSpU9Rv0EBnmQffSVZWFhYWBSfg9+7dQ6lU4uxcdEK6cuVKli5ZwldffaX1O5ULKhV5EbcwC6lG9rnjhclmIdXIPq97yo3C1AzNw7+h+sH0DEVhnmIDLbW6xCiTvpkYKansZs/R8BhaBBUNlo/cjaFZgO4b97PzVBgpteuv/A9MXUg+cgbXjs210lxaNyLl5AU0+QURgaQjZ3Bu2ZDbU38vzOPcqhFJh8vHPYAmJiYEBwZw8vRZGjUoWl765JlzNKxXV2eZKpVD2HfgkNb+HXnvPkqlEhcnJxQKBb/N+FGrzJwFi8nKyubdga/j4qx7dVF9MjI2xdkzjHvXD1ExrHVh+r0bh/Ct3KJYflMza3oM1Z4yfOnIEu7fOkqr3lOwcfQuVuYBDRrU+aUPcPQlP1/DtRtp1K3pwL4jRdNk69Rw4MBR3ffKQEEEbMz7IXz+w2UOn9A+oQ+PzOS1d49rpb31WkUsLYyYOusGsfEl3wusL0bGpnj6hnHr4iEq1yr6vW9dOkRIzeK/t5m5NYPGr9dKO757CbevHKHnoKnYuxT83nm5WSgU2gMthVIJGg0aSo4m64uJiQkBgcGcPX2Ces83KUw/d/oEdes3euzt3L51HQfH4vutqakZTs4u5Ofnc+TQPp5v3Kwsqv2PmRgpqeRqz9HwWFoEFh23jobH0rSEe5V1HccK//+XY/b8k9f47dhVfurakFC3xx/IPvMUsvREaWQQ9pCqVavSp08fpk+fXpg2YsQI6taty5dffkmvXr04fPgwM2bMYObMmYV5/Pz82LdvHy+//DJmZmZagwZdHmebLVq0YMaMGdSvXx+1Ws1HH32EiUnRlUhXV1csLCzYsmUL3t7emJubk5iYyKxZs3jhhRfw9PTk6tWrXLt2jb59+5ZYFzMzs2JT/czKYMn3bt26MemHHwgKCqJS5cps2byZuLg4OnToABRE7BISEhg5ciQAzZo3Z8mSJfw4eTKvvvoqKampzJ49m9Zt2hTWb8WKFSyYP59RH32Eq5sbiX9G2iwsLApP7Awtfc9GHF59j7zwm+TeuY7V8y0xcnAm42DB6nm2nV7ByM6RpEU/AZB94ST2Lw8kt2HroumI3fuRe+c66tSkwjzWzTuSF3mncDqibYdeZF04YfAo2AN9agfz6eZjVHZzoJqHE6vP3yI6LZMe1QtWcJy+/zyx6Vl82b7gyn6TAA++2n6SFWdv0sC3YDriD3vOUsXdoTAKlqdSc+vPZ6vkqdTEpmVxNTYZCxNjKjgUX+raEIysLLEKLJqGY1nRG9vqlchNTCE7IoqQr4Zj7uXG2QEfAXB31lJ8B/eh8vejiZi9HPv6NfEZ0IPTrxZNg74zYz71dy3Ef+RbxPyxE7fOLXFu2YDDzXrrvX0lebFrZ76ZPI3goABCK4Wwcct2YuPi6dy+YBXQ335fSHxCIqOHvw9Ay6aNWbhsJd9N/Yl+vXuRmprKr3Pn065Vi8L9u6JvBa3PeBA1ezjdkKo27see5aNx8a6Ca4UaXDm2nPTkKCrX6wXAsS2TyUiNoXnPb1EolTi6a18osrB2wsjYTCv9zJ5ZOHuFYetUAXV+HuFX93H91HoadR2n17aVZunaSD4dXokr19O5cCWVF9p54OZiztrNBUu1v923Ii5Opnz1Y8HCLK2auPDJB5WY+r+bXLySiqN9wbErJ1dNRqaK3DwNt8O1l/1Ozyi4CPFwuiHVb9OfNb99hKdfFbwDanBy33JSEqOo0/RlAHasmkRaUizd3iz4vV29tX9vK1tHjE3MtNKDqzfn8LZ5eFSojJd/dRJj77J77TRCarRAqSwfU9Q6d+vJtElfExAUQkilMLZv2UB8XCxtOrwAwMJ5s0hMiOP9EWMB2LB2BS5u7vhUqEh+fh77dm/nyMG9fPjxl4XbvHblEokJ8fj5B5KYEMfyxfNQq9V07VF+HrXyaq1APt16glA3e6p5OLL6/B2i0zJ5sWrBjJvpBy8Sl57FF39OmW/s785XO0+z4tytwuPYpL3nCHMrOo79fuIaPx+5zNdt6+Bha0n8nzNGLE2MsTSV0/D/Mvn1dfjyyy9ZvrxoydRatWqxfPlyxo0bx5dffomHhwdffPGF1pTFL774grfffpuAgABycnIeOV3xcbY5adIkBgwYQJMmTfD09GTq1KmcPFm0ZLGxsTHTpk3jiy++YNy4cTRu3Jhly5Zx5coVfv/9dxISEvDw8OC9997j7bff1lGLp6tp06akpaWxePFiEhMT8fPzY/wXX+D257LTSYmJxP3lmWEWFhZ8PWECP//8M0OHDsXGxobGTZpoDSA3bthAfn4+E77+Wuuzevfpw6uvvqqfhj1C1unDKK1ssGnbAyM7B/KiIkj49RtUSQUDW6WtvdYzwzKP7UVhZoFV47bYdn0NTVYGOdcvkrJ+UWGeB/d92XbshZGdY8HDmi+cJHVj6cti61PbEB9SsnL535HLxGdkE+Bky7RujfC0LTiRjs/IJjqt6OTqhTA/MnPzWXbmJj/uPYe1mQl1fVwZ2rhqYZ649CxeWVj0gOIFJ6+x4OQ1ans787+ezfTWttLY1a5Cg50LCv8f+sPHAETMX825N8Zg5uGChU/RVdSsO5Ec7zyQ0Elj8B3Uh5z7sVz84Gui1xRN20k6fJrTfYYTMn4YIePfJ/NmBKd7f0DyMe1VNw2peeOGpKamsWDpChITk/DzrcDEzz7GzbXgZvOExCRi44ou5lhYWPDdF+OYPms2gz8Yha2tDU0bPc/rr5afE7DHEVCtAzkZyZzaOZPMtDgc3YJo1/8XbBwKIsCZaXFkJD96hdy/ysvN5OC6L8hIicHYxBw7l4o07/UtAdU6PI0m/C27DsRhZ2tC/5d9cXI05fbdDD4cf56YuIKIlZOjKW4uRVOvurTzxNhYyYhBQYwYVPSA9U07o5kwRfcKmuVRlec6kJWezN4/fiI9JQ5XryD6DP0Ve+eC3zs9OY6UxNKfGfawJp0GAQp2rZ1KWlIMljaOBFdvTsvuw8q+AX9TwyYtSEtNYcWS+SQlJlDBtyIfj/8WV9eCKcFJiQnExxUdv/Pz85g/+2cSE+IwNTXDx9ePjz//ltp1i2bg5OXlsmTBb8RER2FuYUGtOvV4f8RYrKzLyerGQJtgb5Kzcvnf0avEZ/55HOvyPB62lsCD41jR871eCPUlMzef5Wdv8eP+C9iYmVDX24X3G4UV5llx7jZ5KjWjNh3T+qyB9Srxdv3y9yzEMiWRsFIpNP/05ibxr3Tz1i1DV8EgzKeOMXQVDMI+NNDQVTCIPe+tNHQVDKL6xVWGroJBLL0Q+uhM/0Jr5+43dBUMYvBHTR6d6V+omnvpD1T+t/LbNsXQVTAI68HfGLoKJcp6xPP0nhaLZs/GxT0ZogohhBBCCCGEHskg7Clp37491tbWOl8TJkwwdPWEEEIIIYR4ajQKhUFezwq5J+wp+e2338jKytL5nqOjo850IYQQQgghxL+fDMKekr8+00oIIYQQQoj/FFmYo1Ty7QghhBBCCCGEHkkkTAghhBBCCFG2nqH7swxBImFCCCGEEEIIoUcyCBNCCCGEEEIIPZLpiEIIIYQQQoiypZRYT2nk2xFCCCGEEEIIPZJImBBCCCGEEKJMPUsPTjYEiYQJIYQQQgghhB7JIEwIIYQQQggh9EimIwohhBBCCCHKlkJiPaWRb0cIIYQQQggh9EgiYUIIIYQQQogypZFIWKnk2xFCCCGEEEIIPZJImBBCCCGEEKJsyRL1pZJImBBCCCGEEELokQzChBBCCCGEEP9ZM2fOpGLFipibm1O7dm32799fYt7+/fujUCiKvcLCwp7oM2UQJoQQQgghhChTGoXSIK8ntWzZMoYNG8bYsWM5ffo0jRs3pn379oSHh+vMP3XqVKKiogpfERERODo68tJLLz3R58ogTAghhBBCCPGfNHnyZN544w3efPNNKleuzJQpU/Dx8eHnn3/Wmd/Ozg53d/fC14kTJ0hKSmLAgAFP9LmyMIcQQgghhBCibBloYY6cnBxycnK00szMzDAzMyuWNzc3l5MnTzJ69Git9DZt2nDo0KHH+rzZs2fTqlUrfH19n6ieEgkTQgghhBBC/CtMnDgROzs7rdfEiRN15o2Pj0elUuHm5qaV7ubmRnR09CM/Kyoqis2bN/Pmm28+cT0lEiaEEEIIIYT4VxgzZgzDhw/XStMVBfsrxUNRO41GUyxNl3nz5mFvb0/Xrl2fuJ4yCBNCCCGEEEKUrb+xSEZZKGnqoS7Ozs4YGRkVi3rFxsYWi449TKPRMGfOHF577TVMTU2fuJ4yCBM6xeY4G7oKBhFkZ23oKhjE9VX7DF0Fg6h+cZWhq2AQZ8N6GLoKBvHOgR8MXQWDsBjc2dBVMIiwr5oYugoGEXU60dBVMAjfjf/N/Vv8M6amptSuXZvt27fTrVu3wvTt27fTpUuXUsvu3buXGzdu8MYbb/ytz5ZBmBBCCCGEEKJMaQy0MMeTGj58OK+99hp16tShQYMGzJo1i/DwcN555x2gYHrjvXv3mD9/vla52bNnU69ePapUqfK3PlcGYUIIIYQQQoj/pF69epGQkMAXX3xBVFQUVapUYdOmTYWrHUZFRRV7ZlhKSgqrVq1i6tSpf/tzZRAmhBBCCCGEKFsGuifs7xg8eDCDBw/W+d68efOKpdnZ2ZGZmfmPPvPZ+XaEEEIIIYQQ4l9ABmFCCCGEEEIIoUcyHVEIIYQQQghRpjQ8GwtzGIpEwoQQQgghhBBCjyQSJoQQQgghhChTmmdoYQ5DkG9HCCGEEEIIIfRIBmFCCCGEEEIIoUcyHVEIIYQQQghRtmQ6Yqnk2xFCCCGEEEIIPZJImBBCCCGEEKJMaRSyRH1pJBImhBBCCCGEEHokkTAhhBBCCCFEmZIl6ksn344QQgghhBBC6JEMwoQQQgghhBBCj2Q6ohBCCCGEEKJsycIcpZJImBBCCCGEEELokUTChBBCCCGEEGVKFuYonXw7QgghhBBCCKFHMggTQgghhBBCCD2S6YhCCCGEEEKIMqVBFuYojUTChBBCCCGEEEKPJBKmZ/379+f3338HwMjICE9PTzp27MiECRNwcHAwcO3K3s5NK9i8diHJSfF4+fjT+43hhITV1Jn38vmTfPvpO8XSJ8xYgae3X+H/M9LTWLVoJieP7CYjPQ0XN09e7j+M6nUaPq1mPDHzus2xaNQWpbU9qrh7pG9eSv7d6yXmN6tWD4tG7TFydEWTk0Xu9QtkbF2OJiujMI/C3ALLlt0xC62FwtwKVXIcGVuWk3f9vD6a9FicOnfF9aVXMHF0IvvuHe79PI2MC+dKzO/cuRvOXbpj6uZBbmwMMUvmk7Rjq8689s1a4vfx56Qc2s/tzz9+Wk34W9Zt3MLy1etISErCr4IPg98aQLWw0BLz5+blsWDJcnbs2UdSUjLOzk706dmD9q1bFsu7a98Bvv7+R56vV5cvPxn9NJvxRBwb1cF/xBvY1aqCuacrJ3oMJmb9ztLLNK5L6A+jsQ4NIud+LDcn/Ub4rKVaedy7tSH486FYBlQg82Y4V8f9SMy6HU+zKU9s+Y6DLNi0h/iUNPy93BjZpws1Q/x15v1s1lI2HDhRLN3fy40VEz8s/P/O4+f4edUWImMT8HZ1YvCL7WlRp+pTa8Pfce7AIk7tmk1GahyO7kE06fYxXgF1Hlnu/q2TrJrxGk7uQfQeta4w/dLR1exYMqZY/sHfn8PYxKxM6/5POHXqisuLr2Di6Ej23Tvc/2U6GRdL7tecOnfDuXN3TN3cyY2LIXbJApJ2ltCvNW2B75iCfu3OF2OfVhP+Fu/+vfB7dwCmri5kXL3B1U+/JfnoqZLzD3gZn9d7Y+HjSfa9KG5P+R9RK9YXvq8wNqbi+2/i0asLZu6uZN68w/UvJ5Ow+6A+mvPYVmzfz4KNu4hPTsXfy50Rr3WnZqUAnXk//2URG/YfK5bu7+XO8u+K/rZ3HjvDLys2ERkbj7erM4N7dqR53epPrQ3lhSzMUToZhBlAu3btmDt3Lvn5+Vy6dInXX3+d5ORklixZYuiqlamjB7axeM5k+r79EUGVqrN762omfzmUCdOX4+TiXmK5b35aibmlVeH/bW2LBqf5eXn88Pm72Ng58t6ob3FwciUxPgZzC8un2pYnYVqlLlbtXyZ9w0Lyw29gXrcpdq8OI2nGp6hTEovlN64QiHX3N8nYvJTcq2dR2tpj3bkv1l36k7b0p4JMRkbY9huBJiON1GU/o05JQmnngCYnW8+tK5l90xZ4vfM+kdMnk3HxPM4dX8D/6++58uZr5MXFFsvv1KkrHq+/TcSU78i8ehnLSqH4DBuFKj2N1COHtPKauLrh+dZg0s+f0VNrHt/u/QeZ+dtc3n/nLaqEVmLDlm2M+fxr5vw0BTdXF51lvvx2EknJyYx8fzBeHh4kp6SgUqmK5YuJjeXXOb9TNazy027GEzOysiT13FUif19N7RUzHpnfws+bun/MImL2Cs70+xCH52tRZfpn5MYlEr1mGwD29WtQc/GPXPtsKtHrduDepRW1lkzhcLPeJB8r+aRXn7YdOcOkResZ3a87NYL8WLX7CEN++I0VEz/Ew7n4hbSRr3ZhSM8Ohf9XqdW8MnYyrepWK0w7d/0OY35ayDs92tK8dlV2nzzP6J8WMPuTd6ka4KuXdj3KtVOb2LdmIs1e/AzPirW4cGgp6399i1fHbMTGwbPEcjlZaWxb9BE+QQ3ITIsv9r6puTWvfbxFK608DcDsm7TA8+0h3PtpMhkXL+DU4QUqfvUdVwf21d2vdeyCR/+BRE79nsxrl7EMqYz30D/7taPF+zWPNweTfv6svprz2Ny6tCPky9FcGf0VycdO49X3JWou+YXDjV8g+150sfze/XoRNHYYl0Z8TuqZC9jWrEropM/JS0khftteAAJGD8HjxU5cHvE5GTdu49SsIdXnTuV4p1dJu3BF303UadvhU0xasIbRA16ienBFVu86xPvf/cKK78bg7uxYLP/Ivt157+XOhf9XqdT0/vhbWtarUZh27vptPp7+O++82IHmdaux+/g5Rk+fx+xxQ6kS6KeHVonySoaoBmBmZoa7uzve3t60adOGXr16sW1bwUlIs2bNGDZsmFb+rl270r9//8L/+/n5MWHCBF5//XVsbGyoUKECs2bNKnw/NzeX9957Dw8PD8zNzfHz82PixIn6aJqWresW06RVF5q27oqnT0X6vDkCR2c3dm1ZWWo5GztH7B2cC19KI6PC9/btXE96Wirvj/mBoMrVcXb1IDi0BhUqBj/t5jw2i+fbkH1qPzmn9qOKjyJj81JUqYmY122mM7+JTwDq5Hiyj+5EnRxPfvgNsk/swdjLrzCPec1GKC2sSF08g/zwG6hTEsgPv4EqJlI/jXoMLj16kbhlI4lbNpATcZd7v0wnLy4W587ddOZ3bNmGhE3rSd67i9zoKJL37CRxywZce/bRzqhU4jt6HNEL5pAbFaWHljyZlWv/oH3rFnRs2wpfH2/efet1XJ2d+GOz7ivfx06e5uyFi0z4bCy1a1TH3c2VSsFBhFWupJVPpVIx4Yep9OvdCw83N3005YnEbd3Htc+mEL12+2Pl9x34MtnhUVwaMYH0K7eImLOSiHmr8R/+emGeikP6Eb/jEDe/m0XG1Vvc/G4W8buO4Dek39NqxhNbuGUvXZo+R7dm9ajo5cbIV7vg5mjPyl2Hdea3sbTA2d628HXpdiSpmVm80KRuYZ7FW/dTr0oQr3duSUVPV17v3JLnQoNYsnW/vpr1SKf3zCWsXg+qNHgJR/cAmnQfi7W9O+cOlH7xcNfycYTU7oS7X40SciiwsnXRepUnzt17krh1I4lbNpITcZf7v04nLy4Op05ddeZ3aNmWhM3rSd73Z7+2dxeJWzfi2rO3dkalEt+PPiVm4Vxyo+8//YY8Id93+nJv8WruLVpFxvVbXPv0W7LvRePd/2Wd+T1e6kzk/BXErNtC1t1IYtZu5t7i1fi990ZhHs+XOnN76v+I37mfrLuRRP6+jIQ9B/Ed1F9PrXq0RZv30KVZfbo2b0DFP6Ngbk4OrNyhO1pn/dD+ffl2OKkZWbzQpF5hniWb91KvSggDurTGz9ONAV1a81xYMIu37NVXswxHoTDM6xkhgzADu3XrFlu2bMHExOSJyk2aNIk6depw+vRpBg8ezKBBg7hypeBK0rRp01i/fj3Lly/n6tWrLFy4ED8/v6dQ+5Ll5+Vx5+YVqtSop5VepUY9blwp/Yr2Z8NfZeiAdnz76SAun9eexnPm2D4CK1Vlwa/f8n6/tox9vxd/rJiLWkcUwSCMjDD28CXv5kWt5LwblzCpEKizSF74DZS2DpgEFUw9UljZYhZWh9xrRd+TaaUa5EXcxLpTHxxHTcb+3S+waNKh3HQ2CmNjLIOCSTulPS0j7eRxrEKr6C5jaoo6N0crTZ2bi2VIZfjLwNu9T3/yU5JJ3LKx7Cv+D+Xl5XHtxk3q1KyhlV67ZnUuXr6qs8zho8cJCQxg2aq19Oz3Fn3ffo9fZv9OTo72d7Fg6Qrs7Gzp0KbV06q+XtnXr0HcQycycdv2Y1e7CgrjgkkZDvVrEL/jgFae+O37cWigewqzvuXl53Plzj3qV9G+6FO/ajDnrt95rG2s23uU58KC8PjLVfVzN+5Sv0qIVr4GVUM4+5jbfNpU+bnERl6kQqVGWukVKjUk6s7pEstdOrqKlPhw6rV9r8Q8ebmZzB3fnNmfNWH9rLeJjbxUZvX+p4r6teNa6WmnjmNVuYR+zcQETW6uVpo6NweLYO1+za13P/KTk0ncWv76NYWJMTbVQknYox25S9x7CPs6uqfQKU1NUD/Uh6mzc7CrWbVw/1aYmqLOyS2Wx/65crR/346gflXtfbF+1RDOXb/9WNtYt+cIz4UF4+Hy1/37NvWqPbTNapU4d+3xtin+vWQ6ogFs2LABa2trVCoV2dkF08kmT578RNvo0KEDgwcPBuCjjz7ixx9/ZM+ePVSqVInw8HCCgoJo1KgRCoUCX9/Sp7Pk5OQUOwHMzc3B1PTvTwlJS0tGrVZha68dvre1cyIlKUFnGXtHJ/oP/hi/gMrk5+VyaM8mvhs3mNFf/UJIWC0AYmPuEX/+BA2atGP4p1OIjopgwazvUKvz6dLrrb9d37KitLRBYWSEOj1VK12dkYLCWvdBOz/iJmkr/4dNz3dQGBujMDIm5/JpMjYuLtqugwsmFSuTc+4IKQumYuTkhnWnPqA0ImvPH0+1TY/DyNYOhZExeUlJWul5SUnYOBSfwgGQduIYTu06k3JoP1nXr2ERFIJj2w4oTUwwtrMnPzEBq9CqOLbryNVBr+vchqGlpKahVqtxsLfTSnewtycxOVlnmaiYGM5fuoKJiSlfjB1FSmoqU3/+H2np6Xw49F0ALly6wubtO5k1ddLTboLemLk5kxOjPR0tNzYBpYkJps4O5ETHYebuTE6Mdv+QE5OAmXv5iI4kp2WgUqtxsrPRSneytSEhJe2R5eOSUzl07ipfDdKOiiSkpOFoa62V5mhr/Vjb1IesjCQ0ahWWNk5a6ZY2zmSmxukskxx3h4N/TOLF9xehNNJ9quHg5k/r3hNx8gghNzudM/vms3LqK/QetQ57F7+ybsYTe9Cv5T/Ur+UnJWLsWEK/dvIYju06FfRrN/7s19po92uWoVVwbNuRa+++oXMbhmbq6IDS2JjcuIf2xbgEnFyddZZJ2HMIrz49iN28i7Rzl7CtHobnK91Qmppg4mhPbmx8QdTr7b4kHz5B5p0IHBvXx6VtcxR/GZwa0oP929HOVivd0c6G+MfYF+OTUjh09jJfvdtXKz0hOQ0nW119hvZ5gvjvkUGYATRv3pyff/6ZzMxMfvvtN65du8aQIUOeaBvVqhXdT6BQKHB3dyc2tmB+ev/+/WndujUhISG0a9eOTp060aZNmxK3NXHiRMaPH6+V9vrg0bz5XvEbpp+U4qHlSTVoSozeeHj54fGXKXiBlaqREB/D5rULCwdhGo0GWzsHBgz+GKWREX6BlUlOjGPz2gXlYhBWMgVoNDrfMXLxwKpDb7L2rCf3xkWUNnZYtXkJ686vkb5uXkFphQJ1Rirp638HjQZV1F0ybe2xbNi2XAzCCj3UxoKfWne7oxfNw9jBkeCpv4KiYMCWuG0zbr36gFqF0sKCCqM/IWLKd6hSU55+3f+Jh/+mNSUvzKtWa1AoFHw8cijWVgX3Pg56I4/x3/zA+++8iUqlZuKkqQx/bxB2D50MPPMe3gcefG9/TdeVp4R9x1Ae/m0L+rVHl/tj/3GsLc1pXrv4BRmF4uG+snia4en4O9dRR7VaxZb5I6jffggOrhVL3JqHXw08/jJN0bNiLZb80I2z+xbStMcnZVXpMvD4f5Mxi3/HxMGRoCm/gALyk5JI2r6lYDqi6s9+bdSnRE79vvz3azzcn5fc7luTf8HU1ZnnNi0ChYLcuATuL11LxSFvoFGrAbj6yTeETvqc5w/+gUajIetOBPeXrsXz5a5PuyFPREd3/lgLrf+x7xjWlhY007WgzjOxf5c9jUy4K5UMwgzAysqKwMCCqWnTpk2jefPmjB8/ni+//BKlUonmoU4uLy+v2DYenr6oUChQ/9nR1apVi9u3b7N582Z27NhBz549adWqFStX6r4Xa8yYMQwfPlwr7fTtHJ15H5eNjT1KpREpydpX0tJSErGz130FUZeAkKoc3ru58P/2Dk4YGRlr3Sfm6e1HSlIC+Xl5GD/htM6yps5MQ6NSobTWPnlWWtmiydB91cuicUfyw2+QdbDgHiJVTCTpuTnYvzmGjJ1r0KSnoE5PQaNSaR0AVXH3UdrYF0xxMfB0TFVqChpVPiYPXR02tncodhX5AU1uLhGTvyFi6veYODiSl5iAU4cXUGVkkJ+SgkXFAMzcPfH/4puiQn+utFR9824uv96H3CjD3kthZ2uDUqkkKSlZKz0pJQUHe3udZRwdHXB2ciwcgAFU8PFGo9EQl5BAdnYO0bGxfPJl0X2cD/qE1l1e4vdfpuPpUfLCNuVVTkx8sYiWqYsj6rw8chOSC/JEx2Pmrn2l3czVsVgEzVDsbawwUiqLXRVPTE0vdqX7YRqNhvX7jtOxYW1MjLUPvU52xSNpSanpxaJjhmJh5YBCaVRsYY3M9AQsbIpHRvKyM4iNuEDcvcvsWfUlABqNGjQapg8Ppes7s/EJblCsnEKpxK1CVZLj7jyVdjypB/2ascMT9ms/fkvEtB+K+rX2nQv6tdQUzCsGYObuQcXxf7lP+89+rdrGXVx581WD92u5iUmo8/MxddH+bU2dHYtFxx5QZ+dwadinXB45HlMXJ3Ji4vB+7SXy09LJSyj4rvISkjjbfyhKM1NMHOzJiY4l8JMPyAq/99Tb9Dge7N8JydrH6qTUtGLR74dpNBrW7z1Ch0Z1iu/f9sWjXompaTg+os8Q/34yCCsHPvvsM9q3b8+gQYNwcXEh6i+LD6hUKi5cuEDz5s2faJu2trb06tWLXr168eKLL9KuXTsSExNx1DGFwszMDDMz7amHpqb/LExubGKCX0AlLp45Su36RXW/eOYYNes1eezthN+6ir1D0YEgqFJ1Du/bilqtRqksOHBF3w/H3sHZ4AMwAFQq8qPuYhIQRu7lonslTAJCyb2i+94JhYkpqB8aRP150q1QKNBQcN+YWdV6WldgjZzcUaUmG3wABqDJzyfz+jVsatUl5WDRYgI2teqScvhAKSUBlYq8+IIpTQ7NWhasIKbRkB0RzpWB2tM6PPq/hdLCkns/T9W5Mpm+mZiYEBwYwMnTZ2nUoOj+x5NnztGwXl2dZapUDmHfgUNkZWVhYWEBQOS9+yiVSlycnFAoFPw240etMnMWLCYrK5t3B76Oi7OTrs2We8lHzuDaUbsfc2ndiJSTF9Dk5wOQdOQMzi0bcnvq74V5nFs1Iulwyfcd6ZOJsTGV/Lw4euGa1vLxRy9co2kt3dONHzh55SYRMfF0afpcsfeqBfpy9MI1+rQr6huPXLhK9SC/Mqv7P2FkbIqrdxjhVw8SUK11YXr41UP4Vyn+WAVTc2v6fKQdoT93YDGR14/QYcA0bB29dX6ORqMh7t5lnD3Kx0JLhf1azTqkHvpLv1azDilHHr9fs2/aktRjBf1aTkQ4V9/WXmjGvd+bKC0suf/LtHLRr2ny8kk7dwmnpg2I21z02AnHJg2I27q79LL5+eRExQDg3rUdcdv3FoueqXNyyYmORWFsjFun1sSs172Ikb6ZGBtTqaIPRy9c1Vo+/uj5qzStXfrjIk5evlGwfzerX+y9aoEVOXr+Kn3aF/V/R89dpVpwyVHifwvNfyDa90/IIKwcaNasGWFhYUyYMIEWLVowfPhwNm7cSEBAAD/++CPJJdxbUpIff/wRDw8PatSogVKpZMWKFbi7u2NfwpX5p6Vtl97MmvIZfoGhBIZUZc+2NSTER9O8bQ8AViyYQVJCHAOHFUyF3Lp+Mc6unnhV8EeVn8ehvZs5cXgX7330beE2m7frwY6Ny1n02yRad+xJdFQEG1bOo1WnXnptW2myDm3Dpvub5N+7Q37ETczrNMHIzpHs4wUrIVm26o7S1oH01bMByL16FusufTGv24zcGxdQ2thj1f5l8iJvoU5LBiD72G7M67XEqv0rZB3diZGTG5ZNOpB1pPTnMulT3KplVBj1CZnXrpBx6SJOHV/AxNWV+A1rAfB4/W1MnJwJ//5rAMy8fLCsVJmMy5cwtrHBpUcvzP0qFr6vycsl+472jcuq9HSAYumG9GLXznwzeRrBQQGEVgph45btxMbF07l9wRTg335fSHxCIqOHvw9Ay6aNWbhsJd9N/Yl+vXuRmprKr3Pn065Vi8KLIRV9K2h9xoOo2cPphmRkZYlVYFF9LCt6Y1u9ErmJKWRHRBHy1XDMvdw4O+AjAO7OWorv4D5U/n40EbOXY1+/Jj4DenD61RGF27gzYz71dy3Ef+RbxPyxE7fOLXFu2YDDzXoX+3xDebVdUz79dQmhFX2oFujL6j1HiE5I5sUWBSdf05dvIi4phS/efkWr3Lq9x6gSUIFAb49i23ylbWPe+nom8zbsommtKuw9dYGjF68z+5N39dKmx1Gz2QC2LRqFq08VPPxqcuHwMtKToqjasGC1vIN/TCIjJYY2r36HQqnE6aGBlIW1E0bGZlrpR7fMwN23OvYufuRmp3N233zi712h2Yuf6bVtpYlfvRyfD8eSdf0qGZcv4tS+MyauriRsLHjemfuAgZg4ORPxwwQATL28sQypTOaVyxhZ2+DSvWdBvzap4H1NXi7Zdx/q1zL+7Nfulp9+7e4v86kyYyKpZy+ScuIsXq+9iLm3B5G/LwMgcOwwzNxduTik4JmNlv6+2NasSuqpcxjb2+L7Tj+sKgVx4f2iZ5/Z1qqKubsbaRevYObuiv+Hg0Gp4M6MOQZpoy592jdj3M8LqVyxAtWC/Fi96xDRCUn0aFnwHNIZS/8gNimFLwa9qlVu3Z4jVAnwJdCn+OMaXm7XlIFfTmPeHztoVrsqe06e5+jFq8weN1QvbRLllwzCyonhw4czYMAAbty4wdmzZ+nbty/GxsZ88MEHTxwFs7a25ttvv+X69esYGRlRt25dNm3aVBg50pd6jdqQnprCumW/kZIUj1eFAIZ/OgVn14KTkOTEeBLiip43osrPZ9m8qSQlxmFqaoaXjz8ffDJF6yHMTi7ujPx8Oovn/Mgnw3rj4OhC604v07F732Kfbyi5F46TYWGNZbPOKG3sUMXeI2XhVNQpBdM4lDb2GNkVRSRzzhxEYWaGeb0WWLXtiTo7i7zbl8ncVjR9VJ2aROr8yVi164XD4PGo05LIOrKDrP2bi32+oSTv3YWRrS3uffpj7OhE9t3b3PpkFHmxBVdFTRydMHX9y1LrSiUuPXrh410BjSqf9LOnuT5sELkxxZ9BU541b9yQ1NQ0FixdQWJiEn6+FZj42ce4uboCkJCYRGxc0TQuCwsLvvtiHNNnzWbwB6OwtbWhaaPnef3VV0r6iHLJrnYVGuxcUPj/0B8KTsYi5q/m3BtjMPNwwcKnaMCRdSeS450HEjppDL6D+pBzP5aLH3xd+IwwgKTDpzndZzgh44cRMv59Mm9GcLr3B+XmGWEAberXIDk9g/+t2058cioB3u5MG/FG4WqH8cmpRCdoT1VLy8xi54nzjOzTRec2qwf5MWFwH2au2sLPq7bi7erEN4NfKzfPCAMIrtWB7Mwkjm2dSUZqLE4ewbzw9ixsHb0AyEyNIy3pyR4hkZOVyq7l48hIjcPMwgYXr1B6DFmIu2+1RxfWk+R9Bf2aW59+GDsU9Gu3P/2oxH5NoTTCtXsvzP7Sr90YPpi8Z6xfi1m3BRMHO/yHv4OZmwvpV65zuvcgsiMLfmMzV2fMvYr2b4WREb6D+mEV4Ic6P5+kg8c43ulVsiOKplYamZkRMHoIFr7eqDIyid+5n4vvjiE/tXwsQAPQpkEtUtIz+G3NVuKTUwjw9mDqh28Xrnaoa/9Oz8xi1/GzjHytu85tVg+uyNfv9ePnFRv5ZcUmvN2cmTikvzwjTKDQPHwDkhDA4cv/zVV7gpZ8YOgqGETkkWuGroJBOM/42dBVMIizYT0MXQWDaHrgB0NXwSB+T+z86Ez/Qo2mPv7U93+T2NOJhq6CQdTf+N/cv23qtDN0FUoUXcJtGE+be6Xy8diDR5FlS4QQQgghhBBCj2Q6ohBCCCGEEKJMlfywFgESCRNCCCGEEEIIvZJImBBCCCGEEKJMaRQS6ymNfDtCCCGEEEIIoUcyCBNCCCGEEEIIPZLpiEIIIYQQQogypVHIwhylkUiYEEIIIYQQQuiRRMKEEEIIIYQQZUqWqC+dRMKEEEIIIYQQQo9kECaEEEIIIYQQeiTTEYUQQgghhBBlSp4TVjr5doQQQgghhBBCjyQSJoQQQgghhChTsjBH6SQSJoQQQgghhBB6JIMwIYQQQgghhNAjmY4ohBBCCCGEKFOyMEfp5NsRQgghhBBCCD2SSJgQQgghhBCiTMnCHKWTSJgQQgghhBBC6JFEwoQQQgghhBBlSu4JK518O0IIIYQQQgihRzIIE0IIIYQQQgg9kumIQgghhBBCiDIlC3OUTiJhQgghhBBCCKFHCo1GozF0JUT5E379sqGrYBCZShtDV8EgPFP+m7/3rDstDV0Fg3jHa6Ohq2AQexuNNHQVDKLl0ncMXQWDiK3WztBVMAibzFhDV8EgTinrGboKBtGyqrmhq1Cim7duGeRzA/z9DfK5T0oiYUIIIYQQQgihRzIIE0IIIYQQQgg9koU5hBBCCCGEEGVKo5GFOUojkTAhhBBCCCGE0COJhAkhhBBCCCHKlEZiPaWSb0cIIYQQQggh9EgiYUIIIYQQQogyJQ9rLp1EwoQQQgghhBBCj2QQJoQQQgghhBB6JNMRhRBCCCGEEGVKpiOWTiJhQgghhBBCCKFHEgkTQgghhBBClCmJhJVOImFCCCGEEEKI/6yZM2dSsWJFzM3NqV27Nvv37y81f05ODmPHjsXX1xczMzMCAgKYM2fOE32mRMKEEEIIIYQQ/0nLli1j2LBhzJw5k4YNG/Lrr7/Svn17Ll26RIUKFXSW6dmzJzExMcyePZvAwEBiY2PJz89/os+VQZgQQgghhBCiTD0r0xEnT57MG2+8wZtvvgnAlClT2Lp1Kz///DMTJ04sln/Lli3s3buXW7du4ejoCICfn98Tf65MRxRCCCGEEEL85+Tm5nLy5EnatGmjld6mTRsOHTqks8z69eupU6cO3333HV5eXgQHBzNy5EiysrKe6LMlEiaEEEIIIYQoUxqNYSJhOTk55OTkaKWZmZlhZmZWLG98fDwqlQo3NzetdDc3N6Kjo3Vu/9atWxw4cABzc3PWrFlDfHw8gwcPJjEx8YnuC5NImBBCCCGEEOJfYeLEidjZ2Wm9dE0r/CuFQnvAqNFoiqU9oFarUSgULFq0iOeee44OHTowefJk5s2b90TRMImECSGEEEIIIcqUoe4JGzNmDMOHD9dK0xUFA3B2dsbIyKhY1Cs2NrZYdOwBDw8PvLy8sLOzK0yrXLkyGo2GyMhIgoKCHqueEgkTQgghhBBC/CuYmZlha2ur9SppEGZqakrt2rXZvn27Vvr27dt5/vnndZZp2LAh9+/fJz09vTDt2rVrKJVKvL29H7ueMggTQgghhBBC/CcNHz6c3377jTlz5nD58mU++OADwsPDeeedd4CCyFrfvn0L8/fu3RsnJycGDBjApUuX2LdvHx9++CGvv/46FhYWj/25Mh1RCCGEEEIIUaaelSXqe/XqRUJCAl988QVRUVFUqVKFTZs24evrC0BUVBTh4eGF+a2trdm+fTtDhgyhTp06ODk50bNnT7766qsn+lwZhAkhhBBCCCH+swYPHszgwYN1vjdv3rxiaZUqVSo2hfFJlcvpiPPmzcPe3v6JyvTv35+uXbs+lfoIIYQQQgghHp8GhUFezwq9R8L69+9PcnIya9eu1Urfs2cPzZs3JykpiV69etGhQwd9V61Uf63fkw4Q/8vWb9zEitVrSUhMwq+CD4PeeoOqVcJKzJ+bl8fCJcvYuXsvSUlJODs70bvnS7Rr06pY3t179zPh+0k8X/85xn/y8dNsxhPbtGEda1YtJykxgQq+frwxcDBhVaqVmD8vL5elixewd9eOP9vtzEsv96FVm/YAhN+9w+IF87h54xqxsTG8MXAwL3Ttoa/mPLYV2/axcMNO4pNT8Pf2YHjfHtSsFFhi/ty8PH5bvZnNB46TkJyGq6M9r3dtywvNGwCQn69i7rptbNx3lLikZHw93HjvlS48XyNUX016LJcOL+bs/jlkpcXh4BpI/U5j8KhY55Hlou+cYsP/+uLgFkSP99cUpt++sI0ze2aRmhCOWpWPrbMv1Rr1J6hWl6fZjCe2fMdBFmzaQ3xKGv5ebozs04WaIf468342aykbDpwolu7v5caKiR8W/n/n8XP8vGoLkbEJeLs6MfjF9rSoU/WpteFJOTaqg/+IN7CrVQVzT1dO9BhMzPqdpZdpXJfQH0ZjHRpEzv1Ybk76jfBZS7XyuHdrQ/DnQ7EMqEDmzXCujvuRmHU7nmZTntiyIxeYt/8s8WmZBLg6MKpjQ2pV9NCZ99OVu1h/6lqxdH9XB9YM6wXAG/9bx4nbUcXyNA6pwIx+5eccoKyPY/sPHWbJ8pXcj4pCla/C09ODF7t1oXWL5vpq0mNZuXUPi9ZvJSE5hYrennzQvxc1Kpe86ltuXh6zV25g6/6jJCSn4upkT/9uHejcolFhnqUbd7B6215i4hOxs7WmRb1aDOrdHTNTE3006bHs3bKMHevnkZIUj4dPAC/1H0VgaC2dea9dOM6Uz98slj5u6lrcvSoWSz9xYDNzpoymWt3mvPPRlLKuunjGlMvpiBYWFk90Y5uAvLw8TEzKTycGsGffAX7+3xyGDHqbsNBKbNy8lY8//5LZM6fj6uqis8xX33xPUnIyI4a+h6eHO8nJKajU6mL5YmJjmTVnHlXDytfJOMD+vbuZPWsmbw9+n8qhVdi6eQNfjBvDjF/m4OKqe7nT7yZ+SXJSEu8NG4mHpxcpycmoVKrC93NysnHz8OD5xk2YM+tnfTXliWw7fJLJ81fx0eu9qB7iz+odBxj6zUyW//AJ7s6OOsuMmTqHxJQ0PhnYBx93F5JS0sj/y+/98/I/2HzgOGPf6o2vpxtHzl1m1OT/MXv8cEIq+uiraaW6eW4Thzd+Q8Mun+LmW4srR5exZd7bvPTBH1jbe5ZYLjc7jT0rRuMZUJ+s9ASt98ws7anR/G3sXfwxMjIh/Moe9q4ai7m1Ez7BjUrYon5tO3KGSYvWM7pfd2oE+bFq9xGG/PAbKyZ+iIezQ7H8I1/twpCeRSfWKrWaV8ZOplXdoosT567fYcxPC3mnR1ua167K7pPnGf3TAmZ/8i5VA3z10q5HMbKyJPXcVSJ/X03tFTMemd/Cz5u6f8wiYvYKzvT7EIfna1Fl+mfkxiUSvWYbAPb1a1Bz8Y9c+2wq0et24N6lFbWWTOFws94kHzv3tJv0WLacu8F3Gw8x9oXG1PB1Z+WxSwz+fSNrhvXCw96mWP5RnRoytG39wv+r1GpemraCNlWKBumT+7QlT1W0vydnZtNz+gpaV9E9kDeEp3Ecs7W2pnfPl/Dx8cLE2Jgjx07ww5Tp2NvZU7d2TX01rVTbDx1nyrxlfPhmb6qFBLJ2xz4+mDCNJT9+jruzk84yY3+cRWJKKh+/0xdvd1eSUtNQ/eX33bL/KDMXr2bsoH5UDQ4gIiqGL2fOA2BY/176aNYjnTi4hZXzvuPlN8fiX6kGB7av5KcJg/n0xzU4uui+4ADw2bR1mFtYF/7fxrZ4H5gQd5/V8ycTWFn3gE789zwz0xG/+uorXF1dsbGx4c0332T06NHUqFGjWNkffvgBDw8PnJycePfdd8nLyyt8Lzc3l1GjRuHl5YWVlRX16tVjz549he/fvXuXzp074+DggJWVFWFhYWzatIk7d+7QvHnBFSoHBwcUCgX9+/d/ZDtWrlxJ1apVsbCwwMnJiVatWpGRkVH4/pw5cwgLC8PMzAwPDw/ee++9wvfCw8Pp0qUL1tbW2Nra0rNnT2JiYgrf//zzz6lRowZz5szB398fMzMzNBoNKSkpDBw4EFdXV2xtbWnRogVnz559ZF2fhlVr19GudSs6tG2Nr48Pgwe+iYuzM39s2qIz//GTpzh34QJff/4ptWpUx93NjUohwYRVrqSVT6VSMfGHH+nb52Xc3XUPagxp3ZqVtGrTnjbtOuJTwZc3334XZxdXNm/8Q2f+UyeOcfH8WcZ9MYEaNWvj5uZOcEglKocWXWkNCq7EgDfepknTFuVusP3A4o276NK8AV1bPE9FL3dG9HsRNycHVm7frzP/oTOXOHX5BlM+GkS9qpXwdHEiLNCP6sFFJ2Cb9h+jf9c2NKwZhrebMy+2bkz96pVZuHGXvpr1SOf3/05Ine5UqvsSDq4BNOj8MdZ27lw6srTUcvvXfEZg9Y64VahR7D1P/+eoGNYaB9cAbJ0qUKVhXxzdg4m5c/IpteLJLdyyly5Nn6Nbs3pU9HJj5KtdcHO0Z+Wuwzrz21ha4GxvW/i6dDuS1MwsXmhStzDP4q37qVcliNc7t6Sipyuvd27Jc6FBLNmq+2/IEOK27uPaZ1OIXvt49wL4DnyZ7PAoLo2YQPqVW0TMWUnEvNX4D3+9ME/FIf2I33GIm9/NIuPqLW5+N4v4XUfwG9LvaTXjiS04cI5utSvRvW5l/F0dGNWpIe521iw/eklnfhtzM5xtLAtfF+/FkZqdQ5faRf25naW5Vp4jNyIxNzGmddUAfTXrkZ7Gcax6tao0er4+vj4+eHp40L1LZ/wr+nHxku7v0hCWbNhO5xaN6NKyMRW9Pfigfy9cnR1YvW2vzvyHz1zg9KVrTB7zPs9VC8XT1ZmwwIpUCyn6LS9cu0m1kEDaNqqHp6sz9aqH0brhc1y+dVdfzXqkXX8s4PkW3WjYqjse3v68NGAU9k7u7Nu2vNRyNnaO2Dk4F76URkZa76tVKuZNHUPHXoNwdnv8JcyfdRqNwiCvZ0W5HIQ9bNGiRXz99dd8++23nDx5kgoVKvDzz8WjAbt37+bmzZvs3r2b33//nXnz5mndTDdgwAAOHjzI0qVLOXfuHC+99BLt2rXj+vXrALz77rvk5OSwb98+zp8/z7fffou1tTU+Pj6sWrUKgKtXrxIVFcXUqVNLrXNUVBSvvPIKr7/+OpcvX2bPnj10794djUYDwM8//8y7777LwIEDOX/+POvXrycwsGDalkajoWvXriQmJrJ37162b9/OzZs36dVL+0rRjRs3WL58OatWreLMmTMAdOzYkejoaDZt2sTJkyepVasWLVu2JDEx8W99939XXl4e127cpHbNGlrptWvW4OKVKzrLHD56jODAQJavWsPLfV+n/8DB/Dp7Ljk5OVr5Fi5djr2tLe3btH5a1f/b8vLyuHnjGjVqaU9Fq1GzNlcuX9RZ5tjRwwQEhbB65TIGvNaTQW/2Ze5vvxRrd3mWl5/PldsR1KtWWSu9XrXKnLt2W2eZfSfPU9m/AvP/2EGHwWPp8cF4pixcTXZurtZ2zR4adJqZmHD26s2yb8TfoMrPJf7+RbyCGmqlewU1JCb8dInlrp5YTWpCBLVavvvIz9BoNNy7cZiUuDu4P8YUR33Iy8/nyp171K8SrJVev2ow567feaxtrNt7lOfCgvD4S5T03I271K8SopWvQdUQzj7mNssj+/o1iNtxUCstbtt+7GpXQWFcMBnFoX4N4ncc0MoTv30/Dg3KR1QkL1/F5ftxNAjSjj43CPTm7N3oEkppW3PiCvUCvPF0KB41+2uedtUCsSwnU9Oe5nHsAY1Gw6kzZ4mMvFfqFEd9ysvP5+qtcOpV155pUq9aKOdL6Hv3nzhLpQBfFq7bSue3R/HS0E+YNn+FVn9evVIgV27d5eKNgmPCvZg4Dp0+T8Na5WO6cX5eHuG3LlO5egOt9MrVG3DraukXsyd+2IvRb7Zk6udvcfXCsWLvb1r5K9a2DjRs2b1M6yyebQaZjrhhwwasra210v469eph06dP54033mDAgAEAjBs3jm3btmk9JA0KolQzZszAyMiISpUq0bFjR3bu3Mlbb73FzZs3WbJkCZGRkXh6FkwRGjlyJFu2bGHu3LlMmDCB8PBwevToQdWqBR2Cv3/RFXlHx4ITBVdX18e6JywqKor8/Hy6d+9euMTlg+1CQWRvxIgRDB06tDCtbt2CK8I7duzg3Llz3L59Gx+fgoPeggULCAsL4/jx44X5cnNzWbBgAS4uBVMidu3axfnz54mNjS18KN0PP/zA2rVrWblyJQMHDnxkvctKSmoaarUaBwd7rXQHBzuSTiXpLBMVHcOFS5cxNTXl87GjSUlNZfrPv5KWls7IYUMAuHDpMlu27eCXaT8+7Sb8LampKajVauzttaci2Ds4kJSkeyAcHR3F5YvnMTUxYcwnX5CamsKvP00lLS2N9z/4UGeZ8iY5NR2VWo2jnfYJlpOdDQkpqTrL3IuN5+zVm5iZGPP98LdITsvg2znLSE3PZNw7rwJQv1plFm3cRc1KgXi7OXP8wlX2njyHWq156m16HNmZyWjUKiytnbXSLaydyEqL11kmJf4Ox7dOptPABSiNSu6Cc7PTWDSxGar8XJRKJQ27jMP7ocGeoSSnZaBSq3F6+Pe2tSEhJe2R5eOSUzl07ipfDeqtlZ6QkoajrfaxwdHW+rG2WV6ZuTmTE6P9t5Abm4DSxARTZwdyouMwc3cmJ0Z7SmpOTAJm7rqnu+lbUmY2KrUGJ2vt2wScbCyJvx7xyPJxqRkcvBbOxJ4tS8xzPiKGGzGJfN696T+ub1l5WscxgIyMDF7u9wZ5eXkolUreH/R2scGeoRT157Za6Y52tiQk6+7P78fEc+7KDcxMTPjmw0GkpKbz3ezFpKZn8Mng/gC0bvgcSanpvP3pd2jQoFKp6d6mKX27tn/aTXos6WlJqNUqbOy0p1va2jmRmqy7P7dzcKH32+OoEBBKfl4uR/dtYNr4gQwbP5ug0NoA3LxymkM71/DxD6VH0/6N1M/QIhmGYJBBWPPmzYtFso4ePcqrr76qM//Vq1eLLRv53HPPsWuX9pSksLAwjP4SAvbw8OD8+fMAnDp1Co1GQ3Cw9pXbnJwcnJwKdrj333+fQYMGsW3bNlq1akWPHj2oVq3kxRRKU716dVq2bEnVqlVp27Ytbdq04cUXX8TBwYHY2Fju379Py5a6D0iXL1/Gx8encAAGEBoair29PZcvXy4chPn6+hYOwABOnjxJenp6YXseyMrK4ubNkiMHOTk5xa7S5eTmYmZq+sTtftjDu59GAwqF7p1SrVGjUCgYM/IDrKysgIIbfb+c+B1DBg1EpVLz7aQf+WDIYOweOjiUNw83sbR2a9QF7R4+6mOsrApOQPPeGsS3E8bz9uD3S3zKe3lU/PfWlNxujQYFCr58rz/WlgUnd8Ne687oKbMZ9XpPzE1NGdHvRb7+3xJeGvElCoUCLzdnOjetzx97jzzllvxTmuJ/BIBarWLX0g+p1eo97F2K37T9VyamVnQfspr83Ezu3TzCkY3fYuPog6f/c0+r0k+s2O+NpniiDn/sP461pTnNa1cpvs2HvjeNjrRnjuahiwYP2vPXdF15Hk4zsOL9WsE+/CjrT13FxtyMFqEl/82vOXGFQDdHqvqUvynmZXkce9CfW1hY8Mu0H8nKzuL0mXP8MnsOHu5uVK9WPqJCoOP3RqOrWwP+bDcKxr//BtaWlgAMzXuJjyf/ysg3e2NuasrJi1eZt3oTH77Zm7CgikRGx/Hj3KXMsbfj9Rc7PeXWPL7ifVDJf+duXn64efkV/t8/pDpJ8dHsWP87QaG1yc7KYN60j+nzzmdY67hPTPy3GWQQZmVlVTj17oHIyMhSyxTbKXQcnB6+V0ahUKD+82ZYtVqNkZERJ0+e1BqoAYVRuTfffJO2bduyceNGtm3bxsSJE5k0aRJDhgzhSRkZGbF9+3YOHTrEtm3bmD59OmPHjuXo0aM4OzuXWrakE9eH0x908A+o1Wo8PDy07nN7oLTo3cSJExk/frxW2rD3BvPB+++VUOLR7GxtUCqVJCYla6UnJ6eUWBcnB0ecnRy12lXBxxuNRkNcfALZOdlEx8Ty6RdfF77/4O+g7QvdmfvrT3h6lHzjrD7Y2tqhVCpJStK+SpqSnFQsOvaAg6Mjjk7OhQMwAG+fCmg0GhLi4/D0Kv/zx+1trTFSKotFLBJT03G01T39yNneFhdHu8IBGEBFL3c0Gg2xCclU8HDFwdaGH0YMJCc3j5T0DFwc7JixZB2eLrpvDNc3c0t7FEojMtO1r5JmpSdiYV28jnk5GcTfu0BC1GUOrS94qKNGowaNht/GVqH967/hFVCwmIFCqcTOuSCK7uRZmeTYm5zZM6tcDMLsbawwUiqJ1/F7O5Xwez+g0WhYv+84HRvWxsRY+xBUEDnV3mZSanqx6NizJCcmvlhEy9TFEXVeHrkJyQV5ouMxc9c+Lpi5OhaLoBmKg6U5RkoF8WlZWumJ6VnFomMP02g0rD15hU41gzAxNtKZJys3j63nbjK4VfmYbvvA0ziOeXsVzMRRKpV4eRYcrwL9/QmPjGTJilXlYhBW2J8/FPVKSkkrFh17wNneHhdH+8IBGICfl8ef/XkSFTzcmLVsHe2b1KdLy8YABFbwJis7h29mLaB/9w4olYa9Q8baxgGl0qhY1CstJREb+8c/5lQMrsaxfRsBiIuOICH2Pj9/837h+xpNwXnpez1r8dm0dbi4l49Fpp6GZ2m5eEN4Ju4JCwkJ4dgx7Tm2J04UX+q4NDVr1kSlUhEbG0tgYKDWy93dvTCfj48P77zzDqtXr2bEiBH873//A8D0z6hQadMmH6ZQKGjYsCHjx4/n9OnTmJqasmbNGmxsbPDz82PnTt3LGoeGhhIeHk5ERNE0j0uXLpGSkkLlypV1lgGoVasW0dHRGBsbF2tjaQO/MWPGkJKSovUa/M4/m7poYmJCcGAAp/68V+2BU2fOEFapks4yYaGVSEhMJCur6EB/7959lEolLs5OVPD2ZtaMqfwy7cfCV4N6daletQq/TPsRl0cMbvXBxMSEgMBgzp7WXkDhzOmTVKqse75/5dAqJCYmaLX7/r1IlEolTs7lYzrSo5gYG1Opog9Hz2nfJ3Hs/BWqBeu++l0txJ+4pBQys4uisOFRsSgVClyd7LXympma4Opoj0qlZtexMzSt8/ci1GXNyNgUZ88w7l0/pJV+78Yh3CoUv5/H1MyaHkPX0X3I6sJX5ed6YedSke5DVuPqU3K7NGhQ5+eW+L4+mRgbU8nPi6MXtJcgP3rhGtWC/Eote/LKTSJi4unStPhgslqgb7FtHrlwleqP2GZ5lnzkDM4tn9dKc2ndiJSTF9Dk5wOQdOQMzi21p5o6t2pE0uGS7yvUJxNjIyp7unDkhvbUwyM37lHd172EUgVO3L5PeEIqXWuXfOzadv4muSoVHWsGl5jHEJ7GcaxEGo3WQmKGZGJsTIh/BY6d014o5Ni5y1QN0b1oSrVKAcQlJZOZnV2YFhEV82d/XnABMjsnt9gFZiOlEjQFEW9DMzYxoYJ/ZS6f055pceXcEfxDqj/2diJvX8HOoeB8xN2rIp9MXsnHPywrfFWt04zgsLp8/MMyHJxK33/Ev9szMQgbMmQIs2fP5vfff+f69et89dVXnDt37ommqAQHB9OnTx/69u3L6tWruX37NsePH+fbb79l06ZNAAwbNoytW7dy+/ZtTp06xa5duwoHPb6+vigUCjZs2EBcXFyx+9EedvToUSZMmMCJEycIDw9n9erVxMXFFW7v888/Z9KkSUybNo3r169z6tQppk+fDkCrVq2oVq0affr04dSpUxw7doy+ffvStGlT6tQp+Uphq1ataNCgAV27dmXr1q3cuXOHQ4cO8cknn5Q6aDUzM8PW1lbrVRZTEXt07cLmbTvYsm0HdyMi+Pl/s4mNi6dTh7YAzJ63gG8nTSnM36JpE2xtbPh+ynTuhkdw7sJFZs35nbatWmJmZoapqSkV/Xy1XlZWVlhaWlDRz7fcrBrYpduLbN+6iR3bNhMRfpffZs0kPi6Wdh06AzB/7m/8+MM3hfmbNGuJjY0t0378jvDwO1w8f455s3+lZet2hVNX8vLyuHXzBrdu3iAvP5+EhHhu3bxB1P17BmmjLr07tmDd7kOs332Y2/eimTx/FdHxifRoVXDVc8aSdXw2c35h/nYN62JnbcUXvyzkVmQUpy7fYNqiNXRu1gDzP//+Lty4w65jZ4iMief0lRsM+eYn1BoNfTsXf26coVRt3I+rJ1Zx9cQqkmJvcnjDRNKTo6hcr2AhnWNbJrN7+UdAQXTL0T1Y62Vh7YSRsRmO7sGYmBZcRT6zZxaR1w+SmhhBcuwtzu2fx/VT6wms2dlg7XzYq+2asnbvMdbtPcbtezFMWrSO6IRkXmxREMmbvnwT435dUqzcur3HqBJQgUDv4lHrV9o25siFa8zbsIvb92OZt2EXRy9e55W2jZ96ex6XkZUlttUrYVu94CTcsqI3ttUrYe5T0J6Qr4ZTfe63hfnvzlqKha8nlb8fjXUlf7z798BnQA9uTZ5TmOfOjPk4t26I/8i3sArxx3/kWzi3bMCd6b/rt3GleK1RNVafuMKaE1e4FZvE9xsPEpWSxkvPFSzeMHXrUcauKL5q6ZoTV6jq40qQu+7HVDzI07yyH/aW5k+t/n9XWR/HAJYsX8nJ02eIio4mPCKSlWvWsX3XHlo2b6b/BpbglU6tWb/zAH/sOsDtyCimzFtGTHwi3VoX3LM3c/Fqxs8o+htu0+g57Gys+WrmPG5H3uf0pWtMX7iSTs0bFvbnjWpXY/X2vWw/eIz7sfEcPXeJWcvW0ahO9YLBWDnQovNrHNq5mkM71xAVeYuVc78nKT6Kxm1eAmDtoqnMmza2MP+uDQs5c2wXsVF3uR9xg7WLpnL6yA6atnsZABNTMzwrBGm9LK1sMLOwwrNCEMbl5LxFGEa5fE7Yw/r06cOtW7cYOXIk2dnZ9OzZk/79+xeLjj3K3LlzCxfEuHfvHk5OTjRo0KDwwdAqlYp3332XyMhIbG1tadeuHT/+WLAAhJeXF+PHj2f06NEMGDCAvn37aq28+DBbW1v27dvHlClTSE1NxdfXl0mTJtG+fcENqP369SM7O5sff/yRkSNH4uzszIsvvggURNDWrl3LkCFDaNKkCUqlknbt2hUO0kqiUCjYtGkTY8eO5fXXXycuLg53d3eaNGmCm5v+59k3a9KI1LRUFi5dRmJiEn6+Ffj6809xc3UFICEpkdi4uML8FhYWfPPleH769X+8+8EIbG1saNKoIQNe66P3uv8TjZs2Jy0tlWWLF5CYmIivnx/jxk/E9c/fICkpgfi42ML8FhYWfPH1d8z6eTojhg7GxsaWRo2b0qdv0RLWiYkJfDDk7cL/r121nLWrllOlanW+/nay/hpXijYNapOSlsFvqzcTn5xKgI8HUz4ajIdLwclXfHIq0fFFi5NYmpvx08fv8f28FfQd+x121la0ql+LQb2K7g3Iyc3jl+UbuBcbj4WZGQ1rhvHF4L7YWFkW+3xDCajWgZyMZE7tnElmWhyObkG06/8LNg5eAGSmxZGRXPyBtKXJy83k4LovyEiJwdjEHDuXijTv9S0B1crPA2zb1K9BcnoG/1u3veD39nZn2og3Clc7jE9OJTpBe1puWmYWO0+cZ2Qf3Q+drh7kx4TBfZi5ags/r9qKt6sT3wx+rdw8IwzArnYVGuxcUPj/0B8KHhQfMX81594Yg5mHCxY+RQPMrDuRHO88kNBJY/Ad1Iec+7Fc/ODrwmeEASQdPs3pPsMJGT+MkPHvk3kzgtO9Pyg3zwgDaFctkJTMbGbtOkFcWiaBbo781K9D4WqH8WkZRCdrTyVNy85h58XbjOr0vK5NAnAnPpnTd6P5ZUDHp1r/v+tpHMeyc3KYNvNX4hMSMDM1xcfbi9EjPqBZk/LxDECA1s/XJSUtg9mrNpKQlIK/jyeTxwzB48+p4PFJKQ/15+ZM+2QYk+Yspf/or7GzsaZlgzq8/XLRvj6gR0cUCgW/Ll1HXGIy9rbWNKpdnXde6arv5pWoTsN2ZKSlsGnlLFKT4vCoEMjgj3/CyaVgGmlqUjxJ8UUrgubn57Fm/mSSE2MxMTXDwzuAwR/PoEqt8nPhyJCepeXiDUGh0XVz1TOgdevWuLu7s2DBgkdnFk8s/PplQ1fBIDKVpd/P8m/lmfLf/L1n3Sl5tbZ/s3e8Nhq6Cgaxt9FIQ1fBIFoufcfQVTCI2GrtDF0Fg7DJjH10pn+hU8p6hq6CQbSsWv4iyA+cupbw6ExPQa3g8nHf+KM8E5GwzMxMfvnlF9q2bYuRkRFLlixhx44dbN/+eA/LFEIIIYQQQuiPLMxRumdiEPZgmt1XX31FTk4OISEhrFq1ilatDHdfSHh4OKGhoSW+f+nSJSpUqKDHGgkhhBBCCCGeBc/EIMzCwoIdO3YYuhpaPD09OfPQikkPvy+EEEIIIYQQD3smBmHl0YNl4IUQQgghhBDaZGGO0pWPNUGFEEIIIYQQ4j9CImFCCCGEEEKIMiULc5ROImFCCCGEEEIIoUcSCRNCCCGEEEKUKbknrHQSCRNCCCGEEEIIPZJBmBBCCCGEEELokUxHFEIIIYQQQpQptaErUM5JJEwIIYQQQggh9EgiYUIIIYQQQogyJQtzlE4iYUIIIYQQQgihRzIIE0IIIYQQQgg9kumIQgghhBBCiDKlQaYjlkYiYUIIIYQQQgihRxIJE0IIIYQQQpQpWZijdBIJE0IIIYQQQgg9kkiYEEIIIYQQokzJPWGlk0iYEEIIIYQQQuiRDMKEEEIIIYQQQo9kOqIQQgghhBCiTKk1hq5B+SaRMCGEEEIIIYTQI4mECSGEEEIIIcqULMxROomECSGEEEIIIYQeSSRM6PTboQBDV8Eg7kemGroKBlHBr7mhq2AQ25buN3QVDMJicGdDV8Eg3lh6w9BVMIidL/9i6CoYxIm57xm6Cgbh6FDJ0FUwiOWzDhi6CgbRcl1jQ1dB/E0yCBNCCCGEEEKUKY1GpiOWRqYjCiGEEEIIIYQeSSRMCCGEEEIIUaY0skR9qSQSJoQQQgghhBB6JIMwIYQQQgghhNAjmY4ohBBCCCGEKFNqeU5YqSQSJoQQQgghhBB6JJEwIYQQQgghRJmSJepLJ5EwIYQQQgghhNAjiYQJIYQQQgghypQsUV86iYQJIYQQQgghhB7JIEwIIYQQQggh9EimIwohhBBCCCHKlEaWqC+VRMKEEEIIIYQQQo8kEiaEEEIIIYQoU2pZmKNUEgkTQgghhBBCCD2SQZgQQgghhBBC6JFMRxRCCCGEEEKUKY1GFuYojUTChBBCCCGEEEKPJBImhBBCCCGEKFMaWZijVBIJE0IIIYQQQgg9kkiYEEIIIYQQokyp5WHNpZJImBBCCCGEEELokQzChBBCCCGEEEKPZDpiCQ4dOkTjxo1p3bo1W7ZsMXR1nll1Q5Q0CjPC2hLikjVsPqbibuyj79Ss4KJgQDtjYpM1/PxHvtZ7oRUUtKhpjKMNJKbBztP5XA4vX3d/NqttTtv6FthbK7kfp2Lp9nSuR+TrzBvobcyLLaxwdzLC1ERBQoqKfaez2X4sW2f+uqGmvN3NltNXc/hpZdrTbMYTqxOkoEGoEhsLiE2GbSdVhMc9upyPC/RrZURsMszarCpMd7GDZtWUeDgqsLdWsPWEiqNXy9dvDdCtgyevdPfGycGMO+EZTP3fTc5dStGZt0kDZ7q19yTQ3wpTEyW3wzOZs/gOx04n6czfsrEL40eFsu9IPB9/ffFpNuOJnTuwiFO7ZpORGoejexBNun2MV0CdR5a7f+skq2a8hpN7EL1HrStMv3R0NTuWjCmWf/D35zA2MSvTuv8Ty45cYN7+s8SnZRLg6sCojg2pVdFDZ95PV+5i/alrxdL9XR1YM6wXAG/8bx0nbkcVy9M4pAIz+nUo28r/TY6N6uA/4g3salXB3NOVEz0GE7N+Z+llGtcl9IfRWIcGkXM/lpuTfiN81lKtPO7d2hD8+VAsAyqQeTOcq+N+JGbdjqfZlCdWJ1jJ83/p17aeUBEe9+h+yMdFQf/WBf3ar5u0+//KPgqaVzfCwQaS0mDXWRVXIspX33b+4GJO7Z5NZmocju6BNO76MZ7+j96/o26fYvVPBfv3yyPX6sxz7fRGti0YQcUqLen4+k9lXPN/pmt7D17p5o2Tgyl3wjOYNvsW5y6l6szbpL4TXdt7EFTRGhMTBbfDM5m79C7HTicX5mnfwpWPh4YUK9vyxQPk5pWv37ysycIcpZNBWAnmzJnDkCFD+O233wgPD6dChQpP5XNUKhUKhQKl8t8XlKzip6R9XSM2HFURHqumbrARr7YyZsa6PFIySi5nZgLdGxtzO0qDlYX2ez4uCl5qasyu0youh6upXEFJz6bGzN6cT2R8+djb61Y25eXWVizaks6NiHya1DJn6Mt2jPs1icRUdbH8OXkadp3IIjJWRU6ehiAfE15rb01OnoZ9p3O08jraKnmppRXXwvP01ZzHFuqroG1tJZuOq4mI01ArSEnv5kbM3KAiNbPkcmYm0KWBEbejNViZa88fNzGCpHS4FK6mTe3yuY+0aOTC+28GMOmX65y/lEqXdh788HlVXnv3ODFxOcXy1wiz4/iZJH5dcJv09Hw6tHLn20+rMHDkaa7fStfK6+ZixruvB3DmQrKeWvP4rp3axL41E2n24md4VqzFhUNLWf/rW7w6ZiM2Dp4llsvJSmPboo/wCWpAZlp8sfdNza157WPtC1/laQC25dwNvtt4iLEvNKaGrzsrj11i8O8bWTOsFx72NsXyj+rUkKFt6xf+X6VW89K0FbSp4l+YNrlPW/JURX1DcmY2PaevoPVf8hiakZUlqeeuEvn7amqvmPHI/BZ+3tT9YxYRs1dwpt+HODxfiyrTPyM3LpHoNdsAsK9fg5qLf+TaZ1OJXrcD9y6tqLVkCoeb9Sb52Lmn3aTHEuaroF1tJRuPq4iI1VA7SEmfFkb89Ef+I/u1rs8bcStag/VD/Zq3s4IXGxux+6yayxFqKvsoebGxEXO3qriXUD6OY9dPb2L/2ok07TEOj4q1uHhoGX/MGkjvjzY8cv/evvgjvIPqk5WWoDNPauI9Dq7/7rEGdPrWopEz77/hz+Rfb3D+ciovtPXg+3FVeO29k8TGF+/Pq4fZceJMMrMW3CE9I58OLd34ZmwYb394huu3i0500jPy6TP4hFbZf/sATDxa+TyrMbCMjAyWL1/OoEGD6NSpE/PmzQOgQYMGjB49WitvXFwcJiYm7N69G4Dc3FxGjRqFl5cXVlZW1KtXjz179hTmnzdvHvb29mzYsIHQ0FDMzMy4e/cux48fp3Xr1jg7O2NnZ0fTpk05deqU1mdduXKFRo0aYW5uTmhoKDt27EChULB27drCPPfu3aNXr144ODjg5OREly5duHPnztP4mh7p+VAlp26oOXVdTXwKbD6uIjUD6oYYlVruhQZGnLtVcCL/sPqVldy6r2H/BTXxqbD/gppbURrqh5afP+XW9Sw4cCab/WdyiEpQsWx7BkmpKprVMteZPyJGxbFLudyPV5GQoubIhRwu3solyMdEK59CAW91tWH9vkziklQ6t2VIDSopOX1Tw+mbGuJTYdtJNSmZBVeRS9PxOSUX7miILH4+zv1E2HFazcW7GlTlr8kAvNzVmw3bo9mwLZq7kZlM++0msfHZdG2v+0Rl2m83Wbw6givX04iMymLWgttERmXR8DknrXxKJXw2sjKzF9/hfozuqKghnd4zl7B6PajS4CUc3QNo0n0s1vbunDuwpNRyu5aPI6R2J9z9apSQQ4GVrYvWqzxZcOAc3WpXonvdyvi7OjCqU0Pc7axZfvSSzvw25mY421gWvi7eiyM1O4cutSsV5rGzNNfKc+RGJOYmxrSuGqCvZj1S3NZ9XPtsCtFrtz9Wft+BL5MdHsWlERNIv3KLiDkriZi3Gv/hrxfmqTikH/E7DnHzu1lkXL3Fze9mEb/rCH5D+j2tZjyx+pWVnL6p5vSNgn5t65/9Wt1H9Gud6hlx4Y5a58XBepWU3IzScOCimoRUOHBRze1oDfUql5/j2Jm98wit14Ow+i/h6BZA424fY23vzvmDpe/fe1Z8RnCtTrj71tD5vlqtYvuiD6nXdgi2Tt5Poeb/TK8uXmzcEcOG7THcjcxi+uxbxMbn0K297kj39Nm3WLwmkis30omMymbWwrs6+3ONBhKT87Re/wUajcIgr2dF+dnjy5Fly5YREhJCSEgIr776KnPnzkWj0dCnTx+WLFmC5i/x1WXLluHm5kbTpk0BGDBgAAcPHmTp0qWcO3eOl156iXbt2nH9+vXCMpmZmUycOJHffvuNixcv4urqSlpaGv369WP//v0cOXKEoKAgOnToQFpawXQztVpN165dsbS05OjRo8yaNYuxY8dq1TszM5PmzZtjbW3Nvn37OHDgANbW1rRr147c3Fw9fHNFjJTg4aTg5n3tyM+N+2oquJS8g9QMVOJoo2DPWd1n3D4uSm5E6dpm+fhTNlKCr4cxF29rd7AXb+UR4G1SQiltPm5GBHibFIt2dW5sSVqmmgNni1+NMzSlEjwc4WaU9gnHrSgNPs4l/97V/RU42CjYe754hPBZYGysIDjQhuOnE7XSj59Ookpl28fahkIBlhZGpKZp/979X/YlOSWPjdujy6y+ZUWVn0ts5EUqVGqklV6hUkOi7pwusdylo6tIiQ+nXtv3SsyTl5vJ3PHNmf1ZE9bPepvYSN2DG0PIy1dx+X4cDYJ8tNIbBHpz9u7j/U5rTlyhXoA3ng7Fo2Z/zdOuWiCWpo/XZ5RH9vVrELfjoFZa3Lb92NWugsK4YBKOQ/0axO84oJUnfvt+HBrU1Fs9S6NUgqejQke/psa7lONYDX8FDjaw55zufs3HRcGth7Z5837pfaU+Pdi/fYIbaqX7hDQkurT9+9gqUhLCea7NuyXmOb7tJyysHAmt/2KZ1besGBsrCA6w4dgZ7anhx88kUaXSP+vPLSyMWPG/uqya/RzffhJKUEWrMqu3eHbJdEQdZs+ezauvvgpAu3btSE9PZ+fOnfTq1YsPPviAAwcO0LhxYwAWL15M7969USqV3Lx5kyVLlhAZGYmnZ8FV8JEjR7Jlyxbmzp3LhAkTAMjLy2PmzJlUr1698DNbtGihVYdff/0VBwcH9u7dS6dOndi2bRs3b95kz549uLu7A/D111/TunXrwjJLly5FqVTy22+/oVAUdOZz587F3t6ePXv20KZNm6f0jRVnaQZGSgXpWdrpGdkarC10D5gcbaB1LSNmb8lDXUKU3tqCYttMzypILw+sLZUYKRWkpmsffFMz1NhZl36A/W6IAzaWSoyUsH5/JvvPFA22Ar2NaVTdjC9+S34a1f7HLM1AqVSQka39w2Vka7Cy0N1uRxtoWUPJvO2qZ3beuJ2tCcZGimJXNROT83CyN32sbbzc1RtzMyN2HSi6ea5qZVs6tfZgwNATpZQ0nKyMJDRqFZY22ld7LW2cyUzVfRNgctwdDv4xiRffX4TSSPehx8HNn9a9J+LkEUJudjpn9s1n5dRX6D1qHfYufmXdjCeWlJmNSq3B6aEOx8nGkvjrEY8sH5eawcFr4Uzs2bLEPOcjYrgRk8jn3Zv+4/oakpmbMzkx2uHt3NgElCYmmDo7kBMdh5m7Mzkx2lPWcmISMHMvH9HPB/2armNOgGcp/VpNI+Zuyy+xX7M2h/SH+sr0bE25OY6VvH876ZxCDAX79+ENk+n+3sIS9++o26e4dHQVL49YW9ZVLhMP+vOkZO2L1knJeTg6PN4FkZe7ehX05weLvqe7kVlMnHqVm3czsbI04qXOXsz8tjoDhp4iMqr8zXIQ+iODsIdcvXqVY8eOsXr1agCMjY3p1asXc+bMYfHixbRu3ZpFixbRuHFjbt++zeHDh/n5558BOHXqFBqNhuDgYK1t5uTk4ORU1JmZmppSrVo1rTyxsbGMGzeOXbt2ERMTg0qlIjMzk/Dw8MJ6+fj4FA7AAJ577jmtbZw8eZIbN25gY6N9hTU7O5ubN2+W2OacnBxycrSjK/l5iqd2H4au45JCAS81MWbXGRUJuu9/LZGihG0a0sP1USgefYPqd/NTMDNV4O9lTI/mVsQmFkxTNDNV8EYXG+ZvSic9q7y19DHoqLJCAd0aGrH3vJrE8rW2yN/y8G+rUDze32SrJi683tuPMV9dIDmlYCBnYWHEpyMq8d2Ma6Sk6l7Mpfx46ERUoym8APRXarWKLfNHUL/9EBxcK5a4NQ+/Gnj8ZZqiZ8VaLPmhG2f3LaRpj0/KqtL/2MNN1Gg0KB7jeTjrT13FxtyMFqElfwdrTlwh0M2Rqj5u/7Sahqdrx3g4XefOU777OUUJBx2FAro3MmLPuSfv18pHDOwhxf7QdaRRsH9vWziSeu1K3r9zs9PZtuhDWvT8Egtrh6dQ2bJT7M/vMf8kWzZ2YcDLvoyZcKmwPwe4dC2NS9eK/iDOX05l9uSa9OjkydT/3SqjWpdPJV1QFwVkEPaQ2bNnk5+fj5eXV2GaRqPBxMSEpKQk+vTpw9ChQ5k+fTqLFy8mLCysMKKlVqsxMjLi5MmTGBlp3/dkbW1d+G8LC4tiJyr9+/cnLi6OKVOm4Ovri5mZGQ0aNCicRqgp4eTmr9RqNbVr12bRokXF3nNxKfnK4sSJExk/frxWWpMun9C026elfl5pMnNApS5+Zc/KXEGGjoGEmTF4OStxd1TQsV7Bd6dQgFKh4LPXTJi/PZ/b0RqdUS8rC8jIKrZJg0jPVKNSa7Cz1o722VgqSc0ovTeKTymInt2LU2FrpeSFJpYcu5SLq4MSF3sjhvQsmg7x4E/h1zFOfPJzEnHJhp3Ol5kDavWDhTWK2mllriBDx4U+U2PwclLg4aCk/Z/3ZisUoFAo+OQVIxbuUnMnpvz33impeeSrNDg9dJXUwc6ExOTSpwC3aOTC6PdD+PSbS5w4m1yY7uVujqebBd98WqUwTfnn771nbRN6v3OM+9GGvXpqYeWAQmlU7Kp4ZnoCFjbOxfLnZWcQG3GBuHuX2bPqSwA0GjVoNEwfHkrXd2bjE9ygWDmFUolbhaokx915Ku14Ug6W5hgpFcSnaXc4ielZxaJjD9NoNKw9eYVONYMwMdZ9X2xWbh5bz91kcKvyt2DBk8qJiS8W0TJ1cUSdl0duQnJBnuh4zNy1/17MXB2LRdAM5UG/Vvw4VjySBQ/6NSUeDho61C04Bjzo1z7tbcyCnSruxGhIz+bPxTq0+8qHI26GUrh/pxbfvy2tnYrlz8sp2r/3rtbev38aGUaXt2djZmlHWuI9NsweVFhOoyk4bv00MoxXR2/GzvnpLID2uB70544O2rMYHOxMSHrEPVwtGjkzekgQ4769zMm/9Oe6aDRw5UYa3h7lJPQpDEYGYX+Rn5/P/PnzmTRpUrGpez169GDRokUMGDCAt99+my1btrB48WJee+21wjw1a9ZEpVIRGxtbOF3xce3fv5+ZM2fSoUPBcsQRERHExxd1gJUqVSI8PJyYmBjc3AqukB4/flxrG7Vq1WLZsmW4urpia/t485cBxowZw/Dhw7XSvln+z67LqdQQlaAhwEPJ5fCi+7sCPJVcidC1QiDMWKfdyT0XoqSih5Jle/JJSi84WEXEqQnwUHL4UtE2Aj2UhMeVj3uKVGq4G5VPaEUTTl8tOgkPrWjCmWuPf1+eQgHGRgW/QVS8inGztOeod2tqibmpgiXbM3SuuKhvajVEJYK/h4KrkUUnFg///4GcPPh5g3aUp06wkopusGK/iuT0YkXKpfx8DddupFG3pgP7jhRNq6pTw4EDR3WvDAYFEbAx74fw+Q+XOXxC+36y8MhMXntXe99+67WKWFoYMXXWDZ0rdOmbkbEprt5hhF89SEC1oinR4VcP4V+l+FQ7U3Nr+nz0h1bauQOLibx+hA4DpmHrqPsGfY1GQ9y9yzh7BOt8X99MjI2o7OnCkRsRtAwruuJ/5MY9moX6lVr2xO37hCek0rV25RLzbDt/k1yVio41y0d7/4nkI2dw7dhcK82ldSNSTl5Ak1+w7ycdOYNzy4bcnvp7YR7nVo1IOlzyfUf6pFbD/UQN/u4KreXj/d2VXI3UfRyb+Yf2caxusJKK7kqW78sv7Nci4jT4eyg4cqUon7+HgohyssLvg/074tohrf074tohKoa1KJbf1MyaVz5cr5V2/uASIm8coX2/qdg6eqNQGhXLc2TzVPJyMmjctWDRD0PLz9dw7WYadavbs/8v/XndR/TnLRu7MGZIEOMnXeXwSd2PGnlYYEVrbt0tZZnof4lyHtQ2uPKxmkE5sWHDBpKSknjjjTeoUqWK1uvFF19k9uzZWFlZ0aVLFz799FMuX75M7969C8sHBwfTp08f+vbty+rVq7l9+zbHjx/n22+/ZdOmTaV+dmBgIAsWLODy5cscPXqUPn36YGFRdJWkdevWBAQE0K9fP86dO8fBgwcLF+Z4ECHr06cPzs7OdOnShf3793P79m327t3L0KFDiYyMLPGzzczMsLW11XqVxVTEQ5fU1ApSUjNQibMdtKtrhJ0VHL9aMChrVcuI7o0KrghrgNhkjdYrIxvyVQX/zvvzfP3IZTUBngoaVVHibAuNqijx91Rw5JLhByIPbD+aReMa5jSsboaHkxG9WlnhaGfEnlMF0YvuzSx5vXNRZLR5bXOqB5ni6qDE1UFJw2pmtKlnwZELBSfb+Sq4H6fSemVma8jO1XA/ToWqnDT98BU1tQIU1PBX4GwLbWopsbOEk9cLKtiihpIuDYq6nLgU7VdmdkFb41Ig789xu1IJbg4FLyMl2FgqcHMAB2tdNTCMpWsj6dTag46t3PH1tmTImwG4uZizdvN9AN7uW5FPPih6RkyrJi588kElZsy5xcUrqTjam+Bob4KVZcG+kJun4XZ4ptYrPSOfzCwVt8Mzyc8vH0e1ms0GcPHISi4eWUli9E32rZlAelIUVRu+DMDBPyaxbeEooCCi5eQRrPWysHbCyNgMJ49gTMwsATi6ZQZ3L+8nJT6CuMjL7FzyMfH3rlCl4SsGa+fDXmtUjdUnrrDmxBVuxSbx/caDRKWk8dJzoQBM3XqUsSt2FSu35sQVqvq4EuTuWOK215y4QvPKfthb6l5J1ZCMrCyxrV4J2+oFqzpaVvTGtnolzH0KVo0L+Wo41ed+W5j/7qylWPh6Uvn70VhX8se7fw98BvTg1uQ5hXnuzJiPc+uG+I98C6sQf/xHvoVzywbcmf475cWRy2pqBSqpEVDQr7WtrcTOCk782a+1rKGk6/NFkc2H+7WMnOL92tEragI8FDQMVeJkCw1Dlfh7KDh6uZx05kCNpv25dHQll46uIjHmJvvXTiQ9KYoqzxfs34c2TGL74o+AkvZvR4z/sn8bm5gVy2NmYYOJmRVOHsEYGT/ePbRP27J19+jU2p0OLd3w9bZgyBv+uDqbsXZLwXP83n7Nj7HDii6StGzswifDgpkx9zYXrxbvzwH696rAczXt8XAzJ7CiFaOHBBFU0Yp1W4o/G1AYzsyZM6lYsSLm5ubUrl2b/fv3l5h3z549KBSKYq8rV66UWEYXiYT9xezZs2nVqhV2dnbF3uvRowcTJkzg1KlT9OnTh44dO9KkSZNizw+bO3cuX331FSNGjODevXs4OTnRoEGDwghXSebMmcPAgQOpWbMmFSpUYMKECYwcObLwfSMjI9auXcubb75J3bp18ff35/vvv6dz586YmxccsC0tLdm3bx8fffQR3bt3Jy0tDS8vL1q2bPlEkbGycuGOGgszaFbdCBsLI2KTNSzcmV/4jDAbC7CzerKIW0SchhX78mlZ05gWNYxISoPle8vPM8IAjl/Oxcoyg86NLLH782HNU5emFEas7KyVONkVddAKRcHAzNneCJVaQ1yymtW7M9l76tm6YffSXQ2WpmqaVFVi/edDTRfvURX+3tbmT/5721jA2x2KuqnnQxU8H6rkToyG+TvKx5r1uw7EYWdrQv+XfXFyNOX23Qw+HH++8BlhTo6muLkUnVR3aeeJsbGSEYOCGDEoqDB9085oJky5qvf6/13BtTqQnZnEsa0zyUiNxckjmBfenoWtY8FU7szUONKSnuwkIycrlV3Lx5GRGoeZhQ0uXqH0GLIQd99qjy6sJ+2qBZKSmc2sXSeIS8sk0M2Rn/p1KFztMD4tg+hk7RuC0rJz2HnxNqM6PV/idu/EJ3P6bjS/DOj4VOv/d9nVrkKDnQsK/x/6w8cARMxfzbk3xmDm4YKFT9Ey3ll3IjneeSChk8bgO6gPOfdjufjB14XPCANIOnya032GEzJ+GCHj3yfzZgSne39Qbp4RBnDxrgYLMzVNqxoV9muLdv+lX7NQYPeEC91FxmtYeUBFi+pGNK+uJDEdVu4vP88IAwiq2YHszGSOb/uJjNQ4nDyC6PTWr0X7d1ocaUn3DVzLsrfrQDy2Nib071WhsD8f9cWFov7cwRQ356KL1F3auhf05+8EMuKdwML0zTtjmDCt4CHtNtbGfDg4CEcHUzIy8rl+O4P3Pj7H5evPyJSPf0BTPu92LGbZsmUMGzaMmTNn0rBhQ3799Vfat2/PpUuXSn1O8NWrV7XOr0u79UcXhUYjwcJn1cGDB2nUqBE3btwgIKBsnycz7nf9LmlfXtyPfMJVQf4lKvjZG7oKBrFt6cFHZ/oXemXws73y3t/1RuaPhq6CQex8+RdDV8EgTsy9YOgqGISjw3/z+vryWQcenelfaP+6J7v9RZ9WHzNMdLf7c0820a9evXrUqlWrcKE9gMqVK9O1a1cmTpxYLP+ePXto3rw5SUlJ2Nvb/+16ynTEZ8iaNWvYvn07d+7cYceOHQwcOJCGDRuW+QBMCCGEEEKIZ1FOTg6pqalar4dXAX8gNzeXkydPFlsLok2bNhw6dKjUz6lZsyYeHh60bNmS3bt3P3E9ZRD2DElLS2Pw4MFUqlSJ/v37U7duXdatW2foagkhhBBCCKFFrTHMa+LEidjZ2Wm9dEW0AOLj41GpVIWL3j3g5uZGdHS0zjIeHh7MmjWLVatWsXr1akJCQmjZsiX79u17ou/nvxmzfkb17duXvn37GroaQgghhBBClEu6Vv02Myt9wbmHHwNV2qOhQkJCCAkpWnCrQYMGRERE8MMPP9CkSZPHrqcMwoQQQgghhBBlylCrTpiZmT1y0PWAs7MzRkZGxaJesbGxxaJjpalfvz4LFy58onrKdEQhhBBCCCHEf46pqSm1a9dm+/btWunbt2/n+edLXtH2YadPn8bDw+PRGf9CImFCCCGEEEKI/6Thw4fz2muvUadOHRo0aMCsWbMIDw/nnXfeAQqmN967d4/58+cDMGXKFPz8/AgLCyM3N5eFCxeyatUqVq1a9USfK4MwIYQQQgghRJl6Vh6C1atXLxISEvjiiy+IioqiSpUqbNq0CV9fXwCioqIIDw8vzJ+bm8vIkSO5d+8eFhYWhIWFsXHjxkc+E/hhMggTQgghhBBC/GcNHjyYwYMH63xv3rx5Wv8fNWoUo0aN+sefKYMwIYQQQgghRJlSa3SvLigKyMIcQgghhBBCCKFHEgkTQgghhBBClKln5Z4wQ5FImBBCCCGEEELokQzChBBCCCGEEEKPZDqiEEIIIYQQokzJdMTSSSRMCCGEEEIIIfRIImFCCCGEEEKIMqWWSFipJBImhBBCCCGEEHokgzAhhBBCCCGE0COZjiiEEEIIIYQoUxqNwtBVKNckEiaEEEIIIYQQeiSRMCGEEEIIIUSZkiXqSyeRMCGEEEIIIYTQI4mECSGEEEIIIcqULFFfOomECSGEEEIIIYQeySBMCCGEEEIIIfRIpiMKnVycTQxdBYP4sPJRQ1fBIIzO/zfbHfjReENXwSDCvmpi6CoYROz0Xw1dBYM4Mfc9Q1fBIOoMqGLoKhhEYHc/Q1fBIKpPWG3oKoiHyMIcpZNImBBCCCGEEELokUTChBBCCCGEEGVKImGlk0iYEEIIIYQQQuiRDMKEEEIIIYQQQo9kOqIQQgghhBCiTMlzwkonkTAhhBBCCCGE0COJhAkhhBBCCCHKlCzMUTqJhAkhhBBCCCGEHkkkTAghhBBCCFGm1GpD16B8k0iYEEIIIYQQQuiRDMKEEEIIIYQQQo9kOqIQQgghhBCiTMnCHKWTSJgQQgghhBBC6JFEwoQQQgghhBBlSiJhpZNImBBCCCGEEELokQzChBBCCCGEEEKPZDqiEEIIIYQQokypZTpiqSQSJoQQQgghhBB6JJEwIYQQQgghRJnSGGxlDoWBPvfJSCRMCCGEEEIIIfRIBmFCCCGEEEIIoUcyHVEIIYQQQghRpuQ5YaWTSJgQQgghhBBC6JEMwp4BzZo1Y9iwYYauhhBCCCGEEI9FrTbM61nxn5uOGB0dzddff83GjRu5d+8erq6u1KhRg2HDhtGyZcsy+YxmzZpRo0YNpkyZUibbW716NSYmJmWyLX07f3Axp3bPJjM1Dkf3QBp3/RhP/zqPLBd1+xSrf3oNJ/cgXh65Vmeea6c3sm3BCCpWaUnH138q45r/Myt2HGTBxt3Ep6Ti7+XOiFe7UjPEX2fez39dwoYDx4ul+3u5sfybjwr/v/P4WX5ZuYXI2Hi8XZ0Z/FJ7mtep9tTa8HcsP32d349dJT49iwBnO0a2qEktH5cS82+6eId5x64QkZSOtZkJz1d054PmNbC3MAPgZnwKMw9c4HJ0IlGpmYxsUYM+dUL01ZzHdnzXYg5tnU1achyuXoG0ffljfIMf/Xcefv0U8757DVevIN75fK3We0e2/86J3UtISYzC0tqBynXa0qrHcIxNzJ5SK56cU6euuLz4CiaOjmTfvcP9X6aTcfFcyfk7d8O5c3dM3dzJjYshdskCknZu1ZnXvmkLfMd8Tsqh/dz5YuzTasLfsn7jJlasXktCYhJ+FXwY9NYbVK0SVmL+3Lw8Fi5Zxs7de0lKSsLZ2YnePV+iXZtWAOw/dJgly1dyPyoKVb4KT08PXuzWhdYtmuurSY+lTrCS50OV2FhAbDJsPaEiPO7R8418XBT0b21EbDL8uilf673KPgqaVzfCwQaS0mDXWRVXIsrPHCbHRnXwH/EGdrWqYO7pyokeg4lZv7P0Mo3rE6/RMwAAnWhJREFUEvrDaKxDg8i5H8vNSb8RPmupVh73bm0I/nwolgEVyLwZztVxPxKzbsfTbMoTs2/TCYfOL2Fs70hu5F1if/+FrCsXSsnfGft2L2Di4kZ+fCwJa5aSuq+oTXYt2mPbpBVmPr4AZN++QfySuWTfvPrU2/Ikdm9eztZ180lJisfTx59er48kOLSWzrxXL5zgh3EDi6V/MW0VHt4VATi4az3zZnxeLM/MpYcxMS0//bnQv//UIOzOnTs0bNgQe3t7vvvuO6pVq0ZeXh5bt27l3Xff5cqVK4auopa8vDxMTExwdHQ0dFX+luunN7F/7USa9hiHR8VaXDy0jD9mDaT3RxuwcfAssVxOVhrbF3+Ed1B9stISdOZJTbzHwfXfPdaATt+2HTnNpIVrGd2/B9WDKrJ69yHe/34WK775CHdnh2L5R77Wlfd6dSz8v0qtpvfYH2j5XPXCtHPX7/DxjAW806MdzetUZfeJ84yeMZ/ZnwyhSqCvXtr1KFsvh/P9zjOMaV2LGt4urDpzg/dW7mPVG+3wsLUqlv90ZByfbjrGiBY1aBrgSWx6Fl9vO8EXW44zuVsjALLz8vG2s6J1iA+Tdp3Wd5Mey4Vjm9iydCIdXx2HT2AtTu5dxqIpA3n3yw3YOZX8d56dmcba2R/hX7k+6anaf+fnjvzBjpWT6DLga3wCa5IQfYe1c8YA0O7lMU+1PY/LvkkLPN8ewr2fJpNx8QJOHV6g4lffcXVgX/LiYovld+rYBY/+A4mc+j2Z1y5jGVIZ76GjUKWnkXr0kFZeE1c3PN4cTPr5s/pqzmPbs+8AP/9vDkMGvU1YaCU2bt7Kx59/yeyZ03F11X3B4atvvicpOZkRQ9/D08Od5OQUVH+5XGtrbU3vni/h4+OFibExR46d4Icp07G3s6du7Zr6alqpwnwVtKutZONxFRGxGmoHKenTwoif/sgnNbPkcmYm0PV5I25Fa7A211422ttZwYuNjdh9Vs3lCDWVfZS82NiIuVtV3EsoHwMxIytLUs9dJfL31dReMeOR+S38vKn7xywiZq/gTL8PcXi+FlWmf0ZuXCLRa7YBYF+/BjUX/8i1z6YSvW4H7l1aUWvJFA43603ysZIvYuiTTYOmuPZ7h5jZM8i6ehG7Vh3xHvMVt4e/RX5CXLH89q074fzKAGJmTSX75lXMA0NwHzgMVXoaGaeOAmAZVo20Q7uJvXoJTV4eji+8hPfYCdwZMZD8JN3Hen07fmAry+b+QJ+3xhBYuTp7t65i2ldDGD91JU4uHiWW+3LGGiwsio5zNrbax3oLS2u+nL5aK+2/MACTe8JK95+ajjh48GAUCgXHjh3jxRdfJDg4mLCwMIYPH86RI0cASElJYeDAgbi6umJra0uLFi04e7boRODzzz+nRo0aLFiwAD8/P+zs7Hj55ZdJS0sDoH///uzdu5epU6eiUChQKBTcuXOHefPmYW9vr1WftWvXolAoim17zpw5+Pv7Y2ZmhkajKTYdMTc3l1GjRuHl5YWVlRX16tVjz549he/fvXuXzp074+DggJWVFWFhYWzatKnsv9BHOLN3HqH1ehBW/yUc3QJo3O1jrO3dOX9wSanl9qz4jOBanXD3raHzfbVaxfZFH1Kv7RBsnbyfQs3/mUWb99KlaT26NqtPRS83RrzaDTcne1buPKgzv7WlBc72toWvy7ciSM3I4oUmzxXmWbJ1H/WqBDPghVb4ebox4IVWPBcaxOKt+/TVrEdaeOIqXatVpHv1APydbPmwZS3cbSxYcfqmzvzn7yfgaWdJ79rBeNlbU9PbhR7VA7gUnViYJ8zDiQ+a16Bd5QqYGJXP7urItnnUbNyDWk1ewsUzgHb/Z+++w5uq3gCOf5MuuveCQgelZW/Ze4Mo66fIkqEiKKAyFFAUnIiCgANBZDnYCIrILHuPsnfZ0L33SO7vj0ogdIDa5pbyfp4nz0NOzk3eQ5LbnPue0Wciji5eHN5R+Od8/ZIPqN6wKz4Va+d57FZYKBUC61Kj0TM4uflQsXozqjd8mvBrBV+FNjW3ns8Tt+lP4jb+SebN69yZ+zXZ0dG4du2eb33nth2J/et3EnaFkBURTsLOEOI2/YnH832NK2q1+L4zicifF5IVcaf4G/IPrV67jk7t29GlY3t8y5fntaEv4+7mxh8bNuZb//DRY5w8fZpPJk+ibu1aeHl6Ujk4iGpVKhvq1KpZg2ZNGuFbvjxlvb3p2e0ZAvz9OHP2rKma9VCNqmgJDdMTelkhJgk2HdWTmAZPBRX+veza0IzT1/Tcisn7a6xhZS1h4Qp7zuiJTYI9Z/RcjVBoWKXkfNejN+3i4gcziVi75ZHq+w59gYwb4Zwd8ykp569wc8Eqbi5aQ8DoIYY6/iMHErN1H2HT5pF64Qph0+YRE3IAv5EDi6sZ/5jz0z1JDNlEYshGsm7fJHrx92THRuPUoWu+9R2atyVx6waS9+8kOyqC5H07Sdi+CZduzxvqhH/9OQmb15N5/QpZd24SMXcmaDTY1CgZFxoAtvzxC83adqd5+x54+wTwwkvjcHb1ZOemVYUe5+DogqOzm+GmNTPLU+f+xx2d3YqrCeIxUnLOdMUsLi6OjRs38vrrr2Nrm/eqvJOTE4qi8PTTTxMREcGGDRs4evQodevWpW3btsTF3fthGBYWxtq1a1m/fj3r169n586dTJ06FYBZs2bRuHFjXnnlFcLDwwkPD6d8+fKPHOfly5dZsWIFq1ev5vjx4/nWGTx4MHv37mXZsmWcPHmS5557jk6dOnHp0iUAXn/9dTIzM9m1axenTp3i888/x87O7h/8b/13upwsom6doXxQU6Py8sFNibhWcEbj7KHVJMbeoEGH1wusc3jzt1jbulC10f+KLN6ikp2Tw/lrt2hUI8iovFH1YE5euvZIz7Fu50EaVKuEt9u9DOjJy9doWN14GF6jGpUf+TmLW7ZOx7mIeBr7eRmVN/L34sTtmHyPqVnOjcjkdHaH3UFRFGJTM9h64RbNAgrOHpU0upws7lw/Q8Vqxp/zgKpNuXW54M956J7VxEffoNWz+X/OKwTW4871M9y+kntVPD76JpdP7aJSzZZFF/x/oDE3x6ZSEMnHjIfRJh87jG2V6vkfY2GBkpVlVKbPysQ6qArc94PFs+9AchISiNv0Z9EH/h9lZ2dz8XIY9erUNiqvV6c2ZwoYSbH/4CGCAgNZsfo3XnhxCIOGvsbcHxeSmZmZb31FUTh2/AS3bt0udIijKWm1UNZFQ1i4cUfqSrgeH/eCN0WtHaDB2R52nMx/kkZ5dw1XHnjOsDsK5d0ej41W8+PUqDbRW40vuEVv3o1jvepozHMHHzk3qk3M1j1GdWK27Ma5cQnpjJiZUyagEqknjxoVp504inVQ1XwP0VhYoM82/n4rWZlYBwYbfb+NjrGyQmNuji4luWji/o9ysrO5HnaOqrUaGZVXq92YsPOFZ+U/HNOHsUM6MP2DVzl/Ku/0gsyMdN4Z2oVxL3di9iejuHGlZI28Eup4YoYjXr58GUVRqFy5coF1tm/fzqlTp4iKisLKKjdN/OWXX7J27VpWrVrF0KG54371ej2LFi3C3t4egAEDBrBt2zY++eQTHB0dsbS0xMbGBi8vrwJfqyBZWVn89NNPuLvnP6wlLCyMpUuXcuvWLcqWzf2xOnbsWDZu3MjChQv59NNPuXHjBr169aJGjRoABATkPxepOKWnxqPoddjYuxqV29i7kpac/4/yhOhr7F8/g54jfkZrlv9HM/zqMc4eXM0LY9YWdchFIiE5FZ1ej4uDvVG5i6M9MYkP/0MTk5DEvpPn+fi1/kblsQnJuDoad6RdHe2ITUz670EXgfi0LHSKgottGaNyV5syxKZm5HtM7XJufNK1EeN/30+WTkeOXqFlYFneaZf/2PuSKC0593Nu52D8ObdzdCXsdP6f89jIa2xbPYPB7xT8Oa/e8GlSU+JYMLUfoKDX5VC/VR+adck790ANZg6OaMzMyYmPNyrPiY/DvIDh08lHD+HSqSuJ+3aTfvki1pWCcenQBa2FBeaOTuTExWJTtTouHZ/m4usvmaIZ/1hiUjJ6vR5nZyejcmdnR+KPxed7THhEJKfPnsPS0pLJ744nMSmJr+fMJTk5hbFvjjTUS01N5YWBL5GdnY1Wq2XU8FfzdPbUYmMFWq2GlHTj8pR0qFg2/w6Tiz20rWPGws05BQ5JsisDKRnGD6ZkKNhZF0XU6rDydCMz0vi7nxUVi9bCAks3ZzIjorHyciMz0nj4XWZkLFZeBc+fNSUzBwc0ZmbkJCYYleckJmDrlHdIPUDqiaM4telEyuF9ZF69jFVAJRxbdURjboGZvSO6hLg8x7j3HUJOXCxpp44VRzP+sZTkBPR6HQ5Oxudze0cXEhPyHy7p6OzGgOHv4RtQhZycLA7s2MCMycMY++E8gqrVA8CrnB+DR06mXIVKpKensG39Uj6fOIT3ZyzDs2yFYm+XmvQyHLFQT0wnTPn7r8D9w/8edPToUVJSUnB1Nf4CpqenExZ2b0iVn5+foQMG4O3tTVRU3jkQ/4avr2+BHTCAY8eOoSgKQUHGmZbMzExD3KNGjWL48OFs3ryZdu3a0atXL2rWLHgBh8zMzDxXZbOzLbEoigUAHvz/VvIpI3eI4eafx9Kw00icPfzzfaqsjBQ2/zKONs9/hLVd/n8ISooHP2eKohT62bvrj12HsLOxplW9fLIJeZ6z8M+zGh6MpoC3G8hddGPa1mMMbVKNxv5exKSmM3PHCT7ZfITJnRvkf1CJlfe9KehzvmbeWFp1G4mrV/6fc4Br5w+ye/1cnu7/PuUCahIXdYONSz/F7g93Wj7zWlEH/x888BdWoylwEkDkr4uxcHah0szvQQM58fHEb9mYOxxRp0NrbU2Ftydxa9YX6JISTRD7v5fnc17Id1Gv6NFoNEwY+5ZhFEZWdjYffTaNkcOHGi74WVtb8/3sr0jPSCf0+Em+/3EB3l6e1KpZozib8p9oNOT5CNwt79nMjB0n9cT9wyRHyTqj/UsPfgfufjbuL8+vTkmbQJNPjAWFGLv6F8ydnPH9eBZoNOQkxpO4cwuu3Z4HvS5PfZdnn8OhaWtuThmHkp1dDMH/e3m/ygX//fYq54dXOT/D/YrBtYiLjWDzup8MnbCKwTWpGHzvN1hg5dp8NLYvIRuW0eflt4s4evE4eWI6YZUqVUKj0XDu3Dm6d++ebx29Xo+3t7fR/Kq77p/P9eBKhRqNBv1D1sTUarWGjuBd2fmcePIbKvlgjGZmZhw9ehSzB1L8d4ccvvzyy3Ts2JE///yTzZs389lnnzF9+nRGjhyZ31Py2WefMWXKFKOyTn3ep0u/yYXGUhhrW2c0WjPSkoyvCKalxGJj55qnfnZmKlE3TxN9+xw713wEgKLoQVH4dmw1ur36I1Y2jiTH3Wb9j8MNxylK7v/7t2Or0X/8Xzi6qXtVycneFjOtNk+GKj4pBVeHwoeEKorC77sO0aVpPSzMjb+ark72xCYY/5qJS0rJk3FTi7ONJWYaTZ6sV1xaBi42ZfI9ZuGBc9T2cWNgw9zsdBBOWFuYM+TXEF5vXgP3x+ByuI197uc85YHPeWpSbJ7sGEBWRip3rp0m/MY5Nvxi/Dn/8JVqDBj9I/5VGrF97WxqNn6Wui2eA8DTJ5jszHT+WPI+LZ4ehkar7khyXVIiii4Hc2fjrJe5k3Oe7NhdSlYWN7/6nJuzv8TC2YXsuFhcOz+DLjWVnKREyvhXxMrLG/8pn907SJPbzpp/hnD+5f5khas7R8zRwR6tVktcfIJReUJCYp45v3e5Orvg5upidG6vUN4HRVGIjonFp1zuiAatVku5srkT/wMDArhx6xZLV64uEZ2wtEzQ6/NmqGzzyWQBWJpDOVct3s4KXZ7KfQ81mty/lZP6mvPTNh3XIhVSMvh7sQ7lvufMm3F7nGRGxuTJaFm6u6DPziYrNiG3TkQMVl7Gc4KsPFzyZNDUoktKQtHpMH8g62Xu4IgusYDvd3YWEd/PIOKHWZg7OpMTH4dTuy7o0lLRJRv/PXTu+j9cur/AzY/Hk3njarG145+ys3dCqzUj8YFFQpIT43FwfPQF0gKCanBgZ8Hz8LVaLf6B1YgKv/GvY31clLTrCiXNE9MJc3FxoWPHjnz77beMGjUqT2cnISGBunXrEhERgbm5OX5+fv/6tSwtLdHpjK/8uLu7k5ycTGpqquG1C5rzVZg6deqg0+mIioqiefPmBdYrX748w4YNY9iwYUyYMIEffvihwE7YhAkTGD16tFHZ/BDLfxzb/czMLfHwqcbNi/uoWLO9ofzmxX34V2uTp76llR19xv1uVHZq71JuXT5A54GzcHDxQaM1y1PnwF+zyM5MpXn33EU/1GZhbk5lPx8Onr5otHz8wdMXaVm38PkdR8+HcTMyhm4tG+Z5rGagHwdPX6Bf53tzgg6evkDNSn5FFvt/YWFmRhUvZw5ci6BN0L3FUg5ci6RVYLl8j0nP0WH+wNVF7d/3H5cTt5m5JWV9q3HlzD6q1L33Ob9ydh/BdfJ+zq3K2DF8ivFn+PD2pVw9f4Dnh8/CyT33/y47Kx2NxrijpdFqQVFQUFTPFig5OaRduoh9nfok7dttKLevU5/EA3sKORLQ6ciOyV1dzallW5IO7QNFIfPmDS68arwwgdfAl9Fa23Dn+9n5rrhoahYWFgQFVuTY8eM0a3Jv3six48dp0jDv9xagWtXK7Nq7l/T0dKytc3sxt2/fQavV4u6Wt6NuoCj5XqhTg14Pd+IUArw0RsvHB3hpuXAr7wXIzGz47g/j2J8K0uLvpWXFrhwSUnLLbkYrBHhrOHDf9JgAbw0381nE43GRcOA4Hk8bby3g3r4ZiUdPo+TkLs8ff+A4bm2bcnXWYkMdt3bNiN9fQlaA1eWQceUSNjXrknL43sqlNjXrknJk/0OO1ZETl9uZtG/SktRjh4xO6M7P/A/Xnn259elEMq9cKpbw/y1zCwt8K1bh3ImD1G107/x99sQBajdo9cjPc+PKhUIX3lAUhRtXL+DjG/hfwhWlwBPTCQP47rvvaNKkCQ0aNODDDz+kZs2a5OTksGXLFubMmcPZs2dp3Lgx3bt35/PPPyc4OJg7d+6wYcMGunfvTv36j7Ycup+fHwcPHuTatWvY2dnh4uJCw4YNsbGxYeLEiYwcOZJDhw6xaNGif9yGoKAg+vXrx4svvsj06dOpU6cOMTExhISEUKNGDbp06cKbb75J586dCQoKIj4+npCQEKpUqVLgc1pZWRmGxNxlYfHf/wjWbjmILb++g0f56nj51ebM/hWkxIdTvckLAOxbP53UpCja9/0cjVaLq7fxEEtrOxfMza2Myh+sY2Vtn2+5mvp1bsn73/9KFf/y1Az0Y832/UTExtOrbRMAvlm+nqj4JD4cZrwq3LqdB6lesQKB5fMug/tCh+YM/eRbFq3fRqu61dlx7DQHz1zkx/fy71iroX/9YN778yBVvVyoWc6NNcfDiEhK43+1KwIwe+dJolLS+Pjp3B+vLSuW5aNNh1kRepkm/l7EpKTzRUgo1b1d8LDP/bGardNxJSbp73/riUpO50JkPNaW5lRwLhlZwEYdBvHb/Hco61cdn4q1ObprBYlx4dRvmfs537p6OsnxUfR4Ofdz7uFj/Fm1dXDB3MLKqDyoVmv2b16Ed4UqlAuoRVzUdbavnU1w7TZotflPcje1mDUrKD/uXdIvXSD13BlcOz+DhYcHsX+uA8Br8FAsXN24+eWnAFiW88EmuApp589hZmePe8/nKePnz43puY8r2VlkXDe+Kq5Lzf21/mC5mnp178bnM2YSFBhIlSrBbNi4majoGLp26QjAj4t+IiY2lnfGvAlAm5Yt+GXZCr6Y+TUD+/UhMSmJeQsW07FdW8N5d+mKVQRVCqSstxfZ2TkcOnKULSE7GPXaMLWamceBc3p6NDHjTpzCrejcJeodbeHIpdxOWNvaWuxtNKzdl3sBMvqBEaWpmZCjMy4/eF7P4A5mNK2q5fwtPZV9tAR4a1i4Ke/wNbWY2dpgG3hvhIWNvw8OtSqTFZdIxs1wgj8eTZlynpwYnLun4/V5y/B9rR9VvhjPzR9X4NSoDuUH9yK0/xjDc1z7ZgmNQn4mYOwrRP6xDc9n2uLWtjH7W/XN8/pqif9zDd4jxpERdpGMS+dwbNsFCzcPErbkLpjj1mcw5i5uRHz7BQAW3uWwrhhM+uXzmNna49y1J1bl/Qj/7kvDc7o8+xyuz79I+OzPyY6KxMwxN9Omz0hHycx/7rCptX+mHz/OnoRvYBUqBtdk1+Y1xMVE0LJDLwDW/Pw18bFRvPRG7kiGrX/8gqtHWcqWr0hOTjYHd23g2IFtDH/7C8Nz/r58LgFBNfD0rkB6eiohfy7l1rWL9Bs6XpU2ipLjieqE+fv7c+zYMT755BPGjBlDeHg47u7u1KtXjzlz5qDRaNiwYQPvvvsuQ4YMITo6Gi8vL1q0aIGnp+cjv87YsWMZOHAgVatWJT09natXr+Ln58fPP//MuHHjmDdvHu3atWPy5MmGxT7+iYULF/Lxxx8zZswYbt++jaurK40bN6ZLly4A6HQ6Xn/9dW7duoWDgwOdOnXiq6+++sev819VqtOFjLQEDm/+ltSkaFy9K9H1lbk4uORmRtKSo0mOL3lLUP9XHRrVITEljflrNxOTkERFH29mjX3FsNphTEIyEbHGQzpS0tIJOXySsf275/uctYL8+eT1AcxZ9Rffr9qIj6crn73+YonZIwygY5UKJGZkMm/fGWJSMwh0c+Tr/zWnrGNu5jcmNZ2I+zYUeraGP6lZ2Sw/domvth/HzsqCBr6evNHyXgYxOiWDFxZvNtxfcvgCSw5foF55d+b3yZtpUkP1Bl1IT0lg5x/fkpIYjUe5SvR7Yy5Obrmf85SEaBLj/tnnvEXX4YCGkLWzSI6PxMbehaBarWnb882ib8C/lLArBDMHBzz7DcTc2ZWM61e5OukdsqMiAbBwccXS4955U6M1w6Nnb6x8KqDockg5Ecrl0a+RHRmhVhP+lVYtmpGUnMTPy5YTFxePn28FPpk8CU8PDwBi4+OIir63j5K1tTVTP5rCt3N/4PW3xuBgb0+LZk0ZPKCfoU5GZiazv5tLTGwsVpaWlPcpx/gxb9GqRTOTt68gZ64rWFvpaVnDDLu/N2v+ZbuOxNTcx+2sNTgWPpo+j1sxCqv26GhTy4zWtbTEpcCq3SVnjzAAx3rVabztJ8P9ql9OBODmkjWcfGkCVt7uWN934Sz92i0OPzOUqtMn4Du8H5l3ojjz1ieGPcIA4veHEtpvNMFT3iR4yijSwm4S2vetErNHGEDy/p2Y2dvj1qsfZs4uZN28zq2p75ETk5uRNndywcL13rBLjVaLc9deeJb1QdHpSDtzguuT3iInOtJQx6l9V7QWlpQbM8notWJW/kTsqp9N07CHeKpZR1KSE1m/4ofczZorVGTUu7Nx9cgdNpwQH0NczL1zVk5ONisXf0VCXDQWllaULR/AqHdnU6Peve9uemoyP835mKSEWKxt7CgfEMy4j3/Av1L+K8mWJopqK3OoPV7k0WiUBycqCQF8/eeT+bEY5G76/dRKArNTB9UOQRVrg6c8vFIpVO3jkrHUvak5fz1X7RBUsfDgkznsqf7g0v8jNz+BPf3UDkEVke+veXilUqhFtX949cOEvlxT+HoJxWVsz8djB64nKhMmhBBCCCGEKH6yRH3hHo+uohBCCCGEEEKUEpIJE0IIIYQQQhQpmfBUOMmECSGEEEIIIYQJSSdMCCGEEEIIIUxIhiMKIYQQQgghipReVuYolGTChBBCCCGEEMKEJBMmhBBCCCGEKFKyMEfhJBMmhBBCCCGEECYknTAhhBBCCCGEMCEZjiiEEEIIIYQoUjIcsXCSCRNCCCGEEEIIE5JMmBBCCCGEEKJI6SUVVijJhAkhhBBCCCGECUkmTAghhBBCCFGkFL3aEZRskgkTQgghhBBCCBOSTpgQQgghhBBCmJB0woQQQgghhBBFSlEUVW7/xnfffYe/vz9lypShXr167N69+5GO27t3L+bm5tSuXfsfv6Z0woQQQgghhBBPpOXLl/Pmm2/y7rvvEhoaSvPmzencuTM3btwo9LjExERefPFF2rZt+69eVzphQgghhBBCiCKl16tz+6dmzJjBSy+9xMsvv0yVKlWYOXMm5cuXZ86cOYUe9+qrr9K3b18aN278r/5/pBMmhBBCCCGEKBUyMzNJSkoyumVmZuZbNysri6NHj9KhQwej8g4dOrBv374CX2PhwoWEhYXxwQcf/Os4pRMmhBBCCCGEKBU+++wzHB0djW6fffZZvnVjYmLQ6XR4enoalXt6ehIREZHvMZcuXWL8+PH88ssvmJv/+92+ZJ8wIYQQQgghRJH6t4tk/FcTJ0xg9OjRRmVWVlaFHqPRaIzuK4qSpwxAp9PRt29fpkyZQlBQ0H+KUzphQgghhBBCiFLBysrqoZ2uu9zc3DAzM8uT9YqKisqTHQNITk7myJEjhIaGMmLECAD0ej2KomBubs7mzZtp06bNI722dMKEEEIIIYQQRUqvTiLsH7G0tKRevXps2bKFHj16GMq3bNlCt27d8tR3cHDg1KlTRmXfffcdISEhrFq1Cn9//0d+bemECSGEEEIIIZ5Io0ePZsCAAdSvX5/GjRszb948bty4wbBhwwCYMGECt2/fZsmSJWi1WqpXr250vIeHB2XKlMlT/jDSCRP5quido3YIqtDs36l2CKoIP3hG7RBUUbNlpNohqCI8NE7tEFRRIS1K7RBU4eJcWe0QVBHY00/tEFRxec01tUNQRZ0Pw9QOQSU11Q6gQMrjkAoDevfuTWxsLB9++CHh4eFUr16dDRs24OvrC0B4ePhD9wz7N6QTJoQQQgghhHhivfbaa7z22mv5PrZo0aJCj508eTKTJ0/+x68pS9QLIYQQQgghhAlJJkwIIYQQQghRpFRaof6xIZkwIYQQQgghhDAhyYQJIYQQQgghipT+MVmYQy2SCRNCCCGEEEIIE5JOmBBCCCGEEEKYkAxHFEIIIYQQQhQpRVbmKJRkwoQQQgghhBDChCQTJoQQQgghhChSil7tCEo2yYQJIYQQQgghhAlJJkwIIYQQQghRpPQyJ6xQkgkTQgghhBBCCBOSTpgQQgghhBBCmJAMRxRCCCGEEEIUKVmivnCSCRNCCCGEEEIIE5JMmBBCCCGEEKJI6fWSCSuMZMKEEEIIIYQQwoSkEyaEEEIIIYQQJiTDEYUQQgghhBBFStblKJxkwoQQQgghhBDChCQTJoQQQgghhChSiizMUSjJhAkhhBBCCCGECT12nbBWrVrx5ptvGu6npaXRq1cvHBwc0Gg0JCQkqBZbcdFoNKxdu1btMIQQQgghhHgkekVR5fa4MNlwxEGDBpGQkJCnM7Fjxw5at25NfHw8Tk5O//h5Fy9ezO7du9m3bx9ubm44OjoWTcD/gUaj4bfffqN79+5F8nzh4eE4OzsXyXOZ2p7Ny9i+fiFJCdF4+QTS/cV3qFi5Xr51L589xLcfDclTPv7L3/EsFwDA/m2rOLz7dyJuXQbAx78qT/d+A9/AGsXXiH9hxcmr/HTsMjGpGQS42DO2RQ3qlHMtsP6G8zdZcuwyNxJSsbM0p4mvB282q46TtSUAa05f48/zNwmLTQagiocjrzeuSnWvkvW5cGj7NE5demLm6EL27RvE/DKPjItnCq3v2P4ZzN08yImNJv735aTsDTE8blGuAi49+2PlF4iFuycxv8wjcdM6UzTlH9m4/jfWrVlGfFwc5Sv4MXjoCKpWr5Vv3dMnQ/lgwpt5ymd9vwSf8r4A5OTksGbFz+zYtom42BjK+pRnwKBXqVO/YXE24x/zGdQbv9cHY+nhTuqFy1yY9DkJB48VXH/wC5Qf0hfr8mXJuB3O1Zk/EL7yd8PjGnNz/Ee9jHfvblh5eZAWdo1LH80gdvteUzTnka3atINfft9EbEIi/j5leWtQb2pXqVRg/azsbH5ctZ5Nuw8Sm5CEh6sTg3p04Zk2zQx1lv25lTWbdxIZE4ejgx1tGtZleN+eWFlamKJJj+TU3l85tv1H0pKicfEKpHn3iZQNqP/Q48KvHmPNtwNw9arEC2PX5lvnYuifbP5pDP7V2/L0kG+LOPL/xqlDV5yfeQ5zJxeybl0navH3pJ8/XUj9Z3Dq9CwW7p7kxEQR+9syknZtNTzu2KYzDi3aYfX39z3j6mVili4kI+xCsbflUbk0q0/AmJdwrFudMmU9ONLrNSJ/31b4Mc2fouqX47GrWonMO1GETZ/PjXnLjOp49ehA0OQ3sKlYgbSwG1x4/ysi120t4BnVsXbDJpavWUdsfAJ+FXwY8fJgalarUmD9rOxslixbydYdu4mLT8DdzZV+z/WkS/s2AGzctp3PZ32X57hNq37B0tKy2NohSr7Hfk5YWFgYVapUoXr16mqHUuSysrKwtLTEy8tL7VD+ldD9f7F2yVT+N+Q9/IPrsG/rSuZNHcb4L3/H2c27wOMmzFhPGWs7w307h3sdjcvnDlO3SRf8g2pjbmFJyB8L+P6zobzzxVqcXDyLtT2PavPF20zfdYrxrWpRu6wLq09fY+Tv+1nZvw3e9jZ56ofeieWDLccY3bw6Lfy9iErN4LOQE3y0LZTpXXN/dB+9HUvHIB9qebtgaaZlybHLvL52Hyv7t8HDztrUTcyXbcPmuPV7hejF35Fx6RwOrTvhPXYKNycMJyc2Ok99hzZdcH1+EFELZpN55RJlAoJwHzISfWoKaccPAaC1tCInOoLUQ3tw7feKqZv0SPbuCmHhD9/wymtvUblKdTZv/INPPniHmXMW4+5R8Gfy63k/Y2197/Pg4Ohk+PfSJfPZtWMLw0aOo5xPBY4fO8S0T97jky+/JaBiUHE255F5dutE8EfjOT/+YxIOhVLuxeeos/R79jd/lozbEXnq+wzsTaV33+TsmMkkHT+NQ50aVJ0+mezERGI27wSg4viReP+vK+fGTCb18lVcWzWl1sJZHO7an+TT503dxHxt2XeYmYuWM+7lvtQMDmTt1l289elsln41GS+3/C+0vPvVPOISk5g47EV8vDyIT0pGp9MbHt+4+yDf/bqGd4cPpEZQRW6GR/LRd4sAeHNQb1M066EuhW5g99rPaNnrfbz963Jm33L+mDeUvu+sx965bIHHZaYns+XXd/Cp1Ij05Nh86yTF3Wbv79MeqUNnavaNW+IxcBiRP35D+oUzOLZ7Gp8JH3N19Cv5ntec2nfFrc9gIufNIiPsAmUCg/Ea+ia6lGRSjx0EwKZaTZL3bSfqwlmU7Gxcnn0On3c/5dqYoeTE5/9/ZGpmtjYknbzArcVrqLfym4fWt/bz4ak/5nHzx5UcHzgO5yZ1qf71B2RFxxHx22YAnBrVps6vX3Hxg1lErNuKV7d21F06k/2t+pJw6GRxN+mRhOzey7fzF/LmsFeoXiWYPzZu4Z0pn7Do26/wdHfP95gpn88gPiGRcSOHU87bi/jERKPvN4CtjTVL5swyKpMOmChRwxFjY2Pp06cPPj4+2NjYUKNGDZYuXVpg/VatWjF9+nR27dqFRqOhVatWD32NzMxM3n77bcqXL4+VlRWVKlXixx9/NDx+9uxZunTpgp2dHZ6engwYMICYmBij1xw1ahRvv/02Li4ueHl5MXnyZMPjfn5+APTo0QONRmO4P2jQoDyZsTfffNMo5latWjFixAhGjx6Nm5sb7du3B/IOR7x9+za9e/fG2dkZV1dXunXrxrVr1wyP79ixgwYNGmBra4uTkxNNmzbl+vXrD/2/KWo7/lxCw9Y9adTmf3iWq0iPgeNxcvVi75ZlhR5n7+CCg5Ob4abVmhkeGzDic5p1eIFyfpXxLBdA76FTUBQ9l04fKO7mPLKfQy/TrZovPar74v93FszTzppVJ6/lW/9URDze9jb0qV2Rco621CnrSs8afpyLSjDU+aRjPZ6v6U+wuyP+Lva816Y2igKHbub9EaAWp049SNq5meSdm8m+c5PYX34gJy4GhzZd8q1v37QNSdv/IvXgbnKiI0g5uIukXZtx6vo/Q53Mq5eIXbaAlIO7ULKzTdWUf+SP31bQpkMX2nXsik8FP4YMHYmrmzubNhSesXN0dMLZxdVwMzO79znfuX0zPZ/vT72nGuHlXZZOT3enVt0G/LFmRXE355H5DnuR27+u4fYvq0m9dIWLkz4n43YEPoNeyLe+93PPcGvJSiLXbST9+i0i1/7F7V/X4DfiJUOdss89w9VZPxCzbTfp129xa/FyYnfsxXf4IBO16uGWrt/CM22a0a1tc/x9vHlrUG883JxZ83dH8kH7j58m9OxFZkwYRYOaVSnr4Ua1QH9qBlc01Dl9MYyawYF0bNaQsh5uNKxVjfZNG3DuiunP2wU5vnMRVRv2olqj53DxrEjzHhOxc/Li1N6C/0YD7Fj5AUF1u+LlWzvfx/V6HVt+GUfDjiNxcPUphsj/G+ene5IYsonEkI1k3b5J9OLvyY6NxqlD13zrOzRvS+LWDSTv30l2VATJ+3aSsH0TLt2eN9QJ//pzEjavJ/P6FbLu3CRi7kzQaLCpUcdErXq46E27uPjBTCLWbnmk+r5DXyDjRjhnx3xKyvkr3FywipuL1hAw+t7oFv+RA4nZuo+wafNIvXCFsGnziAk5gN/IgcXVjH9s5br1dGnXhqc7tMW3vA8jXhmMh5sbv2/YnG/9Q0dDOXHmLFM/mEC92jXx8vSgSlAlqlcJNq6o0eDi7Gx0exIoekWV2+OiRHXCMjIyqFevHuvXr+f06dMMHTqUAQMGcPDgwXzrr1mzhldeeYXGjRsTHh7OmjVrHvoaL774IsuWLWP27NmcO3eO77//Hju73KxLeHg4LVu2pHbt2hw5coSNGzcSGRnJ888/b/QcixcvxtbWloMHDzJt2jQ+/PBDtmzJPVEdPnwYgIULFxIeHm64/6gWL16Mubk5e/fuZe7cuXkeT0tLo3Xr1tjZ2bFr1y727NmDnZ0dnTp1Iisri5ycHLp3707Lli05efIk+/fvZ+jQoWg0mn8Ux3+Vk5PNratnCa7ZxKg8uGYTrl08UeixX054jveHt+K7j1/i0plDhdbNysxAn5ODjZ36w1ABsnV6zkcl0qiC8RWzRhU8OBkel+8xtbxdiErJYM+1SBRFITYtg22X7tDMr+AMaEZODjl6PQ5lSsiVNDNzrPwCST8dalScduoYZSrlP4xDY26BPjvLqEzJyqJMQBDc1yEpybKzswm7fJHadZ4yKq9V9ykunCt4uBLA2FEv81L/Hkye+BanThgP4cvOzsbCwvi9tbS05NzZU0UT+H+ksTDHvmZVYnfsMyqP27kPp/r5D8PUWlqgz8w0KtNnZOJYpwYa89xBGRpLS/SZWXnqODUoGT9Os3NyuHDlBg1rVTUqb1izKqcuhOV7zO4jJ6hc0Zef123imVff5rk33mP2kpVkZN1rZ63KgZy/cp0zl68CcDsymn2hp2hat2QMs9blZBF16wzlg5oalZcPbkrEtdACjoKzh1aTGHuDBh1eL7DO4c3fYm3rQtVG/yuwjmrMzCkTUInUk0eNitNOHMU6qGq+h2gs8juvZWIdGFzgeU1jZYXG3BxdSnLRxK0Cp0a1id5qPGw4evNuHOtVN3y/nRvVJmbrHqM6MVt249y4hHy/s7O5ePkK9esYn8Pq16nJ6fP5DxXde+gIwYEVWbZmHc8NGsqAYaOYs2AJmQ+c69LTM3jhpeE8N/hVJnz4GZfCrhZbO8Tjw6TDEdevX2/o8Nyl0+kM/y5Xrhxjx4413B85ciQbN25k5cqVNGyYdy6Ei4sLNjY2jzxk7+LFi6xYsYItW7bQrl07AAICAgyPz5kzh7p16/Lpp58ayhYsWED58uW5ePEiQUG5w4Bq1qzJBx98AEClSpX45ptv2LZtG+3bt8f973S1k5PTvxpGGBgYyLRp0wp8fNmyZWi1WubPn2/oWC1cuBAnJyd27NhB/fr1SUxMpGvXrlSsmHultUqVgscyF5fUpHj0eh32jsbDc+wdXUlKjMn3GAcnd55/eTI+AVXRZWdxZPcfzPnkJV6ftJCKVfIfprJ+6Vc4ungQVL1xkbfh30hIz0SnKLjalDEqd7WxIjYtI99janm78HHHekz46zCZOj06vUJLfy/GtSz4B9jXe8/ibmdNw/L5D48wNTN7BzRmZuQkJhiV65ISMHPM/4pf2qmjOLTsSOrRA2Rdu4yVfyD2LdqjMbfAzM4BXWK8CSL/b5KTEtHrdTg6uRiVOzk5kxCff6fb2cWVYSPHUjEwmOzsLHaGbGbKu6OZMnUW1f6eR1a77lP8sXYFVavXwsu7LKdOHOXwwb3oHxjiohZLF2e05uZkRRsPncqMjsXVwy3fY2J37KNcv15E/RVC8smzONSqRtk+PdBaWmDh4kRWVExu1uvVF0nYf4S0azdxad4I946t0ZSQTnlCUgo6vR4XRwejchdHB2ITkvI95k5kDCfPX8bKwoKp44aTmJTCtB9/JSkllfdeGwRA+6YNiE9K4dVJ01BQ0On09OzQkhe7dy7uJj2S9NR4FL0OG3vj87mNvStpyfmfzxOir7F//Qx6jvgZrVn+PzXCrx7j7MHVvDBmbVGHXCTMHPI/r+UkJmDrlP95LfXEUZzadCLl8D4yr17GKqASjq065p7X7B3RJeQ9L7j3HUJOXCxppwqeT1nSWXm6kRlp/FnIiopFa2GBpZszmRHRWHm5kRn5wDkjMhYrr5LxdywxKRm9Xo/zA+sTODs6EV/Aom/hEZGcOnseSwsLPpw4jsSkZGZ+P5+k5BTeeeM1ACqUK8f4N17H368CaWnprP7jT0a+8x7zZ3+JT9mCp2aUBo9TVkoNJu2EtW7dmjlz5hiVHTx4kP79+wO5HbKpU6eyfPlybt++TWZmJpmZmdja2hbJ6x8/fhwzMzNatmyZ7+NHjx5l+/bteTqKkDv37P5O2P28vb2Jiooqkhjr1y98TPzRo0e5fPky9vb2RuUZGRmEhYXRoUMHBg0aRMeOHWnfvj3t2rXj+eefx9u74C/63f/n+2VnabGwtPr3DfmbhgcycIpSYFbOo6w/HmX9Dff9gmoTHxfB9vWL8u2Ebft9AaH7NvD6pIVFEmtRerCFCgoU0O4rsUl8seskrzQIprGvB9Gpmczac4bPtp/g/XZ5rxAuPnqJTRdvM69XU6zMS8aP03sePOFqoICViuLXLcPMyRmf96eDRoMuMZ7k3dtw7vo/0JeMzsajevCtVZR8Cv9WzqcC5XwqGO4HV6lOTEwUv69eZuiEDXl1FHNmf8EbwwYAGry8y9KmXWdCtv5VTC34t4zfW42m4Pf7yozvsfRwo8GGX0CjISs6ljvL1uI/8iWUv9/vC+9Nper0yTTZ+weKopB+7SZ3lq2l7Avdi7sh/0ie9xuloLcbvaJHg4Ypo17CziZ3DuAb2c8xccZcxr7clzKWlhw9c4FFazYw7uW+VKvkz62IaL5auIwFTo4M+V/+w95Ukbfh+X7O9Xodm38eS8NOI3H28M/zOEBWRgqbfxlHm+c/wtquhA/NevAzrdEU9DEndvUvmDs54/vxLNBoyEmMJ3HnFly7PQ96XZ76Ls8+h0PT1tycMq7EDrl+ZPn8P+Upz69OCVvNLu9HWiHvX/W/H1Fyv/vvjhmF3d+/VV8bMpDJn0/nzWEvYWVlRdXKQVStfG8ub/UqwQx9623WrP+LUUPzLkYmnhwm7YTZ2toSGBhoVHbr1i3Dv6dPn85XX33FzJkzqVGjBra2trz55ptkZWU9+FT/irV14QsY6PV6nnnmGT7//PM8j93fibGwMF6tSqPRoH/Ij0atVovywIkmO58T7sM6nHq9nnr16vHLL7/keexuFm7hwoWMGjWKjRs3snz5ct577z22bNlCo0aN8n3Ozz77jClTphiV9R36Hv1efb/QWApj6+CMVmuWJ+uVnBSHvUPBqwQ+yC+wJkf2rM9Tvn39Qrau+4HhE3+grG9wPkeqw8naCjONhpgHsl5xaVm4WuffUVx45BK1vF15sV7u6mqV3MDawoyXV+1heOMquNvey6otOXaZBYcvMqdHEyq5lYwhmAC65CQUnQ5zR2fu786bOTiiS0rI9xglO4vo+bOIXvgNZg5O6BLicWjdCX16GrqU/LMKJY29gyNarVmerFdiYjxOBVwpz09QcDV2bb8358DR0Ynxkz4hKyuT5KQkXFzd+HnhXDw8S8ZV06y4ePQ5OVi6G2e9LN1c8mTH7tJnZHL2zUmcGzsFS3dXMiOj8RnwHDnJKWTH5mY9s2PjOTHoDbRWllg4O5EZEUXge2+RfuN2sbfpUTg52GGm1ebJesUnJufJjt3l5uSEu4uToQMG4FfOG0VRiIqNp4K3J/OWr6Nzi0Z0a9scgMAKPqRnZDJ13k8M6tkFrVbdmQPWts5otGakJRmfz9NSYrGxy3s+z85MJermaaJvn2Pnmo8AUBQ9KArfjq1Gt1d/xMrGkeS426z/cbjhOEXJ/Tv67dhq9B//F45uFfI8tynpkv4+rz3wXTZ3cCwwU69kZxHx/QwifpiFuaMzOfFxOLXrgi4tFV2y8efGuev/cOn+Ajc/Hk/mjcd7eFpmZEyejJaluwv67GyyYhNy60TEYOVlfM6w8nDJk0FTi6ODPVqtlrj4BKPy+MREnJ3y/3vr4uyMm4uLoQMG4Fu+HIqiEB0bl2+mS6vVUrlSILfvhBdp/OLxU6LmhO3evZtu3brRv39/atWqRUBAAJcuXSqy569RowZ6vZ6dO/OfQF23bl3OnDmDn58fgYGBRrd/ko2zsLAwGmYJuR2k8HDjL9zx48f/cRvq1q3LpUuX8PDwyBPj/cvz16lThwkTJrBv3z6qV6/Or7/+WuBzTpgwgcTERKPb84Pf+cex3c/c3AIf/6pcPLnfqPziqf34BeU/ZyQ/t66dx8HJ+MQe8scCNq+Zy6vjv6dCxZK1KqaFmZbKHo4cvGG8YMbBG1HU9HbJ95iMHB3aBy6ymeVzBXHJ0UvMP3SBb7o1pqpnCbtyrMsh89plrKsbZ+5sqtch49K5hxyrQxcfC4oeu0YtSD1+qMRdGS2IhYUFFQODOBF6xKj8ZOgRgqs8+mfz6pVLOLvk/TFraWmFq5s7Op2OA/t20aBR03yONj0lO4fkk2dxbWk8DNilRWMSjhQ+51PJySEzPBL0ery6dyJ6y84877c+M4vMiCg05uZ4dm1P9KbtRd6Gf8PC3JzggAocOnnWqPzQyXPUuG+hjfvVrFyR6PgE0jLuXZi5GR6JVqPBwzX3e5yRmZVnhICZVgtK3tyyGszMLfHwqcbNi8ZzAG9e3IeXX95svaWVHX3G/c4LY34z3Ko3fgEnD39eGPMbnhVq4uwRkKeOf7U2+AQ25IUxv2HnVAJWBdblkHHlEjY16xoV29SsS/rFswUcdPdYHTlxMaDosW/SktRjxuc152f+h2uvvtz67F0yrxTd7xy1JBw4jltb4zng7u2bkXj0NEpODgDxB47j1tb4HObWrhnx+wueV2hKFhYWBAUGcOS48UqNR4+fpHrl/C/2Vq8STGxcPOnp6Yaym7fD0Wo1uLvm/zdfURQuX7n2RCzOoVfUuT0uSlQnLDAwkC1btrBv3z7OnTvHq6++SkRE3qWO/y0/Pz8GDhzIkCFDWLt2LVevXmXHjh2sWJG74tjrr79OXFwcffr04dChQ1y5coXNmzczZMiQPJ2qh73Otm3biIiIID4+92pZmzZtOHLkCEuWLOHSpUt88MEHnD5d+MT9/PTr1w83Nze6devG7t27uXr1Kjt37uSNN97g1q1bXL16lQkTJrB//36uX7/O5s2buXjxYqHzwqysrHBwcDC6FcXwvlZPv8iB7as5uH0NkbfD+G3J58THhNOkXe6Sy+uXfsUv300w1N+54SdOHd5GdPh1wm9eZv3Srzh5aAvNO/Yx1Nn2+wI2rPiaF179CBf3ciQlxJCUEENmRtp/jreo9K8TyNoz11l35jpX45KZvusUESnp/K+GH5A7n+v9zfcmejf39yIkLJyVJ69yKzGV43di+WLnKap5OuH+9/Lzi49e4rv95/mgXR28HWyISc0gJjWDtKwcNZqYr4SNv+HQsgP2LdpjUbY8rn1fwdzVnaSQDQC4PDcQj6GjDfUtvMpi16Q1Fp5lsQoIwuO1t7H08SVu5eJ7T2pmjmWFACwrBKAxN8fc2RXLCgGYe5SMjBDAMz2eZ9vmP9m2+U9u3bjGwnnfEBMdRYcuzwLw86J5zJ7+iaH++rUrObh/N3du3+LG9av8vGgeB/bupHPXnoY6F8+f5cDeXUSE3+Hs6RN8/P449Ho93Xv1yfP6arn+/RLK9etF2T49sK0UQNCHb1PGx5tbi5cDEPjum1T7+t78WpsAX7x6dcXGvwIOdapTY+4X2FauxOVP7y3b7FC3Bh5d2mHt64NTw7rUWfY9aDVc+2aBydtXkD5d2/P7tj38EbKHq7fCmbloOZExcfRonzvM/btf1zDlvng7NGuAo70dH3+3iKu37hB69iJf/7yKrq2bUubvJaqb1avJmi072bL3EHeiYjh48izzlq+jWf1auZ2xEqB2y0GcPbiKswdXExcZxu61n5ESH071JrmrYe5bP50tv+ZevNNotbh6BxndrO1cMDe3wtU7CAsrG8wtrPLUsbK2x8LKFlfvIMzMS8aiQ/F/rsGpTSccWnXAslx53F98FQs3DxK2/AmAW5/BeL0+zlDfwrscDs3aYOFVljIVg/F+YwJW5f2IXrbQUMfl2edw6z2QiDkzyI6KxMzRGTNHZzRWZfK8vlrMbG1wqFUZh1qVAbDx98GhVmXKlM899wZ/PJpaC++NGro+bxnWvmWp8sV47CoH4DOoF+UH9+LKjHvfhWvfLMGtfVMCxr6CbXAAAWNfwa1tY659vZiS4rluXdmwZRsbtoRw/eYtvp2/iMjoGJ7p3AGAHxb/wqdffW2o365lMxwc7Pl81ndcu3GTE6fPMnfRT3Ru1wYrq9zfUYuXruTQsePciYjk8pWrTJs9h8tXr/Fs5/aqtFGUHCVqn7BJkyZx9epVOnbsiI2NDUOHDqV79+4kJiYW2WvMmTOHiRMn8tprrxEbG0uFChWYOHEiAGXLlmXv3r288847dOzYkczMTHx9fenUqdM/Gg4yffp0Ro8ezQ8//EC5cuW4du0aHTt2ZNKkSbz99ttkZGQwZMgQXnzxRU6d+merndnY2LBr1y7eeecdevbsSXJyMuXKlaNt27Y4ODiQnp7O+fPnWbx4MbGxsXh7ezNixAheffXVf/Q6RaFO486kJieyac33JCVE412+EkPfmYOLe+6eMkkJMcTH3MsO5uRk8/svX5IYF4WFpRWePoG88vZ3VK3TwlBn75Zl6HKyWTTzLaPX6thrOJ3+V/AKXKbUIagcCRlZ/HDoAjGpmVR0tWf2s43wdsgdjhSTlkFE8r2rZs9WrUBadg4rTl7lqz1nsLcy5ykfd0Y1vbf61sqTV8nW63l7g/Fqm0MbBPNqo8qmadhDpB7cTYydA87d+hg2NQ2f/oFhLx0zJxfMXe/LamrNcOrcAwuvcig6HRnnTnL7w7HkxNybX2nu7EL5j+/9wXPq0gunLr1IP3eSO5/d68CrqWmLNiQnJbJy6RLi42Kp4OvPxCmf4+GReyU/Pi6WmOh7bcrJyWbJj3OIi43G0tKK8r5+TJz8OfWeujdcODs7i6U/zScyIpwy1tbUrd+QUWPexdbOPs/rqyVy3UYsnB0JGD0MK093Us5fIrTvcDJu5X6nrTzcKFPuXmdZY2aG7/CB2Fb0Q5+TQ/zeQxzu2p+Mm3cMdcysrKg4fiTWvj7oUtOI2babM69PICep5Kwa177JUyQmp/Lj6j+JjU8koHxZZkwYibd7biYzJj6RiJh7w1NtypRh9ntvMn3BMgaN/wRHezvaNq7Pqy90M9QZ3OtpNBoNc5etIzouAScHO5rVq8WwPt1N3bwCVarThYy0BA5v/pbUpGhcvSvR9ZW5OLiUAyAtOZrk+DsPeZbHT/L+nZjZ2+PWqx9mzi5k3bzOranvGc5T5k4uWNx3XtNotTh37YVnWR8UnY60Mye4PuktcqIjDXWc2ndFa2FJuTGTjF4rZuVPxK762TQNewjHetVpvO0nw/2qX+b+Trq5ZA0nX5qAlbc71uXvfb/Tr93i8DNDqTp9Ar7D+5F5J4ozb31i2CMMIH5/KKH9RhM85U2Cp4wiLewmoX3fKjF7hAG0ad6UpOQUlixfRVxcPH6+5Zn6/kS8PHLf49j4eKKi7w2ftLa25ssPJzF77o8MGz0eBwd7WjVtzEv9723VkZKayoxv5xIXn4CtrQ2BAf7M+mwKVYIK3uC9tJCFOQqnUR6cqCQEsOHYYz5B+F9qsf9dtUNQReTBM2qHoIr09398eKVSKLxpO7VDUEX9zd+qHYIqfr7V4uGVSqEOSzqpHYIqLq+5pnYIqqhzeqXaIaiibHDNh1dSybDP1Vnl+Pt3Ho+hniVjnIMQQgghhBBCPCFK1HDE/2r37t107lzwviopKSkmjEYIIYQQQognkwy2K1yp6oTVr1//X604KIQQQgghhBCmUqo6YdbW1nn2IRNCCCGEEEKYll4W5iiUzAkTQgghhBBCCBMqVZkwIYQQQgghhPpkTljhJBMmhBBCCCGEECYknTAhhBBCCCGEMCEZjiiEEEIIIYQoUooszFEoyYQJIYQQQgghhAlJJkwIIYQQQghRpCQTVjjJhAkhhBBCCCGECUknTAghhBBCCCFMSIYjCiGEEEIIIYqUXvYJK5RkwoQQQgghhBDChCQTJoQQQgghhChSsjBH4SQTJoQQQgghhBAmJJkwIYQQQgghRJFSZE5YoSQTJoQQQgghhBAmJJ0wIYQQQgghhDAhGY4ohBBCCCGEKFJ6WZijUJIJE0IIIYQQQggTkkyYEEIIIYQQokjJEvWFk0yYEEIIIYQQQpiQdMKEEEIIIYQQwoRkOKIQQgghhBCiSMk+YYWTTpjIVyPzA2qHoIqEc1fVDkEVDhU81A5BFZ6bZ6odgip8//xS7RBUcUjbUO0QVLFi3h61Q1BFrU/XqB2CKup8GKZ2CKoIrf6c2iGoomz2BbVDEP+SdMKEEEIIIYQQRUrR69UOoUSTOWFCCCGEEEIIYUKSCRNCCCGEEEIUKdmsuXCSCRNCCCGEEEIIE5JOmBBCCCGEEEKYkAxHFEIIIYQQQhQpWaK+cJIJE0IIIYQQQggTkkyYEEIIIYQQokgpsjBHoSQTJoQQQgghhBAmJJ0wIYQQQgghhDAh6YQJIYQQQgghipSiV1S5/Rvfffcd/v7+lClThnr16rF79+4C6+7Zs4emTZvi6uqKtbU1lStX5quvvvrHrylzwoQQQgghhBBPpOXLl/Pmm2/y3Xff0bRpU+bOnUvnzp05e/YsFSpUyFPf1taWESNGULNmTWxtbdmzZw+vvvoqtra2DB069JFfVzJhQgghhBBCiCKlV/Sq3P6pGTNm8NJLL/Hyyy9TpUoVZs6cSfny5ZkzZ06+9evUqUOfPn2oVq0afn5+9O/fn44dOxaaPcuPdMKEEEIIIYQQpUJmZiZJSUlGt8zMzHzrZmVlcfToUTp06GBU3qFDB/bt2/dIrxcaGsq+ffto2bLlP4pTOmFCCCGEEEKIIqXWnLDPPvsMR0dHo9tnn32Wb4wxMTHodDo8PT2Nyj09PYmIiCi0fT4+PlhZWVG/fn1ef/11Xn755X/0/yNzwoQQQgghhBClwoQJExg9erRRmZWVVaHHaDQao/uKouQpe9Du3btJSUnhwIEDjB8/nsDAQPr06fPIcUonTAghhBBCCFEqWFlZPbTTdZebmxtmZmZ5sl5RUVF5smMP8vf3B6BGjRpERkYyefLkf9QJk+GIQgghhBBCiCL1OCxRb2lpSb169diyZYtR+ZYtW2jSpMmjt1VRCpx3VhDJhAkhhBBCCCGeSKNHj2bAgAHUr1+fxo0bM2/ePG7cuMGwYcOA3OGNt2/fZsmSJQB8++23VKhQgcqVKwO5+4Z9+eWXjBw58h+9rnTChBBCCCGEEEVKUf7dxsmm1rt3b2JjY/nwww8JDw+nevXqbNiwAV9fXwDCw8O5ceOGob5er2fChAlcvXoVc3NzKlasyNSpU3n11Vf/0etKJ0wIIYQQQgjxxHrttdd47bXX8n1s0aJFRvdHjhz5j7Ne+ZE5YUIIIYQQQghhQpIJE0IIIYQQQhQpvV6vdgglmmTCHkODBg2ie/fuaochhBBCCCGE+BckE1aEBg0axOLFiwEwNzfHxcWFmjVr0qdPHwYNGoRW++T1eVdv2s4v6zYRm5CAv09Z3hz8ArWrBBVYPys7mwUr/2DT7gPEJiTh4erMwJ5P80ybZoY6y/7cwm+bdhARE4eTgx2tG9VjeN9eWFlamKJJj8S2eQfs23bDzNGJ7PBbJKxeSFbY+QLrW9dvhn27bph7eKOkp5Fx7jiJvy1Bn5qSW0Frhn2HHtg2bImZkwvZkXdIXPcLmeeOm6ZBj6hMg9bYNO+M1s6JnKjbpG74lezrlwqsb1WrETbNOmPm6ok+M53sS6dI+Ws5SnqqoY6mjDW27XphWa0e2jK26OKjSd24nKyLJ03RpEey4sQVfjp2iZjUDAJcHRjbogZ1yrkVWH/D+ZssOXqRGwmp2Fma08TXkzebV8fJOndfkzWnr/LnuZuExSYBUMXDidebVKW6l4tJ2vOoVm7ZzU9/hhCTkERAOS/GDOhJncoV8607+ftfWL/7UJ7ygHJerJg2wXB/26HjfL9yA7eiYvDxcOO155+m9VO1iq0N/8bOjcvZ+vsiEuNj8C5fkecGvU1g1br51r14+jAzJ7+cp/z9WWvxKuefp/zInr9YMHM8NZ9qzbB3ZhZ16P9J987e9Onhg6uzJddupDL7xyucPJuUb90WjVzp3tmbSv52WFhouHojjYXLrnMoNMFQp3MbDya+EZzn2Lb/20NWdsmZ0L/9rxVsWreExPgYypYPoPeQsQQV8H5fOH2EL98fmqf8w9mr8fbJfb/3hvzOom8m56nz3bL9WFg+2t5GprB2wyaWr1lHbHwCfhV8GPHyYGpWq1Jg/azsbJYsW8nWHbuJi0/A3c2Vfs/1pEv7NgBs3Ladz2d9l+e4Tat+wdLSstja8U+4NKtPwJiXcKxbnTJlPTjS6zUif99W+DHNn6Lql+Oxq1qJzDtRhE2fz415y4zqePXoQNDkN7CpWIG0sBtceP8rItdtLc6mlAj/dLn4J410wopYp06dWLhwITqdjsjISDZu3Mgbb7zBqlWr+P333zE3f3L+y7fuPcTMhcsY90o/agYH8tuWXYz+ZBa/fvUhXu6u+R7z3oy5xCUmMWH4IMp7eRCXmITuvnT2pt0HmPPLaiYOH0zN4IrcCI/k428XAPDmoBdM0q6Hsa7bBKdeg4lf/gNZVy5g26w9bq+9S+THb6GLj8lT3zKgMi4vjiRx9SLSTx/FzNEF5xdewbnvcGJ/+AIAx2dewOapFsT/+j3ZkbcpU6U2bq+MI2rGu2TfumbiFubPqnoD7Lr0JeWPn8i+cYkyT7XC8cXRxM1+F31iXJ765r6VsO/1CqkblpJ54ThaB2fsn30R+x6DSfr1m9xKZmY4DhqHPjWJpKXfok+KR+vogpKZYeLWFWzzxVtM33WS8a1rU7usC6tPXWPkun2s7N8ObwebPPVDb8fwweYjjG5Rkxb+XkSlpPPZ9uN8tC2U6V0bAXD0Vgwdg3yoVdYFSzMzlhy9yOu/7WPlgLZ42Fmbuon52rz/GNN/+o3xg5+jVpA/a0L2MWra96ycNgEvt7ydxbEv9mTEC88Y7ut0evpO/Jy2DWsbyk5eusrErxcz7H9daP1UTbYfPsn4rxfx4/tvUD3QzwStergjezeyatE0Xnj5XQIq12bPllV8++lrTPrqN1zcvQs87oPZ6yhjbWe4b+/gnKdObPQd1iyZQWCV/H/gq6lNMzdGvRTAjLmXOXUuiWc7evPF+9UZMOIoUTF598apVc2RI8cTmPfTNVJSc+jS1pOp71bj1XHHuXT13kWWlNQc+r12xOjYktQBO7xnE8sXfkm/VyYQWKUWOzetZvbHI5kyaxWuhbzfH33zG9bWtob7D77f1jZ2fPT1GqOyktQBC9m9l2/nL+TNYa9QvUowf2zcwjtTPmHRt1/h6e6e7zFTPp9BfEIi40YOp5y3F/GJieh0xsPRbG2sWTJnllFZSemAAZjZ2pB08gK3Fq+h3spvHlrf2s+Hp/6Yx80fV3J84Dicm9Sl+tcfkBUdR8RvmwFwalSbOr9+xcUPZhGxbite3dpRd+lM9rfqS8KhknMxUZjek5eaKWZWVlZ4eXlRrlw56taty8SJE1m3bh1//fUXixYt4tq1a2g0Go4fP244JiEhAY1Gw44dOwxlZ86c4emnn8bBwQF7e3uaN29OWFhYvq959OhRPDw8+OSTTwA4ceIErVu3xt7eHgcHB+rVq8eRI0fyPbY4LV2/hWfaNOPZti3w8ynLW4NfwMPNmTWbd+Rbf3/oaULPXmD6hFE0qFkVbw83qlUKoGZwoKHOqQth1AgOpGPzhnh7uNGwVjXaN23A+bDrJmrVw9m36Urq/hDS9oeQE3mbxNWL0MXHYNu8Q771Lf0roYuNImXnX+hio8i6cp6UvVuwqBBgqGPToAVJm9eQcTYUXWwUqXs2k3HuOHZtnsn3OdVg3bQDGUd3kXF0F7rocFI3LEWXGId1gzb51rfwqYg+IYb0A1vRx8eQc/0S6Yd3YH5fdqBM3eZobWxJ+uVrcm5cRp8QS871S+gibpqqWQ/187HLdKvmR4/qfvi7ODC2ZU087axZdepqvvVPRcTj7WBLn9oVKedoS51ybvSs7s+5yARDnU86PcXztQIIdnfC38We99rWRUHh0M1oE7Xq4X75awfdWjWie+vG+P+dBfN0dWbV1r351rezscbNycFwO3f1Bkmp6TzboqGhztK/dtKwejCDu7XHr6wng7u1p0G1IH7duNNUzXqokD9+okmbHjRt1xNvnwCeG/w2Tq5e7Nq8otDj7B1dcHR2M9y0ZmZGj+t1OhbNmsDTvYfj5ulTnE34V3p3K8efWyNZvyWS67fS+frHK0TFZNKjc/4dka9/vMKvv93i/OUUboVnMO/n69wKT6dpA+MLcIoCcQnZRreSZMsfv9CsbXeat++Bt08AL7w0DmdXT3ZuWlXocQ4Peb8Bo8cdnQvOnKth5br1dGnXhqc7tMW3vA8jXhmMh5sbv2/YnG/9Q0dDOXHmLFM/mEC92jXx8vSgSlAlqld5INOp0eDi7Gx0K0miN+3i4gcziVi75eGVAd+hL5BxI5yzYz4l5fwVbi5Yxc1FawgYPcRQx3/kQGK27iNs2jxSL1whbNo8YkIO4DdyYHE1o8RQFL0qt8eFdMJMoE2bNtSqVYs1a9Y8vDJw+/ZtWrRoQZkyZQgJCeHo0aMMGTKEnJycPHV37NhB27ZtmTJlCu+++y4A/fr1w8fHh8OHD3P06FHGjx+PhYVph+plZ+dw4cp1GtSqZlTesGY1Tl3IvzO558hxKlf045d1G3lm6FieH/Uus5esICMzy1CnVpVKXLhynTOXrgBwOzKafaGnaFK3RvE15p8wM8eifAAZ504YFWecO4mVf95hNwBZVy5g5uRKmap1ANDaO2JTuzEZZ47dq2RugZJt/ONEyc7CqmLloo3/3zIzw7ysH1mXzxgVZ10+g3mF/IenZd+4jNbBGcugmgBobB2wqlafrAv3/u8sK9ch+0YYds/0x3X8TJxHfoRNy6dBoym+tvwD2To956MSaFTBw6i8ka8nJ8Nj8z2mlrcLUSnp7LkagaIoxKZmsO3ybZr5eRb4Ohk5OeTo9DhYlYwht9k5OZy/epNGNYw/041qBHPyUv6dzwet23GABtWC8Ha/lzU7efkqDWs+8Jw1K3Py4qM9Z3HLyc7mxpVzVKnV2Ki8Sq3GXLlwooCjcn02rjfjX27LrMmvcOF03mGZG1bNxc7BmaZtexZpzEXB3FxDUEV7Dh2PNyo/fDye6pUdHuk5NBqwsTYjKdn4PGZtbcbKH55i9Y8N+Py9qlTyty3gGUwvJzub62HnqFqrkVF5tdqNCTtf+Pv94Zg+jB3SgekfvMr5U4fzPJ6Zkc47Q7sw7uVOzP5kFDeuFDxc3dSys7O5ePkK9esYDwOuX6cmp89fyPeYvYeOEBxYkWVr1vHcoKEMGDaKOQuWkJlpnCVNT8/ghZeG89zgV5nw4WdcCisZ3+1/y6lRbaIfuPAUvXk3jvWqo/l75JNzo9rEbN1jVCdmy26cG9cxWZyiZHpyxsaprHLlypw8+Whp52+//RZHR0eWLVtm6DwFBeWdR7Vu3ToGDBjA3Llz6dOnj6H8xo0bjBs3zrCTd6VKlQp9vczMzDwnysysLKz+wxCBhOQUdHo9Lk7Gf6CdnRyIS0jM95jbkdGcPH8JSwsLpo57jcTkFL6Y/wtJKam899pgANo3bUBCUjLDJn2OAuh0Onp2aMWLPbr861iLktbOHo2ZGfrkBKNyfXICWgenfI/JunqRuMWzcRnyFhoLCzRm5qSfPEzCigWGOpnnTmDfpitZl8+SExOJVXANytR8Co2mZFxH0dr83e4U4/khSmoiWrvq+R6Tc/MySSvnYd97GBrz3HZnngslZf0vhjpmLu6YOVUh4+R+Epd8hZmrJ3bPDACtGWnbfy/WNj2KhPRMdIqCq43xMCJXaytiU/MO0QKoVdaVjzvWZ8Jfh8nU6dDpFVoGeDGuVcHznr7eewZ3O2saPtDZU0tCcmru99vR+Pvt4mhPTGLyQ4+PiU9k34lzfPz6i0blsQnJuDrYG5W5OtgTm5j/vCNTS0mOR6/XYe9onM1xcHQlKSHvUGMAR2d3+r76PhUqViUnO4uDu9Yze8pQ3pzyI5Wq1gMg7Hwo+7b9xsQvC8+mqcXRwQJzMw3xCVlG5fEJ2bg4P9qFgRe6l6OMlRkhe+/9P12/lc5nsy4Qdj0NWxsznnumHN99XovBbxzjVrj6Q45TkhPQ63U4OBm/3/aOLiQm5H+RxdHZjQHD38M3oAo5OVkc2LGBGZOHMfbDeQRVy32/vcr5MXjkZMpVqER6egrb1i/l84lDeH/GMjzLVij2dj1MYlIyer0eZycno3JnRyfiExLyPSY8IpJTZ89jaWHBhxPHkZiUzMzv55OUnMI7b+TuvVShXDnGv/E6/n4VSEtLZ/UffzLynfeYP/tLfMoWPLSzJLPydCMz0vi7nxUVi9bCAks3ZzIjorHyciMz0vjzkhkZi5VX/sM6xZNDOmEmoigKmke8en/8+HGaN29eaPbq4MGDrF+/npUrV9KjRw+jx0aPHs3LL7/MTz/9RLt27XjuueeoWDH/bATAZ599xpQpU4zK3h42iHeGDyngiEen4YE2K0qBWYzcndU1TBn1Mna2uXNp3hiYzcTp3zP2pX6UsbLk2JnzLFr9J+Ne6UfVwABuRUQxc+EyXJ3/YMj/Ss7QvDw0mty258Pcywen5waT9NcqMs8dR+vojGP3ATi/MJT4X+cAkLBqIc59XsVz0ixQFHJiIkk7sB2bRq1N2YpH8GAbC/7Mm7mXxe7pvqRt/52sS6fR2jth1+l57Lq9SMpvC/8+XIM+NYmUtYty233nOlp7J6ybdy4RnbC7HvxIK1Bg06/EJvHFzpO80jCYxhU8iU7LYNbu03wWcpz32+edC7T4yEU2XbjFvF7NsTLPO6RJTXnarRT2jt/zx65D2NlY06p+PhnsB55UgUc+d5rKg/EoKHnPdX/zLOeHZzk/w/2A4FrEx0Sw9ffFVKpaj4z0VBbNnki/YR9gl888sZIkzyms4NOakbbN3Rn8gi8TPj1LQuK9TNjZi8mcvXiv037qXBI/zqhDr65lmfXDlSKK+r/L+/Er+O+5Vzk/vO57vysG1yIuNoLN634ydMIqBtekYnBNQ53AyrX5aGxfQjYso8/Lbxdx9P9efu0u6Bue+xsH3h0zCjvb3Gzma0MGMvnz6bw57CWsrKyoWjmIqpXvXVCuXiWYoW+9zZr1fzFq6H//vaGaB78Ed//j7i/Pr86jfHkec7IwR+FKxmX0J8C5c+fw9/c3rJCo3Pfly85+cHjGwyfeV6xYkcqVK7NgwQKysoyvTk6ePNkwpywkJISqVavy22+/FfhcEyZMIDEx0ej25kv9/0nz8nCyt8NMqyX2gaxXfGJynqvnd7k6O+Lu4mTogAH4lfNGURSi43KHwcxbto5OLRrzbNsWBPr60KphXYb17cGS3/4qEftR6FOSUXQ6tPZORuVaO0f0yflnAO079CAz7AIp234n+84NMs+dIGH5fGybtDFkz/QpScT+8AW3R/cn/P3XiPzoDZTMDHSxUcXcokejT/u73XaORuUaWwf0Kfm326bl0+TcuEz6no3oIm+Rffk0yX/8hHW9Fobn0ScnoIuNMPpjpYsOx8zeCfKZY2FqTtZWmGk0xDyQ9YpLz8yTHbtr4ZGL1PJ24cV6QVRyd6SJryfjW9di3dnrRKcaX/1fcvQSCw5f5NseTank7pjv86nByd727++3cYYqPikZV0f7Ao7KpSgKv+88QJdm9bF4YKEiV6e8Wa+4pGRcHAp/TlOxs3dGqzXLk/VKTozD3in/xYby4x9Uk6jwGwBER9wkNuoOc6aOYsTzdRnxfF0O7vyDU0d2MOL5ukSXgPmPiUnZ5OgUXJyNR0c4O1oQ/5A5XG2auTF+ZCU+mHaOoycSCq2rKHD+cjI+3iVj8Rk7eye0WjMS442zGMmJ8Tg4PvpKpQFBNYj8+/3Oj1arxT+wmuEzoTZHB3u0Wi1x8QlG5fGJiTg75X8ecnF2xs3FxdABA/AtXy7373ds3oWZILfdlSsFcvtOeJHFbmqZkTF5MlqW7i7os7PJik3IrRMRg5WX8Zw/Kw+XPBk08eSRTpgJhISEcOrUKXr16oX736sKhYffO+ncv0gHQM2aNdm9e3eeztn93NzcCAkJISwsjN69e+epGxQUxFtvvcXmzZvp2bMnCxcuLPC5rKyscHBwMLr9l6GIABYW5gQH+HL45Fmj8kMnz1IjOP+sXM3gQGLiE0lLv/dD9EZ4JFqNBneX3CvEGZmZaLXGV+K0Wi2KopSMi0q6HLJvXqFM5ZpGxWUq1yTzav5j6TWWlnmviN2dWPrgpcic7NyVBrVmWNduRPrJvHMNVKHTkXPnGpaBxnMALQOrknMj/zmAGgtLo4sRAOiN251z4zJmLp5G/w9mbl7okuJBpyu6+P8lCzMtlT2cOHjDuDN88EYUNb3z/1Geka1D+8D7aqbNe+V0ydGLzD90nm+6N6GqZ8nKkFiYm1PZvzwHTxt/pg+eukDNSnmXXb/f0XOXuRkZQ7dWjfI8VjPQn4OnHnjOkxeoGVT4c5qKuYUFFQKqcO7kAaPy8ycPEBD86Mvo37p63rAQg1c5f96bsYqJXy433GrUb0VQtaeY+OVynF29irQN/0ZOjsLFsGSequVkVP5UbWdOny94qGjb5u5MHBXEh9MvsP9ofIH17hfob0dsfNbDK5qAuYUFvhWrcO7EQaPysycOULHyo7/fN65cKHThDUVRuHG18DqmZGFhQVBgAEeOG0+hOHr8JNUr5z+3uXqVYGLj4klPTzeU3bwdjlarwd01/w6roihcvnKtxC3O8U8kHDiOW9smRmXu7ZuRePQ0yt/z+OMPHMetbVOjOm7tmhG/P9RkcapF0Suq3B4X0gkrYpmZmURERHD79m2OHTvGp59+Srdu3ejatSsvvvgi1tbWNGrUiKlTp3L27Fl27drFe++9Z/QcI0aMICkpiRdeeIEjR45w6dIlfvrpJy5cMP5x4uHhQUhICOfPn6dPnz7k5OSQnp7OiBEj2LFjB9evX2fv3r0cPnyYKlUK3tujuPTp2p7ft+3mj5A9XLt1h5mLlhEZE0ePDq0A+O6X1Uz5+kdD/Q7NGuJob8vH3y3k6s07hJ69yDc/raJrm2aUscrtFDarX4s1m3ewZe8h7kRGc+jEGeYtW0vz+rUwMysZH+fkkPXYNmmLTaPWmHuWw7HnQMxc3EjdnbuqlMOzfXEeMMJQP+PUUaxrN8C2WQfMXD2wDAjG6X+Dybp2CX1i7g8XS99AytRqkPt4xcq4vf4uaDQkb12nShvzk753M2XqtaBM3eaYuXtj2/kFzBxdST+8HQDb9v/Dvte9/ZIyzx/HqmpdyjRojdbZHfMKgdg93Y/sm2GGOXXph7ajsbHFrktfzFw9sQyqiU3Lp8k4GKJGE/PVv24ga89cY92Za1yNS2L6zpNEJKfxvxq5HYev957h/U33VidtHuBFSNgdVp68wq3EVI7fieWLHSep5umM+9/Lzy8+cpHv9p/jg3Z18XawISY1g5jUDNKy8i7Oo5Z+nVuxdvsB1u04wNXbEUz/aQ0RsfH0+vvHxjfL/uD9OT/nOW7djgNUr+hLYPmyeR57oVNLDp66wKI/tnLtTiSL/tjKwTMX6NupZbG351G1eWYA+7atYd+23wi/dYVVC78gPiac5h2eA2DtL7NYNPtdQ/2Q9T9z/FAIUeHXuXPzMmt/mUXoga207JS7pYaFpRVlK1QyutnY2mNlbUvZCpUwN/GiSgVZvu42Xdt70aWtJ74+1ox8KQAPNyvWbsy9oPjqAD/effPeULO2zd15780gvll4lTMXknBxssDFyQJbm3sZ7EG9K9CgjhPenmUI9Ldl/MhKVPK3Zd3GkpMZaf9MP3Zv+40929YSfusKyxd8SVxMBC079AJgzc9f8+OsSYb6W//4hdCD24m8c4PbN8JY8/PXHDuwjTZdehvq/L58LqdD9xEdcYsbVy+w+Nsp3Lp2kZYd/2fy9hXkuW5d2bBlGxu2hHD95i2+nb+IyOgYnumcu8rvD4t/4dOvvjbUb9eyGQ4O9nw+6zuu3bjJidNnmbvoJzq3a4OVVe6ogMVLV3Lo2HHuRERy+cpVps2ew+Wr13i2c3tV2pgfM1sbHGpVxqFW7px6G38fHGpVpkz53DlrwR+PptbCzw31r89bhrVvWap8MR67ygH4DOpF+cG9uDLj3pzua98swa19UwLGvoJtcAABY1/BrW1jrn292LSNEyWOzAkrYhs3bsTb2xtzc3OcnZ2pVasWs2fPZuDAgYahiAsWLGDIkCHUr1+f4OBgpk2bRocO95Yvd3V1JSQkhHHjxtGyZUvMzMyoXbs2TZs2zfN6Xl5ehISE0KpVK/r168eSJUuIjY3lxRdfJDIyEjc3N3r27JlnzpcptGvagMSUVBas+oPY+EQCypdl+sQ38P57j7DY+EQiY+4N87CxLsOsSaOZ8eOvDB7/MY72trRtXJ+hL9yb8zaoV1c0Gg1zl/5GdFwCzg72NK1fi2F9euR5fbWkH9tHgq0dDp3/h5mDM9nhN4n57lPDHmFmDs6Yu9y74pl2cAeaMmWwa9kJx54voqSnknHhNInr7i1QgYUljl37YO7mgT4zg4wzocQt+RolPc3UzStQ5ulDaGxssWn9LFp7x9zl+X/6Cv3fE9i19o5o7xuylRm6F41VGawbtsWuU2/0GWlkXzlP6qZ7ixPoE+NIXDQduy59cB7xEfrkeNL3byFt1waTt68gHYJ8SEjP4oeDF4hJy6CiqwOzuzUx7BEWk5pBRPK9q8PPVvUlLSuHFSeu8NXu09hbWfCUjzujmt3LIq48eZVsnZ63Nxivoje0YWVebWT6Cyr56dC4Lokpqcz/bRMxCYlU9PFm1rhXDasdxiQkERFrnP1ISUsn5PAJxg7IfwXAWkH+fDJiIHNW/sn3Kzfg4+nGZyMHlZg9wgDqN+1EanIiG1bNIyk+Gu8Kgbw28Vtc3XM7lUnxMcTHRBjq5+Rk89uSGSTERWFhaYW3T0Vem/gN1es2V6sJ/0rInhgc7C0Y1LsCri6WXL2eytsfniYyOncorquzJZ5u94bgduvohbm5ljHDAhkz7N42I39ti+TT2RcBsLczZ9xrlXBxtiQ1NYdLV1MZMfEk5y6lmLZxhXiqWUdSkhNZv+KH3M2aK1Rk1LuzcfXIfb8T4mOIe+D9Xrn4KxLionM72OUDGPXubGrUa2aok56azE9zPiYpIRZrGzvKBwQz7uMf8K+U/yJGamjTvClJySksWb6KuLh4/HzLM/X9iXh55I7miY2PJyr63nA6a2trvvxwErPn/siw0eNxcLCnVdPGvNT/3v6dKampzPh2LnHxCdja2hAY4M+sz6ZQJajwxcNMybFedRpv+8lwv+qXEwG4uWQNJ1+agJW3O9bl7y0ikn7tFoefGUrV6RPwHd6PzDtRnHnrE8MeYQDx+0MJ7Tea4ClvEjxlFGlhNwnt+5bsESbQKHnGAwkBcSd3qx2CKtLmzVY7BFVYOdk9vFIpZF224GXhSzOlQSu1Q1DFIatWaoegisnvlZBhyyb2yaclb9NrUwg0z38IeGkXWv05tUNQxdPZ+U91KAk6DjyuyutuWlxbldf9p0rG+C0hhBBCCCGEeELIcEQhhBBCCCFEkXqcFslQg2TChBBCCCGEEMKEJBMmhBBCCCGEKFJKCdi/tSSTTJgQQgghhBBCmJB0woQQQgghhBDChGQ4ohBCCCGEEKJIycIchZNMmBBCCCGEEEKYkGTChBBCCCGEEEVKUWRhjsJIJkwIIYQQQgghTEg6YUIIIYQQQghhQjIcUQghhBBCCFGk9LIwR6EkEyaEEEIIIYQQJiSZMCGEEEIIIUSRUvSyMEdhJBMmhBBCCCGEECYknTAhhBBCCCGEMCEZjiiEEEIIIYQoUooszFEoyYQJIYQQQgghhAlJJkwIIYQQQghRpBRFFuYojGTChBBCCCGEEMKEJBMmhBBCCCGEKFIyJ6xwkgkTQgghhBBCCBOSTpgQQgghhBBCmJAMRxRCCCGEEEIUKUUvC3MURjJhQgghhBBCCGFKihAlSEZGhvLBBx8oGRkZaodiUtJuafeTQNot7X4SSLul3UI8Co2iKLJ0iSgxkpKScHR0JDExEQcHB7XDMRlpt7T7SSDtlnY/CaTd0m4hHoUMRxRCCCGEEEIIE5JOmBBCCCGEEEKYkHTChBBCCCGEEMKEpBMmShQrKys++OADrKys1A7FpKTd0u4ngbRb2v0kkHZLu4V4FLIwhxBCCCGEEEKYkGTChBBCCCGEEMKEpBMmhBBCCCGEECYknTAhhBBCCCGEMCHphAkhhBBCCCGECUknTAghhBBCCCFMSDphQgghhCgSOTk5bN26lblz55KcnAzAnTt3SElJUTkyIYQoWaQTJlQXGRnJgAEDKFu2LObm5piZmRndSqv09HTS0tIM969fv87MmTPZvHmzilEVvye13Tdv3uTWrVuG+4cOHeLNN99k3rx5KkaljoSEBLVDMImEhATmz5/PhAkTiIuLA+DYsWPcvn1b5ciKx/Xr16lRowbdunXj9ddfJzo6GoBp06YxduxYlaMrXhs3bmTPnj2G+99++y21a9emb9++xMfHqxhZ8XpSz2vHjh3j1KlThvvr1q2je/fuTJw4kaysLBUjE48T6YQJ1Q0aNIhjx44xadIkVq1axZo1a4xupVW3bt1YsmQJkPtjrWHDhkyfPp1u3boxZ84claMrPk9qu/v27cv27dsBiIiIoH379hw6dIiJEyfy4Ycfqhxd8fn8889Zvny54f7zzz+Pq6sr5cqV48SJEypGVrxOnjxJUFAQn3/+OV9++aWh4/nbb78xYcIEdYMrJm+88Qb169cnPj4ea2trQ3mPHj3Ytm2bipEVv3HjxpGUlATAqVOnGDNmDF26dOHKlSuMHj1a5eiKz5N6Xnv11Ve5ePEiAFeuXOGFF17AxsaGlStX8vbbb6scnXhsKEKozM7OTgkNDVU7DJNzdXVVTp8+rSiKovzwww9KzZo1FZ1Op6xYsUKpXLmyytEVnye13U5OTsr58+cVRVGUWbNmKU2aNFEURVE2bdqk+Pv7qxlasfL391f27t2rKIqibN68WXFyclI2bdqkvPTSS0r79u1Vjq74tG3bVhk3bpyiKLnnuLCwMEVRFGXv3r2Kr6+vipEVH1dXV8Nn/P42X716VbG2tlYztGJna2urXL16VVEURfnggw+UXr16KYqiKEePHlU8PT1VjKx4PannNQcHB+Xy5cuKoijK1KlTlQ4dOiiKoih79uxRfHx81AxNPEbM1e4EClG+fHkURVE7DJNLS0vD3t4egM2bN9OzZ0+0Wi2NGjXi+vXrKkdXfJ7UdmdnZ2NlZQXA1q1befbZZwGoXLky4eHhaoZWrMLDwylfvjwA69ev5/nnn6dDhw74+fnRsGFDlaMrPocPH2bu3Ll5ysuVK0dERIQKERU/vV6PTqfLU37r1i3Dd760srS0NAyz3rp1Ky+++CIALi4uhgxZafSkntcURUGv1wO57e7atSuQ+3smJiZGzdDEY0SGIwrVzZw5k/Hjx3Pt2jW1QzGpwMBA1q5dy82bN9m0aRMdOnQAICoqCgcHB5WjKz5ParurVavG999/z+7du9myZQudOnUCchctcHV1VTm64uPs7MzNmzeB3Hkz7dq1A3J/xOT3g720KFOmTL4/vi9cuIC7u7sKERW/9u3bM3PmTMN9jUZDSkoKH3zwAV26dFEvMBNo1qwZo0eP5qOPPuLQoUM8/fTTAFy8eBEfHx+Voys+T+p5rX79+nz88cf89NNP7Ny50/B+X716FU9PT5WjE48NlTNxQihOTk6KpaWlotVqFTs7O8XZ2dnoVlqtXLlSsbCwULRardKuXTtD+aeffqp06tRJxciK1/3tvn84Wmlv9/bt2xUnJydFq9UqgwcPNpRPmDBB6dGjh4qRFa/XX39d8fX1Vdq1a6e4uroqycnJiqIoyrJly5Q6deqoHF3xeeWVV5Tu3bsrWVlZip2dnXLlyhXl+vXrSp06dZQ33nhD7fCKxe3bt5WgoCClSpUqirm5udKoUSPF1dVVCQ4OViIjI9UOr1hdv35defrpp5WaNWsq8+fPN5S/+eabysiRI1WMrHg9qee1EydOKNWrV1ccHByUyZMnG8pHjBih9OnTR8XIxONEoyhP4DgwUaIsXry40McHDhxookhMLyIigvDwcGrVqoVWm5uYPnToEA4ODlSuXFnl6IrPk9punU5HUlISzs7OhrJr165ha2tbarMj2dnZzJo1i5s3bzJo0CDq1KkD5GbA7ezsePnll1WOsHgkJSXRpUsXzpw5Q3JyMmXLliUiIoLGjRuzYcMGbG1t1Q6xWKSnp7N06VKOHTuGXq+nbt269OvXz2ihDlG6FHRes7GxwcPDQ8XITC8jIwMzMzMsLCzUDkU8BqQTJoTKLl++TFhYGC1atMDa2hpFUdBoNGqHJYpYmzZtWLNmDU5OTkblSUlJdO/enZCQEHUCE8UqJCTEqENydzimKH3CwsJYuHAhYWFhzJo1Cw8PDzZu3Ej58uWpVq2a2uEVm5ycHHbs2EFYWBh9+/bF3t6eO3fu4ODggJ2dndrhFYvPPvss31VOdTod/fv3Z+nSpSpEJR430gkTJYJOp2Pt2rWcO3cOjUZD1apVefbZZ0v1PmGxsbE8//zzbN++HY1Gw6VLlwgICOCll17CycmJ6dOnqx1isejRo0e+nUyNRkOZMmUIDAykb9++BAcHqxBd8dFqtUREROS5MhwVFUW5cuXIzs5WKbLid/HiRXbs2EFUVJRhMvtd77//vkpRFZ+cnBzKlCnD8ePHqV69utrhmMzvv/+eb/n9321/f38TR2UaO3fupHPnzjRt2pRdu3Zx7tw5AgICmDZtGocOHWLVqlVqh1gsrl+/TqdOnbhx4waZmZlcvHiRgIAA3nzzTTIyMvj+++/VDrFYeHp68tFHHzF06FBDmU6n44UXXuD06dOcO3dOxejE40JWRxSqu3z5Ml26dOH27dsEBwejKAoXL16kfPny/Pnnn1SsWFHtEIvFW2+9hYWFBTdu3KBKlSqG8t69e/PWW2+V2k6Yo6Mja9euxcnJiXr16qEoCqGhoSQkJNChQweWL1/O559/zrZt22jatKna4f5nJ0+eNPz77NmzRivj6XQ6Nm7cSLly5dQIzSR++OEHhg8fjpubG15eXkYdcI1GUyo7Yebm5vj6+pbqhUfy0717dzQaTZ7Vbu+WaTQamjVrxtq1a42GrpUG48eP5+OPP2b06NFGK0G2bt2aWbNmqRhZ8bq7N9yJEyeMFuLo0aNHqR1qDLBhwwbatWuHk5MTzz//PNnZ2fTu3Zvz588b9k0T4qFUmosmhEHnzp2VTp06KbGxsYaymJgYpVOnTkqXLl1UjKx4eXp6KsePH1cUxXhPnStXrii2trZqhlas3nnnHWX48OGKTqczlOl0OmXEiBHKhAkTFL1erwwdOlRp2rSpilEWHY1Go2i1WkWr1SoajSbPzcbGRvnxxx/VDrPYVKhQQZk6daraYZjcggULlM6dOxud10q7rVu3Kg0bNlS2bt2qJCUlKUlJScrWrVuVRo0aKX/++aeyZ88epVq1asqQIUPUDrXI2draKleuXFEUJe8eaVZWVmqGVqye5L3htm/frjg4OChr165VnnnmGaVq1apKRESE2mGJx4hkwoTqdu7cyYEDB3BxcTGUubq6MnXq1FKRCSlIamoqNjY2ecpjYmIM+66URj/++CN79+41LMgBuUP1Ro4cSZMmTfj0008ZMWIEzZs3VzHKonP16lUURSEgIIBDhw4ZLcBhaWmJh4dHqR52Gx8fz3PPPad2GCY3e/ZsLl++TNmyZfH19c2zEMexY8dUiqz4vPHGG8ybN48mTZoYytq2bUuZMmUYOnQoZ86cYebMmQwZMkTFKIuHk5MT4eHheYZbhoaGlupM95O8N1yrVq346aef6NWrF1WqVGHnzp24ubmpHZZ4jEgnTKjOysqK5OTkPOUpKSlYWlqqEJFptGjRgiVLlvDRRx8BuUN29Ho9X3zxBa1bt1Y5uuKTk5PD+fPnCQoKMio/f/684Y95mTJlSs3iJL6+vgB55kI9KZ577jk2b97MsGHD1A7FpLp37652CCYXFhaW715/Dg4OXLlyBYBKlSqVys1s+/btyzvvvMPKlSsN5/K9e/cyduxYw8bNpdHdveHmzZsHlO694Xr27Jlvubu7O05OTkbzw9asWWOqsMRjTDphQnVdu3Zl6NCh/PjjjzRo0ACAgwcPMmzYMJ599lmVoys+X3zxBa1ateLIkSNkZWXx9ttvc+bMGeLi4ti7d6/a4RWbAQMG8NJLLzFx4kSeeuopNBoNhw4d4tNPPzX8WNm5c2epW01syZIlhT5eWn+oBQYGMmnSJA4cOECNGjXyLN08atQolSIrXh988IHaIZhcvXr1GDduHEuWLDFkfKOjo3n77bd56qmnALh06VKp3Lz4k08+YdCgQZQrVw5FUahatSo6nY6+ffvy3nvvqR1esfnqq69o3bo1VatWJSMjg759+3Lp0iXc3NxK3QqBjo6O+ZZ37NjRxJGI0kJWRxSqS0hIYODAgfzxxx+GH2g5OTk8++yzLFq0qMATX2kQERHBnDlzOHr0qGEJ69dffx1vb2+1Qys2Op2OqVOn8s033xAZGQnkrjQ1cuRI3nnnHczMzLhx4wZarbZU/Vh7cCGC7Oxs0tLSsLS0xMbGhri4OJUiK16FrYan0WgMGZLS6ujRo0arvt7dJ600unDhAt26dePq1auUL18ejUbDjRs3CAgIYN26dQQFBbF27VqSk5MZMGCA2uEWi7CwMEJDQ9Hr9dSpU4dKlSqpHVKxk73hhPh3pBMmSoxLly5x/vx5w1XEwMBAtUMSxSwpKQkg3yFMT4JLly4xfPhwxo0bJ1dTS5moqCheeOEFduzYgZOTE4qikJiYSOvWrVm2bFmp3ZxbURQ2bdrExYsXURSFypUr0759e6M5oEI87q5evUpOTk6eTvalS5ewsLDAz89PncDEY0U6YUKoKCEhgUOHDuW7f1JpHZ4mjB05coT+/ftz/vx5tUMRRah3796EhYXx008/GbagOHv2LAMHDiQwMLDUDdV6Eo0ePZqPPvoIW1tbRo8eXWjdGTNmmCiq4vf777/TuXNnLCwsCtwb7q7SOqWgZcuWDBkyhIEDBxqV//zzz8yfP58dO3aoE5h4rEgnTKjiSf3jdb8//viDfv36kZqair29fZ79k0rr8LTIyEjGjh3Ltm3biIqKyrOn0JO2t1JoaCgtW7Y0ZAVLm4ethLdgwQITRWJajo6ObN261TAX6q5Dhw7RoUMHEhIS1AmsmKWmprJz505u3LhBVlaW0WOlbf5f69at+e2333BycqJVq1YFLiak0WgICQkxcXTF5/6N5wvLcGo0mlJ7PndwcODYsWN5RuxcvnyZ+vXrl9rvtyhasjCHUEVoaCjZ2dmGfz+JxowZw5AhQ/j000/zXaq+tBo0aBA3btxg0qRJeHt7l5pVEB/mwSvGiqIQHh7ON998U6q3YoiPjze6n52dzenTp0lISKBNmzYqRVX89Hp9nkVIACwsLErtSpmhoaF06dKFtLQ0UlNTcXFxISYmBhsbGzw8PEpdJ+z+TXmfpMzH/Z/f0vpZfhiNRpPvqs6JiYmltuMpip5kwoRQia2tLadOnSIgIEDtUEzK3t6e3bt3U7t2bbVDMakHrxhrNBrc3d1p06YN06dPL9WLsTxIr9fz2muvERAQwNtvv612OMWiW7duJCQksHTpUsqWLQvA7du36devH87Ozvz2228qR1j0WrVqRVBQEHPmzMHJyYkTJ05gYWFB//79eeONNwpc4vtxl5OTQ5kyZTh+/DjVq1dXOxyTyc7OpkOHDsydOzfPliOlXdeuXbGxsWHp0qWGfR51Oh29e/cmNTWVv/76S+UIxeNAZsoK1Q0ZMiTfK0qpqamlclPPuzp27MiRI0fUDsPkypcvn2cI4pNAr9cb3XQ6HREREfz6669PVAcMcjukb731Fl999ZXaoRSbb775huTkZPz8/KhYsSKBgYH4+/uTnJzM119/rXZ4xeL48eOMGTMGMzMzzMzMyMzMpHz58kybNo2JEyeqHV6xMTc3x9fX94nLgFhYWHD69OknZjTD/aZNm0ZISAjBwcEMHjyYwYMHExwczK5du/jiiy/UDk88JiQTJlRnZmZGeHg4Hh4eRuUxMTF4eXmRk5OjUmRF7/4hadHR0Xz44YcMHjw43/2TSuuE5s2bNzN9+nTmzp37xK4gdfe0+yT+eLlrw4YNDBw4kOjoaLVDKVZbtmwxWvW1Xbt2aodUbNzd3dm7dy9BQUEEBwcze/ZsOnbsyPnz56lbty5paWlqh1hsFi5cyMqVK/n5559xcXFROxyTGTNmDBYWFkydOlXtUEzuzp07fPPNN5w4cQJra2tq1qzJiBEjnqj3X/w30gkTqklKSkJRFJydnbl06ZLRks06nY4//viD8ePHc+fOHRWjLFqPukxzaZ7Q7OzsTFpaGjk5OdjY2OTpfJbWBUkgd8PmL774gkuXLgEQFBTEuHHjSu2eSUCehXfuzoVbv349gwYN4ptvvlEpMlHUOnTowKBBg+jbty/Dhg0jNDSUUaNG8dNPPxEfH8/BgwfVDrHY1KlTh8uXL5OdnY2vry+2trZGjx87dkylyIrXyJEjWbJkCYGBgdSvXz9Pu0vrwlpCFAVZmEOoxsnJCY1Gg0ajyXc8uUajYcqUKSpEVnye1EnM95s5c6baIahixowZTJo0iREjRtC0aVMURWHv3r0MGzaMmJgY3nrrLbVDLBbHjh0zyvhptVrc3d2ZMWMGTz/9tIqRFa9Ro0YRGBiYZzGKb775hsuXL5fK78Gnn35qGFr+0UcfMXDgQIYPH05gYCALFy5UObri1b17d7VDUMXp06epW7cuABcvXjR6rDRn+nft2lXo4y1atDBRJOJxJpkwoZqdO3eiKApt2rRh9erVRil8S0tLfH19DRPahXjc+fv7M2XKlDz7vy1evJjJkydz9epVlSIzvYiICD755BPmz59Penq62uEUi3LlyvH7779Tr149o/Jjx47x7LPPcuvWLZUiKx6KonDjxg08PDywtrZWOxwhilV+o1ru73SW1pEsomhJJkyopmXLlkDuzvPly5d/5KF6pcWTdKU8KSkJBwcHw78Lc7deaRMeHk6TJk3ylDdp0oTw8HAVIipeCQkJvP7662zevBlLS0veeecdRowYwZQpU/jyyy+pWrVqqd0jDCA2NhZHR8c85Q4ODsTExKgQUfFSFIVKlSpx5swZKlWqpHY4QhSr/LbeCA0NZdKkSXzyyScqRSUeN9IJE6rz9fUFIC0tLd8NPmvWrKlGWMVu9erVefaOgtwf5VOnTi1VnTBnZ2fD4it3h6E+SFGUUj0XLjAwkBUrVuRZJW758uWl8kfrxIkT2bVrFwMHDuSvv/7irbfeYuPGjWRkZLBhwwbDRZjSKjAwkI0bNzJixAij8r/++qtUbkuh1WqpVKkSsbGxpfLz/DBarbbQ4Xel9bzWunXrQttdmjapvl9+F1jat2+PlZUVb731FkePHlUhKvG4kU6YUF10dDSDBw8ucF+N0vrH60m6Uh4SEmIYbnr/BqdPkilTptC7d2927dpF06ZN0Wg07Nmzh23btrFixQq1wytyf/75JwsXLqRdu3a89tprBAYGEhQUVKouLhRm9OjRjBgxgujoaMOm1Nu2bWP69Oml9v9g2rRpjBs3jjlz5jxR+2UBefZ9u5sZWbx4camb23y/B/d7zM7O5vjx45w+fZqBAweqE5SK3N3duXDhgtphiMeEzAkTquvXrx/Xrl1j5syZtG7dmt9++43IyEg+/vhjpk+fXmon71evXp1hw4bluVL+9ddfM2fOHM6ePatSZKK4HD16lK+++opz584ZliwfM2YMderUUTu0ImdhYcH169cN8zptbGw4dOjQE/XjfM6cOXzyySeGFV79/PyYPHlynnmBpcX9K59aWlrmmRtWmlc+Lcivv/7K8uXLWbdundqhmNTkyZNJSUnhyy+/VDuUYnHy5Emj+3dXfZ06dSrZ2dns3btXpcjE40Q6YUJ13t7erFu3jgYNGuDg4MCRI0cICgri999/Z9q0aezZs0ftEIvFggULGDFiBOPGjcv3Svkrr7yicoTFJyEhgUOHDhEVFZVnxcjS+gP1UU2dOpVhw4bh5OSkdij/iZmZGREREYatJ+zt7Tl58iT+/v4qR2Z60dHRWFtbY2dnp3YoxWrx4sWFPv4kZkbCwsKoWbMmqampaodiUpcvX6ZBgwaltuN9d/jpgz+hGzVqxIIFC6hcubJKkYnHiQxHFKpLTU01bNTs4uJCdHQ0QUFB1KhRo9TurQIwZMgQMjMz+eSTT/joo4+A3Cvlc+bMKdUdkT/++IN+/fqRmpqKvb290XwCjUZTqtv+KD799FOef/75x74TpigKgwYNwsrKCoCMjAyGDRuWZx+hNWvWqBFesUtPT0dRFGxsbHB3d+f69evMnz+fqlWr0qFDB7XDKxZPYierMOnp6Xz99df4+PioHYrJ7d+/nzJlyqgdRrF5cDXbu1tvlOY2i6InnTChuuDgYC5cuICfnx+1a9dm7ty5+Pn58f333+Pt7a12eMVq+PDhDB8+/Im5Ug4wZswYhgwZwqeffoqNjY3a4ZQ4pWVwwoM/yPv3769SJOro1q0bPXv2ZNiwYSQkJNCgQQMsLS2JiYlhxowZDB8+XO0Qi0VYWBgLFy4kLCyMWbNm4eHhwcaNGylfvjzVqlVTO7xi4+zsbHRBSVEUkpOTsbGx4eeff1YxsuLVs2dPo/t3h+UdOXKESZMmqRRV8dLr9Wzbto01a9Zw7do1NBoN/v7+/O9//2PAgAGlen80UbRkOKJQ3S+//EJ2djaDBg0iNDSUjh07Ehsbi6WlJYsWLaJ3795qh1gs2rRpw5o1a/JkPJKSkujevXupXVXK1taWU6dOlcoV4oqCvb09J06ckP+fx5ybmxs7d+6kWrVqzJ8/n6+//prQ0FBWr17N+++/z7lz59QOscjt3LmTzp0707RpU3bt2sW5c+cICAhg2rRpHDp0iFWrVqkdYrFZtGhRvpuSN2zYEGdnZxUjK16DBg3Kt91t2rQplRlfRVF45pln2LBhA7Vq1aJy5cooisK5c+c4deoUzz77LGvXrlU7TPGYkEyYUF2/fv0M/65Tpw7Xrl3j/PnzVKhQATc3NxUjK147duzIsxw/5A7b2r17twoRmUbHjh05cuSIdDJEqZaWloa9vT0AmzdvpmfPnmi1Who1asT169dVjq54jB8/no8//pjRo0cb2g65y5jPmjVLxciKX5s2bShfvny+WZAbN25QoUIFFaIqfosWLVI7BJNatGgRu3btYtu2bbRu3drosZCQELp3786SJUue+GH14tFIJ0yoKjs7m+DgYNavX0/VqlWB3FXU6tatq3Jkxef+VZXOnj1LRESE4b5Op2Pjxo2UK1dOjdBM4umnn2bcuHGcPXuWGjVqYGFhYfT4s88+q1JkQhSdwMBA1q5dS48ePdi0aRNvvfUWAFFRUaV2Q/JTp07x66+/5il3d3cnNjZWhYhMx9/f37AX4v1iY2Px9/cvtVutBAQEcPjwYVxdXY3KExISqFu3LleuXFEpsuKxdOlSJk6cmKcDBrkd8fHjx/PLL79IJ0w8EumECVVZWFiQmZn5RI2hrl27NhqNBo1GY1gV8X7W1tZ8/fXXKkRmGndXffzwww/zPFaaN2sWT5b333+fvn378tZbb9G2bVsaN24M5GbFSuOWBABOTk6Eh4fnWQEzNDS0VF9YgoLncqakpJTqxRquXbuW7zk7MzOT27dvqxBR8Tp58iTTpk0r8PHOnTsze/ZsE0YkHmfSCROqGzlyJJ9//jnz58/H3Lz0fySvXr2KoigEBARw6NAhwxLeAJaWlnh4eGBmZqZihMXrwSXphbHmzZvn2V9JPH7+97//0axZM8LDw6lVq5ahvG3btvTo0cNw/9atW5QtWxatVqtGmEWqb9++vPPOO6xcuRKNRoNer2fv3r2MHTu21GYGRo8eDeReQHr//feNFhvS6XQcPHgwz4bGpcHvv/9u+PemTZtwdHQ03NfpdGzbtg0/Pz8VIitecXFxeHp6Fvi4p6cn8fHxJoxIPM5kYQ6huh49erBt2zbs7OyoUaPGE7OEtXiymJmZFThcycPDQzKATygHBweOHz9eKuZI3l1gadmyZSiKgrm5OTqdjr59+7Jo0aJSeXHp7rC0nTt30rhxYywtLQ2PWVpa4ufnx9ixY6lUqZJaIRaLuxcN8tsry8LCAj8/P6ZPn07Xrl3VCK/YPLj/4YMiIyMpW7asnM/FIyn9aQdR4jk5OdGrVy+1w1DN2bNnuXHjRp5FOkrz3Kht27axbdu2fDdrXrBggUpRFa+CrndlZmYa/XATT5bSdB3UwsKCX375hQ8//JDQ0FD0ej116tQpdR2Q+23fvh2AwYMHM2vWrFI73+9Bd8/b/v7+HD58uFQvonW/B/c/fFBmZqaJIxKPM+mECdUtXLhQ7RBUceXKFXr06MGpU6eMribenR9XWq+kTZkyhQ8//JD69evj7e1d6ucD3p0foNFomD9/vtFecDqdjl27dlG5cmW1whOiyOzcuZOWLVtSsWJFKlasqHY4JvWk/h17cNPi0u5RNiQvrUNvRdGT4YhCqOSZZ57BzMyMH374wTA/LDY2ljFjxvDll1/SvHlztUMsFt7e3kybNo0BAwaoHYpJ3F2k4Pr16/j4+BgNybo7XOnDDz+kYcOGaoUoVFSa9oWztLTEy8uLvn370r9/f6pXr652SCaTmprK1KlTC8zwl7ZVAu/3JI5sEKIoSCZMqM7f37/QbEhp/eO1f/9+QkJCcHd3R6vVotVqadasGZ999hmjRo0iNDRU7RCLRVZWFk2aNFE7DJO5e6W4devWrFmzplRv3CqebHfu3GHZsmUsXbqUadOmUb16dfr370/fvn3x8fFRO7xi9fLLL7Nz504GDBjwRGT473rSRjYIUZQkEyZU9+AmntnZ2YSGhrJx40bGjRvH+PHjVYqseDk7O3P06FECAgKoWLEi8+fPp3Xr1oSFhVGjRg3S0tLUDrFYvPPOO9jZ2TFp0iS1Q1HNg0NPxZOrNC3Mcb+rV6/y66+/snTpUs6fP0+LFi0ICQlRO6xi4+TkxJ9//knTpk3VDsWknrSRDUIUJcmECdW98cYb+ZZ/++23HDlyxMTRmE716tU5efIkAQEBNGzYkGnTpmFpacm8efNK3Q+y+2VkZDBv3jy2bt1KzZo182zWPGPGDJUiK35Llizhiy++4NKlSwAEBQUxbtw4+QHzBCut10H9/f0ZP348tWrVYtKkSezcuVPtkIqVs7MzLi4uaodhck/ayAYhitLjvzGJKLU6d+7M6tWr1Q6j2Lz33nuG8fMff/wx169fp3nz5mzYsCFPdrA0OXnyJLVr10ar1XL69GlCQ0ONbqXVjBkzGD58OF26dGHFihUsX76cTp06MWzYML766iu1wxNFbMiQISQnJ+cpT01NZciQIYb7Z8+exdfX15ShFbu9e/fy2muv4e3tTd++falWrRrr169XO6xi9dFHH/H++++X2hEMBXn55Zf59ddf1Q5DiMeSDEcUJda0adP47rvvuHbtmtqhmExcXBzOzs4yTK0U8vf3Z8qUKXlWzlq8eDGTJ09+4lYZK+0K2hcuJiYGLy8vcnJyVIqs+EycOJGlS5dy+/Zt2rdvT79+/ejevTs2NjYcP368VG5afFedOnUICwtDURT8/PzyZPiPHTumUmTF64033mDJkiXUrFnziRvZIMR/JcMRherq1Klj1OlQFIWIiAiio6P57rvvVIyseNx/FbwwpW1VqZ49ez60jkajKbXZz/Dw8HyH7TRp0oTw8HAVIhLFISkpCUVRUBSF5ORkypQpY3hMp9OxYcOGPB2z0mLHjh2MHTuW3r174+bmRmJiIosWLeLHH3/k+PHjpXbbDYDu3burHYIq7o5sADh9+rTRY3IxUYjCSSdMqO7BP15arRZ3d3datWpVKvdPWrRoEb6+vtSpU6fUzgfJj6Ojo9ohqCowMJAVK1YwceJEo/Lly5eX6s1snzROTk5oNBo0Gg1BQUF5HtdoNEyZMkWFyIrfvn37AAgJCWHBggWsWbMGX19fevXqxfz581WOrnh98MEHaoegirubVQsh/jkZjiiEib322mssW7aMChUqMGTIEPr37/9ETuh+0qxevZrevXvTrl07mjZtikajYc+ePWzbto0VK1bQo0cPtUMURWDnzp0oikKbNm1YvXq10Xfb0tISX19fypYtq2KExePWrVssWrSIhQsXkpKSwvPPP8/333/PiRMnqFq1qtrhmURCQgKrVq0iLCyMcePG4eLiwrFjx/D09KRcuXJqh1esLl++TFhYGC1atMDa2hpFUSQTJsRDSCdMqC4xMZEtW7Zw7do1NBoNAQEBtG3bFgcHB7VDKzaZmZmsWbOGBQsWsG/fPp5++mleeuklOnToIH+4SrGjR48yY8YMzp8/j6IoVK1alTFjxlCnTh21QxNF7Pr161SoUOGJ+D536dKFPXv28PTTT/P/9u4/purq/wP4815+iPKb4pqQKL9y/qASYvmzRJkyUBCdZqiIuVILcWApuSlbOpJSEQW1dHIhWyQTK7MU615RfmTKVSAwVFDoB6CCigLm3b18/3Dy/eAVE+Pecy8+H9vd4JzL9mRj477e55zXmTdvHoKCgmBmZgYLC4unpggrLS1FYGAg7O3tcfnyZVRWVsLDwwNr1qxBTU0NMjMzRUfUi8bGRsyePRtKpRISiQQXLlyAh4cHFi1aBAcHB2zatEl0RCKjxSKMhNq7dy+io6PR3Nzcadze3h47d+7EG2+8ISiZ4dTU1EAulyMzMxNqtRoVFRWwsbERHYuI/oPDhw/DxsYG48aNA3Dvyo1du3Zh2LBhSEtL61WXdpubmyMmJgZLly7ttLX2aSrCAgMD4evri08++QS2trYoKSmBh4cHCgsLERER0WsbTEVGRuLKlSvYvXs3hg4d2vF75+bmIjY2FuXl5aIjEhkttqgnYVQqFRYuXIjp06fjzJkzaGtrQ2trK06fPo1p06Zh/vz5KCkpER1T7+6fH2lvb+9oWU+9h1QqhZmZ2SNf5uY8ntvbfPDBBx0Pl8rKyhAXF4fg4GBUV1cjLi5OcLqedeLECdy6dQuvvPIKXn31VaSmpuLq1auiYxnUqVOnsHjxYp1xV1dX1NfXC0hkGLm5uUhKSsLzzz/fadzb2xs1NTWCUhGZBv7nJ2G2bduG6dOnQy6Xdxr39fVFZmYmWltbkZKS0uu6BAKdtyPm5+dj6tSpSE1NRVBQEKRSPhvpTQ4cONDlXGFhIbZt2/ZUNWh5Wly6dKljBWj//v2YNm0aEhMToVKpEBwcLDhdzxo9ejRGjx6NlJQUZGVlYc+ePYiLi4NWq8XRo0cxcOBA2Nraio6pV1ZWVjo7OgCgsrISzs7OAhIZRktLC/r166czfu3aNfTp00dAIiLTwU97JExBQcFDnxzet2TJEuTn5xswkWHcv8Q0KSkJU6dOxZ9//ons7GwEBwezAOuFwsLCdF5DhgyBXC7Hpk2bMGvWLFRWVoqOST3M0tKy4+Len376CZMnTwYAODk5PfTDem/Qr18/vPXWW8jPz0dZWRlWrFiBDRs2QCaTITQ0VHQ8vQoLC8NHH30EtVoN4N4Oh9raWsTHx2PmzJmC0+nPa6+91um8m0QigVarxaeffoqAgACByYiMH8+EkTA2NjaoqKiAm5vbQ+dra2sxdOhQtLS0GDiZfkmlUri5uencj/agnJwcA6YiQ/j777+RkJCAjIwMTJkyBR9//DFGjBghOhbpQWhoKO7evYuxY8di3bp1uHTpElxdXZGbm4vo6GicP39edESD0Gg0OHjwIPbs2YPvvvtOdBy9aW5uRnBwMMrLy3Hr1i24uLigvr4eo0aNwo8//ghra2vREfWioqICEyZMgJ+fHxQKBUJDQ1FeXo6mpiYUFBTA09NTdEQio8UijISRSqWor6/v8uLShoYGuLi49LoLPqOioh6rY1p6eroB0pAh3Lx5E4mJidi2bRtefvllJCUlYfz48aJjkR7V1tbi3XffxR9//IGYmBgsWrQIABAbGwuNRoOtW7cKTkj6oFAooFKpoNVq4evri8DAQNGR9K6+vh47duxAcXFxx+/93nvvYcCAAaKjERk1FmEkjFQqRUZGRpeX+N64cQMLFy7sdUUYPV0++eQTJCUl4bnnnkNiYiLCwsJERyKiHqJQKBAdHY1ffvlF51qVmzdvYsyYMdi5cycfuhCRDhZhJMzjnH+SSCQswsikSaVS9O3bF4GBgTAzM+vyfdx+2vtUVVUhPT0dVVVVSElJgUwmw+HDhzFw4EAMHz5cdDzqAaGhoQgICEBsbOxD57du3QqlUvnIBj2mLD09HTY2Npg1a1an8ezsbLS2tmLBggWCkhEZP3YBIGG0Wu2/vliAkamLjIzE7Nmz4eTkBHt7+y5f1Lvk5eXBx8cHJ0+eRE5ODm7fvg3g3qW+CQkJgtNRTykpKUFQUFCX85MnT0ZxcbEBExnWhg0b8Oyzz+qMy2QyJCYmCkhEZDrYop5MRkhICHbv3s195mRSHryCgZ4O8fHxWL9+PeLi4jq1Zw8ICEBKSorAZNSTGhoaYGFh0eW8ubl5r74zraamBu7u7jrjgwYNQm1trYBERKaDK2FkMo4fP462tjbRMYiI/lVZWRnCw8N1xp2dndHY2CggEemDq6srysrKupwvLS3t1Q8OZTIZSktLdcZLSkrwzDPPCEhEZDpYhBEREfUwBwcH1NXV6YyfOXMGrq6uAhKRPgQHB2Pt2rW4c+eOzlxbWxsSEhIwdepUAckMY86cOYiJiYFSqYRGo4FGo4FCocDy5csxZ84c0fGIjBobc5DJsLW1RUlJCTw8PERHISJ6pJUrV6KoqAjZ2dl44YUXoFKp0NDQgMjISERGRvJcWC/R0NAAX19fmJmZITo6GkOGDIFEIsG5c+eQlpYGjUYDlUqF/v37i46qF3fv3sX8+fORnZ0Nc/N7J1y0Wi0iIyOxc+dOWFpaCk5IZLxYhJHJYBFGRKZCrVYjKioKWVlZaG9vh7m5OTQaDSIiIiCXyx/ZKZNMS01NDZYuXYojR47g/kcqiUSCKVOmYPv27Rg8eLDYgAZw4cIFnD17Fn379oWPjw8GDRokOhKR0WMRRiaDRRgRmZqqqiqcOXMGWq0WI0eOhLe3t+hIpCfXr1/HxYsX0d7eDm9vbzg6OoqOZDTs7Oxw9uxZ/v8m+h/sjkhERKQnnp6e8PT0FB2DDMDR0RH+/v6iYxglPu8n0sUijIRSq9V45513sGbNmn99QrZ69Wo4OTkZKBkR0ZPTaDSQy+X4+eefceXKFWi12k7zCoVCUDIiIjIG3I5Iwjk4OEClUnGbAhH1GtHR0ZDL5QgJCcGAAQMgkUg6zScnJwtKRmR4PE5ApIsrYSRceHg4vvnmG8TFxYmOQkTUI7KysrBv3z4EBweLjkJEREaIRRgJ5+XlhXXr1qGwsBB+fn6wtrbuNB8TEyMoGRHRk7G0tISXl5foGERG4cGVYCLidkQyAu7u7l3OSSQSVFdXGzANEdF/t2nTJlRXVyM1NZUfQKlXaW5uhp2dXbd+htsRiXSxCCMiIuoBM2bM6PS9QqGAk5MThg8fDgsLi05zOTk5hoxG1GPMzMxQV1cHmUyGiRMnIicnBw4ODo/8mfz8fPj7+6NPnz6GCUlkArgdkYzG3bt3cenSJXh6esLcnH+aRGRa7O3tO30fHh4uKAmR/tjY2KCxsREymQzHjh2DWq3+158ZN26cAZIRmRauhJFwra2tWLZsGTIyMgAA58+fh4eHB2JiYuDi4oL4+HjBCYmIiAgAZs6ciYKCAgwdOhR5eXkYM2YMLC0tH/peXsVA1DUuN5BwH374IUpKSnDs2DEEBQV1jAcGBiIhIYFFGBERkZHYu3cvMjIyUFVVhby8PAwfPhz9+vUTHYvI5HAljIQbNGgQvv76a4waNarT4d2LFy/C19cXzc3NoiMSEXXLyJEjH9qQQyKRwMrKCl5eXoiKikJAQICAdEQ9IyAgAAcOHPjXM2FEpEsqOgDR1atXIZPJdMZbWlrYVYyITFJQUBCqq6thbW2NgIAATJgwATY2NqiqqoK/vz/q6uoQGBiIb7/9VnRUoiemVCpZgBE9IW5HJOH8/f1x6NAhLFu2DMD/3yeya9cujB49WmQ0IqIncu3aNaxYsQJr1qzpNL5+/XrU1NQgNzcXCQkJWLduHcLCwgSlJOq+uLi4x37v5s2b9ZiEyLRxOyIJV1hYiKCgIMydOxdyuRyLFy9GeXk5ioqKkJeXBz8/P9ERiYi6xd7eHsXFxToXNl+8eBF+fn64efMmfv/9d/j7++PWrVuCUhJ13+NuoZVIJGzMQfQIXAkj4caMGYOCggJs3LgRnp6eyM3Nha+vL4qKiuDj4yM6HhFRt1lZWaGwsFCnCCssLISVlRUAQKvV8t4kMjlKpVJ0BKJegUUYGQUfH5+OFvVERKZu2bJlWLJkCYqLi+Hv7w+JRIJff/0Vu3fvxurVqwEAR44cwciRIwUnJSIiEbgdkYxCVVUV0tPTUV1djS1btkAmk+Hw4cMYOHAghg8fLjoeEVG3ffnll0hNTUVlZSUAYMiQIVi2bBkiIiIAAG1tbR3dEolM1alTp5CdnY3a2lrcvXu301xOTo6gVETGj90RSbi8vDz4+Pjg5MmT2L9/P27fvg0AKC0tRUJCguB0RERPZu7cuSgqKkJTUxOamppQVFTUUYABQN++fVmAkUnLysrC2LFjUVFRgQMHDkCtVqOiogIKhQL29vai4xEZNRZhJFx8fDzWr1+Po0ePwtLSsmM8ICAARUVFApMRERFRVxITE5GcnIzvv/8elpaWSElJwblz5zB79my4ubmJjkdk1FiEkXBlZWUIDw/XGXd2dkZjY6OARERE3efk5IRr164BABwdHeHk5NTli6g3qKqqQkhICACgT58+Hfd7xsbG4vPPPxecjsi4sTEHCefg4IC6ujq4u7t3Gj9z5gxcXV0FpSIi6p7k5GTY2tp2fM3L5qm3c3Jy6rhiwdXVFb/99ht8fHxw48YNtLa2Ck5HZNxYhJFwERERWLVqFbKzsyGRSKDValFQUID3338fkZGRouMRET2WBQsWoLm5Gf/88w9mzJghOg6R3o0fPx5Hjx6Fj48PZs+ejeXLl0OhUODo0aOYNGmS6HhERo3dEUk4tVqNqKgoZGVlob29Hebm5tBoNIiIiIBcLoeZmZnoiEREj0UqlT7WCphGozFAGiL9ampqwp07d+Di4gKtVouNGzciPz8fXl5eWLNmDRwdHUVHJDJaLMJIqPb2dtTW1sLZ2Rn19fVQqVTQarUYOXIkvL29RccjIuqWvLy8jq/b29sRHByM3bt362ytfv311w0djajHNDc3P9b77Ozs9JyEyHSxCCOhtFotrKysUF5ezqKLiHodW1tblJSUwMPDQ3QUoh7DFV+i/45nwkgoqVQKb29vNDY2sggjIiIyAUqlsuPrR634ElHXuBJGwh06dAgbNmzAjh07MGLECNFxiIh6DFfC6GnAv3Oi7uNKGAk3b948tLa24qWXXoKlpSX69u3bab6pqUlQMiKi/46t6omI6EEswki4LVu2iI5ARNQjHmxNf+fOHSxZsgTW1tadxnNycgwZi4iIjAyLMBJuwYIFoiMQEfUIe3v7Tt/PmzdPUBIiw+KKL1H38EwYGZW2tjao1epOY2xxS0REZDweXPE9ePAgJk6cyBVfom7gShgJ19LSglWrVmHfvn1obGzUmWeLWyIiIuPBFV+i/45FGAm3cuVKKJVKbN++HZGRkUhLS8Nff/2Fzz77DBs2bBAdj4iIiP5Henq66AhEJo/bEUk4Nzc3ZGZmYsKECbCzs4NKpYKXlxe++OILfPXVV/jhhx9ERyQiIiIi6jFS0QGImpqa4O7uDuDe+a/7LenHjRuH48ePi4xGRERERNTjWISRcB4eHrh8+TIAYNiwYdi3bx+Aewd9HRwcxAUjIiIiItIDbkck4ZKTk2FmZoaYmBgolUqEhIRAo9FArVYjOTkZy5cvFx2RiIiIiKjHsAgjo1NbW4vTp0/Dy8sLL774oug4REREREQ9itsRSRiFQoFhw4ahubm507ibmxsmTZqEN998EydOnBCUjoiIiIhIP1iEkTBbtmzB22+//dDLmO3t7bF48WJs3rxZQDIiIiIiIv1hEUbClJSUICgoqMv5yZMno7i42ICJiIiIiIj0j0UYCdPQ0AALC4su583NzXH16lUDJiIiIiIi0j8WYSSMq6srysrKupwvLS3FgAEDDJiIiIiIiEj/WISRMMHBwVi7di3u3LmjM9fW1oaEhARMnTpVQDIiIiIiIv1hi3oSpqGhAb6+vjAzM0N0dDSGDBkCiUSCc+fOIS0tDRqNBiqVCv379xcdlYiIiIiox7AII6FqamqwdOlSHDlyBPf/FCUSCaZMmYLt27dj8ODBYgMSEREREfUwFmFkFK5fv46LFy+ivb0d3t7ecHR0FB2JiIiIiEgvWIQREREREREZEBtzEBERERERGRCLMCIiIiIiIgNiEUZERERERGRALMKIiIiIiIgMiEUYERERERGRAbEIIyIiIiIiMiAWYURERERERAbEIoyIiIiIiMiA/g91CJt8fpAv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png;base64,iVBORw0KGgoAAAANSUhEUgAAA2EAAAMMCAYAAADaZq+7AAAAOXRFWHRTb2Z0d2FyZQBNYXRwbG90bGliIHZlcnNpb24zLjcuMiwgaHR0cHM6Ly9tYXRwbG90bGliLm9yZy8pXeV/AAAACXBIWXMAAA9hAAAPYQGoP6dpAAEAAElEQVR4nOzdd3hT1RvA8W+S7r0XlLaUUkbZsvewbFnKVKaIgCLLgYoCKvxEUBQFRZYiiLKH7L132WWPMrr3oG2a5PdHJRiaFtCSFH0/z5Pnoee+5+achNzk3PfccxU6nU6HEEIIIYQQQgiTUJq7AUIIIYQQQgjxXyKDMCGEEEIIIYQwIRmECSGEEEIIIYQJySBMCCGEEEIIIUxIBmFCCCGEEEIIYUIyCBNCCCGEEEIIE5JBmBBCCCGEEEKYkAzChBBCCCGEEMKEZBAmhBBCCCGEECYkgzAhhPiXOH36NAMGDCAoKAgbGxscHByoWbMmU6dOJSkpydzNM7Br1y4UCgW7du164rrnz59nwoQJ3Lhxo8C2/v37ExgY+I/b93coFAoUCgX9+/c3un3SpEn6GGNtf5QDBw4wYcIEUlJSnqheYGBgoW0SQghhHjIIE0KIf4Eff/yRWrVqcfToUd5++202bdrEqlWreOmll/j+++8ZNGiQuZtYbM6fP8/EiRONDmTGjx/PqlWrTN+oPzk6OrJs2TLS09MNynU6HQsXLsTJyelv7/vAgQNMnDjxiQdhq1atYvz48X/7eYUQQhQ/GYQJIcQz7uDBgwwdOpRWrVpx/Phxhg0bRrNmzXj++ecZN24cFy5cYMCAAcXyXFlZWUbLNRoNOTk5xfIc/0RwcDA1atQw2/N36tQJnU7H0qVLDcp37NjB9evX6dGjh8nacu/ePQBq1KhBcHCwyZ5XCCHEo8kgTAghnnGTJ09GoVAwZ84crK2tC2y3srLihRde0P+t1WqZOnUqFSpUwNraGi8vL/r27cvt27cN6jVr1oywsDD27NlDgwYNsLOzY+DAgdy4cQOFQsHUqVP59NNPCQoKwtramp07dwJw7NgxXnjhBdzc3LCxsaFGjRr8/vvvj+zHsWPH6NmzJ4GBgdja2hIYGEivXr24efOmPmbhwoW89NJLADRv3lw/vW/hwoWA8emI2dnZjBs3jqCgIKysrChVqhTDhw8vkFEKDAykQ4cObNq0iZo1a2Jra0uFChWYP3/+I9t+n7OzM126dClQZ/78+TRs2JDy5csXqLN161Y6depE6dKlsbGxoVy5cgwZMoSEhAR9zIQJE3j77bcBCAoK0vf7/nTO+21fuXIlNWrUwMbGhokTJ+q3/XU64uuvv46NjQ3Hjx/Xl2m1Wlq2bIm3tzfR0dGP3V8hhBB/j4W5GyCEEOLv02g07Nixg1q1auHv7/9YdYYOHcqcOXN444036NChAzdu3GD8+PHs2rWLEydO4OHhoY+Njo7m5Zdf5p133mHy5MkolQ/O3X3zzTeUL1+eadOm4eTkREhICDt37qRNmzbUrVuX77//HmdnZ5YuXUqPHj3Iysoq8tqkGzduEBoaSs+ePXFzcyM6OprZs2dTu3Ztzp8/j4eHB+3bt2fy5Mm8//77fPfdd9SsWROg0EyPTqejc+fObN++nXHjxtG4cWNOnz7Nxx9/zMGDBzl48KDBwPXUqVOMGTOG9957D29vb+bOncugQYMoV64cTZo0eazXd9CgQbRs2ZLIyEgqVqxISkoKK1euZNasWSQmJhaIv3r1KvXr1+fVV1/F2dmZGzdu8OWXX9KoUSPOnDmDpaUlr776KklJScycOZOVK1fi6+sLQKVKlfT7OXHiBJGRkXz44YcEBQVhb29vtH0zZszg8OHDdO/enePHj+Pi4sLEiRPZtWsXmzZt0u9bCCHEU6QTQgjxzIqJidEBup49ez5WfGRkpA7QDRs2zKD88OHDOkD3/vvv68uaNm2qA3Tbt283iL1+/boO0AUHB+tyc3MNtlWoUEFXo0YNnVqtNijv0KGDztfXV6fRaHQ6nU63c+dOHaDbuXNnoW3Ny8vTZWRk6Ozt7XVff/21vnzZsmWF1u3Xr58uICBA//emTZt0gG7q1KkGcb/99psO0M2ZM0dfFhAQoLOxsdHdvHlTX3bv3j2dm5ubbsiQIYW28z5AN3z4cJ1Wq9UFBQXpxo4dq9PpdLrvvvtO5+DgoEtPT9d98cUXOkB3/fp1o/vQarU6tVqtu3nzpg7QrVmzRr+tqLoBAQE6lUqlu3jxotFt/fr1Myi7fPmyzsnJSde5c2fdtm3bdEqlUvfhhx8+so9CCCGKh0xHFEKI/5D7UwYfzkjVqVOHihUrsn37doNyV1dXWrRoYXRfL7zwApaWlvq/r1y5woULF+jTpw8AeXl5+ke7du2Ijo7m4sWLhbYtIyODd999l3LlymFhYYGFhQUODg5kZmYSGRn5d7rLjh07gIL9femll7C3ty/Q3+rVq1OmTBn93zY2NpQvX95gSuSj3F8hcdGiReTl5TFv3jy6d++Og4OD0fi4uDhef/11/P39sbCwwNLSkoCAAIAn6nfVqlWNTnc0ply5cvz444+sXr2aDh060LhxYyZMmPDYzyWEEOKfkemIQgjxDPPw8MDOzo7r168/Vvz96XDGppz5+fkVGGwUNTXt4W2xsbEAjB07lrFjxxqt89frnB7Wu3dvtm/fzvjx46lduzZOTk4oFAratWunX2TiSSUmJmJhYYGnp6dBuUKhwMfHp8D0QHd39wL7sLa2fuLnHzBgABMnTmTy5MmcOHGCmTNnGo3TarWEh4dz9+5dxo8fT5UqVbC3t0er1VKvXr0net4nnUbYvn17vL29iY2NZfTo0ahUqieqL4QQ4u+TQZgQQjzDVCoVLVu2ZOPGjdy+fZvSpUsXGX9/kBEdHV0g9u7duwbXg0H+YKUwD2+7X3fcuHF07drVaJ3Q0FCj5ampqaxfv56PP/6Y9957T1+ek5Pzj+5x5u7uTl5eHvHx8QYDMZ1OR0xMDLVr1/7b+y6Kv78/rVq1YuLEiYSGhtKgQQOjcWfPnuXUqVMsXLiQfv366cuvXLnyxM9Z1HtlzOuvv056ejqVK1dmxIgRNG7cGFdX1yd+XiGEEE9OpiMKIcQzbty4ceh0OgYPHkxubm6B7Wq1mnXr1gHopxb+8ssvBjFHjx4lMjKSli1b/u12hIaGEhISwqlTp3juueeMPhwdHY3WVSgU6HS6Aqs7zp07F41GY1B2P+ZxskT3+/Nwf1esWEFmZuY/6u+jjBkzho4dOxZ5j677A6eH+/3DDz8UiH2Sfj/K3Llz+eWXX/j2229Zu3YtKSkpxXYbAyGEEI8mmTAhhHjG1a9fn9mzZzNs2DBq1arF0KFDqVy5Mmq1moiICObMmUNYWBgdO3YkNDSU1157jZkzZ6JUKmnbtq1+dUR/f39GjRr1j9ryww8/0LZtW1q3bk3//v0pVaoUSUlJREZGcuLECZYtW2a0npOTE02aNOGLL77Aw8ODwMBAdu/ezbx583BxcTGIDQsLA2DOnDk4OjpiY2NDUFCQ0amEzz//PK1bt+bdd98lLS2Nhg0b6ldHrFGjBq+88so/6m9RwsPDCQ8PLzKmQoUKBAcH895776HT6XBzc2PdunVs3bq1QGyVKlUA+Prrr+nXrx+WlpaEhoYWOrAtzJkzZxgxYgT9+vXTD7zmzZvHiy++yIwZMxg5cuQT7U8IIcSTk0yYEEL8CwwePJhjx45Rq1YtPv/8c8LDw+ncuTO//vorvXv3Zs6cOfrY2bNn87///Y8NGzbQoUMHPvjgA8LDwzlw4IDRgcyTaN68OUeOHMHFxYWRI0fSqlUrhg4dyrZt22jVqlWRdZcsWULz5s1555136Nq1K8eOHWPr1q04OzsbxAUFBTFjxgxOnTpFs2bNqF27tj7T9zCFQsHq1asZPXo0CxYsoF27dkybNo1XXnmFHTt2GL2vmilZWlqybt06ypcvz5AhQ+jVqxdxcXFs27atQGyzZs0YN24c69ato1GjRtSuXdvgXl+PIzMzk+7duxMUFMSsWbP05d26dWP48OG88847HDly5B/3SwghRNEUOp1OZ+5GCCGEEEIIIcR/hWTChBBCCCGEEMKEZBAmhBBCCCGEECYkgzAhhBBCCCGEMCEZhAkhhBBCCCH+k/bs2UPHjh3x8/PTL+b0KLt376ZWrVrY2NhQtmxZvv/++yd+XhmECSGEEEIIIf6TMjMzqVatGt9+++1jxV+/fp127drRuHFjIiIieP/99xkxYgQrVqx4oueV1RGFEEIIIYQQ/3kKhYJVq1bRuXPnQmPeffdd1q5dS2RkpL7s9ddf59SpUxw8ePCxn0syYUIIIYQQQoh/hZycHNLS0gweOTk5xbb/gwcPEh4eblDWunVrjh07hlqtfuz9WBRbi8S/yh+WoeZuglnUi1hg7iaYhUKrMXcTzCLZoZS5m2AWcTke5m6CWZSyuGPuJpjF3APB5m6CWXh6WJq7CWYR7Jtn7iaYRT2LQ+Zuglm4VW1s7iYUyly/JY9+0IuJEycalH388cdMmDChWPYfExODt7e3QZm3tzd5eXkkJCTg6+v7WPuRQZgQQgghhBDiX2HcuHGMHj3aoMza2rpYn0OhUBj8ff/qrofLiyKDMCGEEEIIIcS/grW1dbEPuv7Kx8eHmJgYg7K4uDgsLCxwd3d/7P3IIEwIIYQQQghRrBSWj58VepbUr1+fdevWGZRt2bKF5557DkvLx58GLQtzCCGEEEIIIf6TMjIyOHnyJCdPngTyl6A/efIkUVFRQP70xr59++rjX3/9dW7evMno0aOJjIxk/vz5zJs3j7Fjxz7R80omTAghhBBCCFGslBbPRibs2LFjNG/eXP/3/evJ+vXrx8KFC4mOjtYPyACCgoLYsGEDo0aN4rvvvsPPz49vvvmGbt26PdHzyiBMCCGEEEII8Z/UrFkzirpt8sKFCwuUNW3alBMnTvyj55VBmBBCCCGEEKJYKSzlqqeiyKsjhBBCCCGEECYkgzAhhBBCCCGEMCGZjiiEEEIIIYQoVs/KwhzmIpkwIYQQQgghhDAhyYQJIYQQQgghitW/9WbNxUUyYUIIIYQQQghhQjIIE0IIIYQQQggTkumIQgghhBBCiGIlC3MUTTJhQgghhBBCCGFCkgkTQgghhBBCFCtZmKNokgkTQgghhBBCCBOSTJgQQgghhBCiWMk1YUWTTJgQQgghhBBCmJAMwoQQQgghhBDChGQ6ohBCCCGEEKJYKVQyHbEokgkTQgghhBBCCBOSTFgJ16xZM6pXr86MGTPM3RQhhBBCCCEei1IyYUX6W4OwmJgYPvvsM/744w/u3LmDl5cX1atXZ+TIkbRs2bK42/jUKRQP/pPY2dnh5+dHw4YNefPNN6lVq5ZJ2rBr1y6aN29OcnIyLi4u+vKVK1diaWlpkjYUN7dGz1F2zCCca4Zh4+fFsW7DiF27veg6jWtTadp7OFQKIeduHFenzyVqzlKDGJ8u4ZSf8BZ2wWXIuhrFxY++InbNtqfZlSe2YtMOlqzZSGJyCkH+pXhrQG+qVypfaHyuWs3839eyec9BklJS8XR3pX+3DnRo2QSA4R/9j4hzFwvUq1+zKtM/GPXU+vGkVmzeyeI1m0lMSSGotB8jB/SkesVH9HvZOjbvPURiShpe7q7069qeji0a6WOW/rGVVZt3EZOQhIuTA83r1WJo725YW5Wcz8X69etZsXw5SUlJBAQE8NqQIYSFhRUar87NZcmSJezYuZPkpCQ8PDzo2bMn4a1bA7Bp40a2b9/OzZs3AShXrhz9+vcnNDTUJP15XNs3LGPj6l9ISU6glH9Zeg8aTWjlGkZjI88c5/Pxrxcon/ztMvxKB+r/zsxIZ8XiWRw/tJPMjHQ8vf3o2X8k1Z5r+LS68cTW/rGBZStXk5iUTGAZf4YOHkSVsMqFxueq1fzy629s37mb5ORkPDzc6d39JdqEtyoQu3P3XiZ/MZ0G9eow8cP3n2Y3nljtUCWNKqtwsIP4FB0bj2i4Gad7ZL0yngoGtLEgLkXH7HV5BtsqlVHQooYFbo6QlA7bI/KIjHr0Pk3pzP4lnNg5j6y0eNx8ytG48/v4lX3ukfWir59g5Xev4O4TQs+xq43GXIr4gy2LxhAU1pL2A78r5pb/M/u2LGXn+gWkpcTjU7ocnfu+S3AF47+Jrpw/wnefDCxQ/t60tXiXKgvAwe3LObp3LTG3rwBQOqgS7Xu8RUC5Kk+vE3/Df/V7TJjeEw/Cbty4QcOGDXFxcWHq1KlUrVoVtVrN5s2bGT58OBcuXHjiRmg0GhQKBUpl8c+OzM3NxcrK6pFxCxYsoE2bNmRnZ3Pp0iXmzJlD3bp1mT9/Pn379n3qz18YNze3v13X3FT2dqSdvsjtn1ZSa9m3j4y3DSxN7XVzuDVvGSf7vY1rg5qEzfyY3PgkYlZtAcClXnVqLPmKSx9/Tcyabfh0akXNX2dwsFlvUo6cftpdeizb9h/m6wVLGDv4FapWCGH1ll2M+exLFs/4DB9Pd6N1Ppw+i+SUNN4fNoDSvt4kp6ah0Wj026e8/QbqvAd/p6Zn0G/MR7SoX/up9+dxbdt/hBkLlvL24D5UDS3Hqq17GP3Z1yz5alLh/f7yB5JS0xg3tD/+Pl4kpaah0Wr12zfvPcTsxSt4f+gAqoYGExUdy6ffzQdgZP+eJunXo+zevZs5P/zAsOHDqVSpEhs3bOCj8eP5/ocf8PLyMlpnypQpJCcnM3LkSPz8/EhJSTF4v0+fPk3TZs2oWLEiVlZWLF+2jA8/+IDZ33+Ph4eHqbpWpMP7trBk/pf0HfIuIRWqsXPzSr785C0mz/wdd0+fQuv977vl2NjZ6/92cnLV/ztPrWbahOE4Orvxxjuf4+ruRVJCLDa2dk+1L09i1559zP5xPm8OHULlShX4Y+Nm3p/wCfNmzcTLy9NonU//9wXJKSmMeesN/Hx9SElJNfh/fl9sXBxz5i+kSuVKT7sbTywsUEnb2irWH9YQFaeldnkVL7ey4Ns1alIzC69nbQldG1twPVqHva3hNn9PBS81tWBHhIbIKC0Vyyjp3tSCeRvzuJ1QMgZilyM2sHf1FJp2+wjfoJqcO/Ab6+a8Ru931+Po6ldovZx76Wxd8i6lQ+pxLz3RaExa0h32r536WAM6U4s4uJHVP/+PFwd+SFBoDQ5sW8ac/73Oe9PW4urhW2i9cV+ux8bWQf+3w18+31cij1KzQTuCylfHwtKKHevm8/2U13j3i9W4uHk/1f48rv/q95gwjyce9QwbNgyFQsGRI0d48cUXKV++PJUrV2b06NEcOnQIgC+//JIqVapgb2+Pv78/w4YNIyMjQ7+PhQsX4uLiwvr166lUqRLW1tbcvHmT3Nxc3nnnHUqVKoW9vT1169Zl165dBs9/4MABmjRpgq2tLf7+/owYMYLMzAffAIGBgXz66af0798fZ2dnBg8e/Fj9cnFxwcfHh8DAQMLDw1m+fDl9+vThjTfeIDk5GYAJEyZQvXp1g3ozZswgMDBQ/3f//v3p3LkzU6ZMwc/Pj/Ll88+e/PLLLzz33HM4Ojri4+ND7969iYuLA/IHts2bNwfA1dUVhUJB//79gfzpiCNHjtTvPzk5mb59++Lq6oqdnR1t27bl8uXLBV7bzZs3U7FiRRwcHGjTpg3R0dGP9ToUp/jNe7j08QxiVm99rPiA13qSHRXN+TGTybhwjVvzl3Nr4UrKjn5wdi3ozX4kbDvA1alzyLx4jatT55Cw4xCBb/Z7Wt14YkvXbaFjiya80KopgaX9GDmwN17ubqzavMNo/KGIM5w8d5HpH4yidrXK+Hp5UCmkLFUqhOhjnBwdcHd11j+Onj6HtbUVLRqUnEHYr+u30rFFI15o2YTA0n6MGtATLw9XVm7ZZTT+YMRZIs5fZPq4EdSpWglfLw8qh5Slamg5fcyZi1epElqO1o3r4uvlQd1qlXm+YR0uXL1pol492qpVqwgPD6dNmzaUKVOGIa+/jqenJ3/88YfR+GPHjnHmzBkmffIJNWrUwNvbm9DQUCpVevDD+51336VDhw4EBwfnH+feegutVsupkydN1KtH27xmCU1adaLp853x8w+iz6tjcPPwZsem5UXWc3R2w8XVQ/9QqlT6bXu2ryUjPY0R46YRUrEaHl6+lK9UnTJBhZ+FNrUVq9fQ5vlWtGv9PAH+/gx77VU8PTxYt2GT0fijx09w+uxZPpswnprVq+Hj7U2F0PJUrljBIE6j0TBl2lf07dMTH5+S8YP0rxpUUnLiipYTl7UkpMLGoxrSMqF2qKrIei/UV3H6mpZb8QUHVfUqKrl2V8fes1oS0mDvWS3XonXUq1RyLlc/uXshlep2o3K9l3DzDqZxl/dxcPHhzP5fi6y3a9nHlK/ZAZ+A6ka3a7Uati5+m7qt38TJvfRTaPk/s+uPn6nbvCv1WryId6lguvR7Dxd3H/ZvXVpkPUcnN5xcPPQPpfLB/49X3vicRuE9KRVYAe9SZenx2kR0Oi2Xzx562t15bP/V77GnRaFUmOXxrHiiI11SUhKbNm1i+PDh2NvbF9h+fxqdUqnkm2++4ezZs/z000/s2LGDd955xyA2KyuLKVOmMHfuXM6dO4eXlxcDBgxg//79LF26lNOnT/PSSy/Rpk0b/SDjzJkztG7dmq5du3L69Gl+++039u3bxxtvvGGw7y+++IKwsDCOHz/O+PHjn6SLBkaNGkV6ejpbtz7eIOK+7du3ExkZydatW1m/fj2QnxH75JNPOHXqFKtXr+b69ev6gZa/vz8rVqwA4OLFi0RHR/P1118b3Xf//v05duwYa9eu5eDBg+h0Otq1a4dardbHZGVlMW3aNBYtWsSePXuIiopi7Nixf+MVMC2XetWJ37bfoCx+y16ca4WhsMhP2rrWq07Ctn0GMQlb9+Ja3/gUKFNTq/O4ePUGdaobTk2qU60yZy5eNVpn79EIKgQH8cvqjbwweBQ93niPmT8tJScnt9DnWbd9D60a1sXWxrpY2/93qdV5XLx2kzrVDPtdt2rh/d537CQVggNZvGYTHV8bS/cRH/DNz7+T/Zd+V6sYwsVrNzl3+RoAd2LjORBxhgY1S8b0FbVazZXLl6lZs6ZBeY2aNYk8f95oncOHDhESEsLyZct45eWXefXVV5n744/k5OQU+jw5OTloNBocHB2Ltf1/V55azY2rFwirXtegPKx6Xa5cKDoj/fHol3lrQBs+Hz+UyDPHDLadPLKHchWqsOiHzxnRrzUfjOjBumUL0P4lS2hOarWaS1euUqtGdYPyWjWqc66QWSAHDx+hfLly/L5iFT37DqT/a8P4Yd6CAu/3L0t/x8XJibbhzz+t5v9tKiX4uiu4etcwe3flrpYynoX/4KlRTombo4Jdp4y/f/6eSq5EG9tnyRiEafJyibt9Dv/yhlNh/UMbEnMjotB654+sIDUxijrhwwuNObrlO2zt3ahU78Via29xyctTc/v6eUKrNjAoD63agBuXThVZd9q4l/hoaDNmfTqIy+eOFBmbm5ONNi8POwfnf9zm4vBf/R4T5vNE0xGvXLmCTqejQoUKRcb9NXMTFBTEJ598wtChQ5k1a5a+XK1WM2vWLKpVqwbA1atX+fXXX7l9+zZ+fvkp/rFjx7Jp0yYWLFjA5MmT+eKLL+jdu7d+/yEhIXzzzTc0bdqU2bNnY2NjA0CLFi2KZdBxv583btx4onr29vbMnTvXYBriwIEPsjlly5blm2++oU6dOmRkZODg4KCfdujl5WVwTdhfXb58mbVr17J//34aNMg/OC5evBh/f39Wr17NSy+9BOS/tt9//z3BwcEAvPHGG0yaNOmJ+mAO1t4e5MQmGJTlxiWitLTEysOVnJh4rH08yIk1nNqRE5uItY/xaUCmlpKejkarxc3ZyaDczcWZpJSzRuvcjY3n9IVLWFlZ8r933iQlLZ1pPy4iLSOTD4YPKhB//vI1rkXd4f1hBeffm0tKekZ+v10M++3q4kRSSqrROndi4zl94TJWlpb87+1hpKZn8MXcxaRlZPLhsAEAPN+wDilp6bw+/nN05GcLuoY3o2+Xdk+7S48lLS0NrVaLi6urQbmri4s+g/6wmJgYzp07h6WVFR+OH09aairfffcd6enpjBo92midBQsW4O7uTo0aJeNkQ3p6ClqtBicXw+nSTs7upCYbn3rl4uZO/2HvExhckTx1Lgd2bWDqR8N479PvCa2cP4iNi71Dwplj1G/ShtHjZxATfYtFc6ai1ebRqcfjzWp4mlLT0tFqtbi6uhiUu7o6k3zC+PsdHRPL2fORWFlZMeGD90hNS2Pm7B9IT89g7Mg3ATh7PpJNW7bx/TdfPe0u/C121qBSKsi4Z1iema3Dwdb4gMnNEZ6vqWLeJjXaQmYWOthSYJ8Z9/LLS4J7mcnotBrsHA2nodk5upOVnmC0Tkr8DQ6u/5Kub/yCUmX8J1b09ROcP7yCnmNWF3eTi0VmWjJarQZHZ8N+Ozq7k5ZqvN9OLp50f3UCpctWQqPO5djedcz+bBDDxy8guKLx6Zbrf/0KZzcvyofVL/Y+/B3/1e+xp0mhKhknVEqqJxqE6XT5R9K/LmRhzM6dO5k8eTLnz58nLS2NvLw8srOzyczM1GfQrKysqFq1qr7OiRMn0Ol0+ul79+Xk5ODunn8gOH78OFeuXGHx4sUGbdJqtVy/fp2KFSsC8NxzxTO/+nH7+7AqVaoUuA4sIiKCCRMmcPLkSZKSktD+OV84KirKYBpSUSIjI7GwsKBu3Qdnn93d3QkNDSUyMlJfZmdnpx+AAfj6+uqnPhqTk5NT4KysWqfFUmGGD4/uoW/r+6/9X8uNxTxcZm4P/Z/RFdE+rU4HCgUT3noNB/v8a19GqNV8MG0WY199BWtrw/9L67bvoWyZUlQKKVv87f6HFDz0Wfmzb8bkvyYKJo54Vd/vt/qpeX/694wd1AcbaytOnLvAwhV/8PbgPlQqV5bbMXHMWLAUd9d1DHyx41PuzeN7+Bih0+kKPW5otVoUCgXvvPOO/ng4WK1m8mefMWz4cKytDbOby5YtY/euXXw+deo/ur70aXj4/dZR+PvtWyoQ31KB+r/LVahKYkIsG1f/oh+E6XQ6nJxdGTDsfZQqFYHlKpKSFM/G1YtKxCDsvod7mP/fvJD3W5f/fo8bO0r/fueq1XwyZSpvDn0NjUbL59O/YtSbw3B+6OTNs8DYkU2hgJeaWLDjpIbEtCfbn6KQfZrVw++tzkgZ+VMMt/wylrpt3sTVK8jornKzM9iy+G1adP8EWwdXozElhbHjeWH/z738gvDye9DnwPLVSU6KYef6hUYHYdvXzifiwAaGj1+ApVXJmNFx33/1e0yY3hMNwkJCQlAoFERGRtK5c2ejMTdv3qRdu3a8/vrrfPLJJ7i5ubFv3z4GDRpkMGXO1tbW4MOs1WpRqVQcP34clcpwjrmDg4M+ZsiQIYwYMaLA85YpU0b/b2NTJf+O+wOboKD8A4tSqSzwY/qvfSrs+TMzMwkPDyc8PJxffvkFT09PoqKiaN26Nbm5hU85e1hhP+Qf/sH38GqKCoWiyEHAlClTmDhxokFZL4UbfVSmXQAgJzahQEbLytMNrVpNbmJKfkxMAtY+hu2y9nIrkEEzFxdHR1RKZYGzZsmpabi5GJ9y4eHqjKebq/4ADhBY2g+dTkdcYhL+fg8WOcjOyWHb/iO82qPzU2n/3+Xi6IBKqSSxQL/TC2QF73N3dcbTzcWw36V80el0xCcl4+/rzZyla2jTpD4v/LlKZLmA0mTn5PC/HxbRv2v7p7KYz5NwcnJCqVSSnJRkUJ6SmlpoRtvNzQ13d3eD44S/vz86nY6EhARKlSqlL1+xfDm///Ybn02erD8OlQSOji4olSpSUwyzXumpSTi7PP5iQsGhVTi4e6P+bxdXd1QqC4PrxPxKB5KanEieWo2FmVeKdXZyRKlUkpScYlCeklL4++3u6oaHu5vB+13Gv3T+//OERLJzsomJjWP8pM/02+8fr1u/0JUFP3yHn2/hCyGYQlYOaLS6AhkqexsFmfcKfrdYW0ApDyU+bgra181/LxUKUCoUfPyKJT9vzeN6jM5o1sveFjLvFdilWdjau6JQqshKM/x+ycpIxM6h4CIN6pxM4m6dJf5OJLtXfgKATqcFnY7vxlam05B5WNs5k550h/Xzhurr6XT5J2W/G1uZl9/biLNHmQL7NiV7J1eUSlWBrFd6WhKOTsYXpzAmsFxVju1bX6B85/oFbFvzI0Pf/xG/gJKz4ut/9XvsaZIl6ov2RIMwNzc3WrduzXfffceIESMKDDZSUlI4duwYeXl5TJ8+Xf8f6/fff3/kvmvUqIFGoyEuLo7GjRsbjalZsybnzp2jXLlyRrcXtxkzZuDk5ESrVvnLCHt6ehITE2Mw6Dn5GBfKX7hwgYSEBP73v//h7+8P5F+c/1f3z3Brirj2oVKlSuTl5XH48GH9dMTExEQuXbqkzwL+HePGjWP0Q9OgdriZZmn+v0o5dBKv9s0Nyjyfb0Tq8bPo8vKXNU4+dBKPlg25/vVP+hiPVo1IPlj4/HxTsrS0IDQ4kCOnztG07oPX8Ojp8zSuXd1onSqhIew4cIyse9nY2eZPqY26G4NSqcDL3fAH7fb9R1Gr1bRp2sDYrszG0tKC0LIBHD19nmZ1H1wfdaSIflcNLceOg8cN+x0di1KhwNMt/wxxdk4Oyocusr1/MqQkJD8tLS0pFxJCREQEDRo+uG4k4sQJ6tU3PsWmUqVK7Nu3j3v37mFrm/8L9M6dOyiVSoOVD5cvX87SX3/l008/LTBDwNwsLC0JDK7AuZOHqVXvwWf23Mkj1Kjb5LH3E3XtIi6uD/ocUqEaB/dsRqvV6r8/Yu5G4eLqYfYBGOS/3+XLBXPi5EkaNainLz9x8iQN6tY1WqdypQrs2b//off7LkqlEk8PdxQKBXO+NbwGeOEvi8nKuqdf9MPcNFqITtQR7KskMurBd1Swn5ILtwqu8pijhm/XGJ6grBOqJMhXyW+78kjOyP/w3orXEuyr5OD5B/so56skKr7gPs1BZWGFV+nK3Lp0gOCqD67Vu3XpAEGVWxSIt7J2oNfbaw3Kzuz/ldtXDtG239c4uZVGoVQViDm08WvUOZk07py/6Ie5WVhYUjqoEpdOH6Rq7Qe3Ubh05iBhtZoXUdPQ7RsXcHIxPLG6Y918tq6aw5BxP1AmuPDbeJjDf/V7TJjPEw+/Z82ahUajoU6dOqxYsYLLly8TGRnJN998Q/369QkODiYvL4+ZM2dy7do1Fi1axPfff//I/ZYvX54+ffrQt29fVq5cyfXr1zl69Ciff/45GzZsAODdd9/l4MGDDB8+nJMnT+qvkXrzzTefvOcPSUlJISYmhps3b7J161ZefPFFlixZwuzZs/VnOJs1a0Z8fDxTp07l6tWrfPfdd2zcuLHoHZOfpbOystK/JmvXruWTTz4xiAkICEChULB+/Xri4+MNVpO8LyQkhE6dOjF48GD27dvHqVOnePnllylVqhSdOnX62323trbGycnJ4FEcUxFV9nY4VauAU7X8a+vsgkrjVK0CNv75Z3VDPx1NtQWf6+NvzlmKbYAfFb94D4cKZSndvxv+A7px7cv5+pgb3/6Mx/MNKTt2MPahZSk7djAeLetzY+ZPlBQ9O4azbvse1m/fw43bd/l6wa/EJiTSOTz/y2v2L8uY9M2P+vjwxvVwdrTns+/mcf3WHSLOXeS7n3+nfYvGBaYirt+xh8Z1auLs6EBJ06vD86zdvpd1O/Zx4/ZdZixcSmxCEl3CmwEwa/EKJs6cp48Pb1QXZ0d7Pp21gOu37hJx/hLfLlpOhxaNsPmz342eq8bKLbvYuv8Id2PjOXLqHHOWrqbxc9VQlZC55l26dGHz5s1s2byZqKgo5vzwA/Hx8bRrlz/ff8GCBUybNk0f36x5cxwdHfnqyy+JunmTM2fOMG/ePJ4PD9dPRVy2bBk///QTI0eNwsvbm6SkJJKSkrh3r4SkCIDWnXqze9sa9mxby91b11ky70sSE2Jo3robAMsWfcucGR/r4zevXcLxQ7uIuRvFnairLFv0LccO7qBlu5f0Mc3bdCMzPZXFc6cTc+cmJ4/tY/3yhbT4S4y5devciY1btrFpyzZu3rrF7B/nERefQId2+fd4m7dwEZ9Pn6GPb9G0CU6OjnwxYyY3o25x+uw55sz/idatWmJtbY2VlRVBgQEGD3t7e+zsbAkKDCgx94k8cF5LzRAlNcop8XCGNrVVONvD0Yv5g7JWNVV0bZSf9dIBcSk6g0dmNuRp8v+t/vNWYYcitQT7KWgUpsTDCRqFKSnrp+DQ+ZIxCAOo3rQ/5w8v5/zhFSTFXmXv6ilkJEcT1iB/afED66ezdcm7ACiUStx9yxs8bB3csLCwxt23PJbWdlhYWheIsbZ1xNLaHnff8qgsSsaU42bt+3Jo5woO71xJ7J2rrPr5c5ITomnQqgeQfz3X4lnj9PG7NyzizNHtxEffJPrWFdb/+hWnj2ylcete+pjta+ez4feZ9BzyCW6epUhLSSAtJYGc7CyT968w/9XvMWEeT3yfsKCgIE6cOMFnn33GmDFjiI6OxtPTk1q1ajF79myqV6/Ol19+yeeff864ceNo0qQJU6ZMeax7bS1YsIBPP/2UMWPGcOfOHdzd3alfv77+x0zVqlXZvXs3H3zwAY0bN0an0xEcHEyPHj2evOcPGTAg/wJKGxsbSpUqRaNGjThy5IjBqmcVK1Zk1qxZTJ48mU8++YRu3boxduxY5syZU+S+PT09WbhwIe+//z7ffPMNNWvWZNq0abzwwgv6mFKlSjFx4kTee+89BgwYQN++fVm4cKHR1+itt96iQ4cO5Obm0qRJEzZs2FBivqj/yrlWGPW3L9L/XWla/o1Hb/28ktODxmHt64mt/4NpNvdu3OZox9eoNH0cAUP7kHM3jnOjPtPfIwwg+WAEEX1GEzpxJKETR5B19RYRvUeVmHuEAbRqWJfU9EzmL1tLYnIqZcuUYtr7o/D1yj+jnZicSmzCg2lcdrY2zPjobb6a9wsD35mEs6M9LRrUYUivrgb7jbobw6nIy8z4qGSudNmqYR1SMzKZv3xdfr/9/Zj+/lv4/nlvFWP9/nr8aL6ct4QB732Ks6M9Les/x2s9u+hj+nfrgEKh4IdfVxGflIKrkyMNn6vG6726FHh+c2natCnp6eksWbKEpKQkAgMDmThpEt7e+cuMJyclEf+XazJtbW35bPJkZs+ezVtvvYWjoyONmzQxOEb+sX49eXl5TP7sM4Pn6t2nDy+//LJpOvYIdRuFk5GWyprf5pKanECpMsGMHj8DD6/8z3RKUgKJ8TH6eE1eHr8t/JrkpHisrKwp5V+WUR/OMLgJs7unD2MnzGTJ/K/4cGRvXN08eb5DT9p3/fv3aixuzZo0Ii09jV+W/kZSUjKBAWX4bMJ4vP+8J1xichJx8fH6eFtbW/73yUS+++FHho8ag5OjI00aNWTAK33M1YW/5ewNLbbW0KyaCkdbFXEpOn7Znqe/R5ijLTjbP9nUo1vxOpbtyaNlDQtaVFeRnA6/7y459wgDCKnRjuysFI5u+Y7MtHjcfUPoMPgHnNzypw1npceTnnzXzK0sfjXqtyUzPZXNK78nLSUeX/8QXnt3Nm6e+QunpaUkkJzw4NY3eXlq1i6eRmpSHJZW1niXLsfgd2ZRqcaDzPj+rUvR5KlZOGOUwXO17jaUNi8WvpKkKf1Xv8eelmdpuXhzUOiKulhI/Gf9YVly5mmbUr2IBeZuglkotCVjCXBTS3Yo9eigf6G4HPNPcTOHUhZ3zN0Es5h7IPjRQf9Cnh4l7+SkKQT75pm7CWZRz6Lk3G/MlNyqGr+EpyQ4XN/4NO2nre7Bw2Z53if1xJkwIYQQQgghhCiKLMxRtH/9ZNTJkyfj4OBg9NG2bVtzN08IIYQQQgjxH/Ovz4S9/vrrdO/e3ei2+ytVCSGEEEIIIYSp/OsHYW5ubri5Pf59a4QQQgghhBD/jEKmIxbpXz8dUQghhBBCCCFKkn99JkwIIYQQQghhWgql5HqKIq+OEEIIIYQQQpiQZMKEEEIIIYQQxUpu1lw0yYQJIYQQQgghhAnJIEwIIYQQQgghTEimIwohhBBCCCGKlVKWqC+SZMKEEEIIIYQQwoQkEyaEEEIIIYQoVrIwR9EkEyaEEEIIIYQQJiSDMCGEEEIIIYQwIZmOKIQQQgghhChWCqXkeooir44QQgghhBBCmJBkwoQQQgghhBDFShbmKJpkwoQQQgghhBDChCQTJoQQQgghhChWcrPmokkmTAghhBBCCCFMSAZhQgghhBBCCGFCMh1RCCGEEEIIUaxkYY6iSSZMCCGEEEIIIUxIMmFCCCGEEEKIYiU3ay6avDpCCCGEEEIIYUKSCRNG1YtYYO4mmMWhGgPM3QSzcK5kb+4mmEVQsxBzN8EsQpwdzN0Es0joN9HcTTCLu7fTzN0Es3i74mFzN8EsFAd3m7sJZpESed3cTTALt28bm7sJ4m+SQZgQQgghhBCiWMnCHEWT6YhCCCGEEEIIYUKSCRNCCCGEEEIUK8mEFU0yYUIIIYQQQghhQjIIE0IIIYQQQggTkumIQgghhBBCiGIl0xGLJpkwIYQQQgghhDAhyYQJIYQQQgghipVCKbmeosirI4QQQgghhBAmJJkwIYQQQgghRLFSquSasKJIJkwIIYQQQgghTEgGYUIIIYQQQghhQjIdUQghhBBCCFGsZIn6okkmTAghhBBCCCFMSAZhQgghhBBCiGKlUCrN8vg7Zs2aRVBQEDY2NtSqVYu9e/cWGf/dd99RsWJFbG1tCQ0N5eeff37i55TpiEIIIYQQQoj/pN9++42RI0cya9YsGjZsyA8//EDbtm05f/48ZcqUKRA/e/Zsxo0bx48//kjt2rU5cuQIgwcPxtXVlY4dOz7280omTAghhBBCCPGf9OWXXzJo0CBeffVVKlasyIwZM/D392f27NlG4xctWsSQIUPo0aMHZcuWpWfPngwaNIjPP//8iZ5XBmFCCCGEEEKIYqVQKszyeBK5ubkcP36c8PBwg/Lw8HAOHDhgtE5OTg42NjYGZba2thw5cgS1Wv3Yzy2DMCGEEEIIIcS/Qk5ODmlpaQaPnJwco7EJCQloNBq8vb0Nyr29vYmJiTFap3Xr1sydO5fjx4+j0+k4duwY8+fPR61Wk5CQ8NjtlEGYEEIIIYQQoliZKxM2ZcoUnJ2dDR5Tpkwpuq0KwwyaTqcrUHbf+PHjadu2LfXq1cPS0pJOnTrRv39/AFQq1WO/PjIIE0IIIYQQQvwrjBs3jtTUVIPHuHHjjMZ6eHigUqkKZL3i4uIKZMfus7W1Zf78+WRlZXHjxg2ioqIIDAzE0dERDw+Px26nrI4ohBBCCCGEKFZ/d7n4f8ra2hpra+vHirWysqJWrVps3bqVLl266Mu3bt1Kp06diqxraWlJ6dKlAVi6dCkdOnRA+QR9lkGYEEIIIYQQ4j9p9OjRvPLKKzz33HPUr1+fOXPmEBUVxeuvvw7kZ9bu3LmjvxfYpUuXOHLkCHXr1iU5OZkvv/ySs2fP8tNPPz3R88ogrIRRKBSsWrWKzp07m7spQgghhBBC/Kv16NGDxMREJk2aRHR0NGFhYWzYsIGAgAAAoqOjiYqK0sdrNBqmT5/OxYsXsbS0pHnz5hw4cIDAwMAnel4ZhP1F//79+emnnxgyZAjff/+9wbZhw4Yxe/Zs+vXrx8KFCx+5rxs3bhAUFERERATVq1d/Og1+BqzYtIMlazaSmJxCkH8p3hrQm+qVyhcan6tWM//3tWzec5CklFQ83V3p360DHVo2AWD4R/8j4tzFAvXq16zK9A9GPbV+PAm3Rs9RdswgnGuGYePnxbFuw4hdu73oOo1rU2naezhUCiHnbhxXp88las5SgxifLuGUn/AWdsFlyLoaxcWPviJ2zban2ZUn5tP9JUr374uVhwdZV69xbeo00iIiCo337dEd3549sPbzJScmhts/ziNu/R/67VXmzsG59nMF6iXt2cv5N996Kn34O+wbhePQoiMqJxfUMbdJXfkTudcuFBpvW6sRji1fQOXpg+5eFtkXTpG2ehHarIwH+2zaDvuGz2Ph6oEmM43sU4dJXfcr5D3+8rdPm03t5tg2ao3SwQVN/B0yNi4l7+blQuOtq9bFtlFbVG5e6HLukXv5LJmbf0d3L1Mfo7Cxxa5lV6wr1URhY48mJZ7MTb+jvnzGFF16LBvWr2HVit9JTkqkTEAgg14bRuWwqoXGq9W5LF2yiN07tpGcnIyHhwcv9exDq/C2AETdvMGSRQu5euUScXGxDHptGC907maq7jy2ZrVsaF3PFhcHJXfjNSzdmsHlW3lGY8uVtuDFFvb4uKuwslSQmKphT0Q2W49kG42vXcmKIV2ciLiYw3fL059mN57Ysm37WfTHThJS0yhbyocxL3emRmhZo7ETfviV9fuOFigvW8qb3//3rv7v7UdP8f3yTdyOS6C0lwfDXmpL8+cK/z9kDr+fvs6iE1dIyMymrJsjY5tUoUYp90LjN1y4xc8nrhCVkomDlQUNArwY2SgMF1srAFaevcEfF25xNTH//a3o5czw+pUI83E1SX8el33jcBxbdkLl7II6+jYpKxaQe7WI4/lzjXBs1QkLL9/843nkSVJX/Yw288/juVKFY3gX7Os2ReXihjr2LqlrFpMTedI0HTKjJ10u3pyGDRvGsGHDjG57+Hd/xYoViSjit83jkkHYQ/z9/Vm6dClfffUVtra2AGRnZ/Prr78avWu2KNy2/Yf5esESxg5+haoVQli9ZRdjPvuSxTM+w8fT+IH8w+mzSE5J4/1hAyjt601yahoajUa/fcrbb6DOe/B3anoG/cZ8RIv6tZ96fx6Xyt6OtNMXuf3TSmot+/aR8baBpam9bg635i3jZL+3cW1Qk7CZH5Mbn0TMqi0AuNSrTo0lX3Hp46+JWbMNn06tqPnrDA42603KkdNPu0uPxaN1OGXfGcvVz6aQdvIUPi92o/KsmZzo8iI5RpZ59XnpRQJGvMGVSZ+SfvYcjlUqU+6j8eSlp5O0ew8AkaPHorC01NexdHGmxu9LSdhacgaftjXq49ylHynL5pF7/SL2DVrh/vo44qaMRpOcWCDeqmwori8PJ3XVT2SfPY7KxQ2X7oNx6TWEpHnT8/dZqxHOHXuR/Ov35F6/hIWnL659hgKQuupnk/avMFZhtbFv25OM9b+QF3UFm9pNcX55JMnfjkebmlQg3qJMORy6vkrmxqXkXjyF0skFh459cejUn/Sl3+UHqVQ49RuDLjOdtN9mo01NRunsii7H+A93c9i7eyfz5sxiyLARVKwUxuaN65n00Ti+/X4+nl7GL+KeOuUTUpKTeWPkWHz9SpGakmJwXMvJycbb15cGjZswf47xm4OaW+2KVvR83p7FmzK4ciuPJjVteKunMx/9kExSmrZAfI5ax45j97gdpyFHrSPE35JX2jqQo9axJ8JwqWg3JyUvtbTnUlTJOcFw35ZDEUz/ZTXv9e9GtZAgVu48wIgv5rDsf+/i41Fw8DD2lc680aO9/m+NVkvvD6bRsk41fdnpyzd4/9tFvN6tDc2fq8LOY2d479ufmffhm4SVCzBJvx5ly6U7TN9zhveaVaO6nxsrzt7gzbUHWfZyC3wd7QrER9xN5OOtJxjdOIwmQT7EZWYzZccpPtkewfQOdQE4fieR1uVLU83XDSuVkp9PXGH46gMse7kFXg62pu6iUbY1G+DSbQDJv/1I7rWL2Dd6Ho9hHxD76Sg0yQWXHrcqWwG3vm+SumIh984eR+XshmvPwbj2Hkrij18A4NyxJ3a1m5C85HvUsXewqVgdj8FvE/flB6hv3zBxD0VJIqsjPqRmzZqUKVOGlStX6stWrlyJv78/NWrU0Jdt2rSJRo0a4eLigru7Ox06dODq1av67UFBQQDUqFEDhUJBs2bN9Nvmz59P5cqVsba2xtfXlzfeeMOgDQkJCXTp0gU7OztCQkJYu3atwfbz58/Trl07HBwc8Pb25pVXXjG4L8Hy5cupUqUKtra2uLu706pVKzIzMzG1peu20LFFE15o1ZTA0n6MHNgbL3c3Vm3eYTT+UMQZTp67yPQPRlG7WmV8vTyoFFKWKhVC9DFOjg64uzrrH0dPn8Pa2ooWDUrOICx+8x4ufTyDmNVbHys+4LWeZEdFc37MZDIuXOPW/OXcWriSsqMH6mOC3uxHwrYDXJ06h8yL17g6dQ4JOw4R+Ga/p9WNJ1bqlT7ErlpN7KrV3Lt+netfTCMnJhaf7i8ajffq0J6Y5StJ2LyFnDt3SNi0hdhVayg14EGf8tLSUCcm6h8u9eqhyc4mYevjvbam4NCsPZmHdpB1aAd5sXdIXfUTmuRE7BuGG423CghBkxRH5p5NaJLiyb12kcz927D0f3Bm3SowhJzrF7l3fD+apHhyLp4m68QBgxhzs20QTvaJveSc2IsmIZrMjUvRpCVhU7uZ0XhL/2C0KQlkH96ONiWBvKgrZB/bhUWpQH2MTY1GKG3tSVvyLXlRV9CmJpIXdQVN7G3TdOoxrFm1nFbhbQlv0x7/MgG8OmQ4Hp5ebPxjndH4E8eOcO7MKT6aNJnqNWrh7e1D+dAKVKxUWR8TUr4CAwYNoUnTFlj+5aRDSfJ8XVv2ncxm78kcohM1/LY1k+Q0Dc1q2hiNvxWr4cj5XO4maEhM1XLobA7nruUS4m/YP4UCBnd2ZO2eLOKTNUb3ZU6LN+6mU9O6dG5Wj6BS3ox5uQve7i4s377faLyDnS0eLk76R+S1W6Rl3uOFJnX0Mb9u3kPdsPIMeKEVgX7eDHihFXUqhbBk8x5TdeuRfom4QqfKAXQJCyDozyyYt4Mty0/fMBp/JiYZX0c7elUPppSzPTX83OlaJZDIuBR9zGeta9G9ahChns4EuTnyYYvq6HRw5Fa8aTr1GBxbdCDz4A6yDv55PF+xEE1yAvaNCzmeB4WgSYwjY/dGNIlx5F67QMb+rViWeXCstqvThLQtK8k+H4EmMY7MfVvIjjyJQ4uOpuqW2SiUSrM8nhXPTktNaMCAASxYsED/9/z58xk4cKBBTGZmJqNHj+bo0aNs374dpVJJly5d0GrzzwgeOXIEgG3bthEdHa0f1M2ePZvhw4fz2muvcebMGdauXUu5cuUM9j1x4kS6d+/O6dOnadeuHX369CEpKf/McnR0NE2bNqV69eocO3aMTZs2ERsbS/fu3fXbe/XqxcCBA4mMjGTXrl107doVnU73dF6sQqjVeVy8eoM61SsblNepVpkzF68arbP3aAQVgoP4ZfVGXhg8ih5vvMfMn5aSk5Nb6POs276HVg3rYmvzeKvglEQu9aoTv83wCz1+y16ca4WhsMhPVrvWq07Ctn0GMQlb9+JavwYlgcLCAoeKFUk5eMigPOXgQZyqVTNaR2llhTbX8Iy4Nicbx7AH/X6Yd5dOJGzagvZeCcmMqFRY+pcl56JhNjLn4imsgoxPu829fgmVizvWlaoDoHR0xrZ6XXLOP5jakHvtIlaly2JZJjj/ady9sKlYg+zz/3z6Q7FQqbDwDUB99ZxBsfrKeSzLlDNaRR11BaWTK5YhVQBQ2DthXfk5ci89eO2sKlRHfesqDh364PbOl7gMn4Rtk3b5v9RLALVazdUrl6he03CKbPUatbgQec5onSOHDxIcEsrK5b8x4JXuDH21Lwvmfl/ojUNLIpUSAnwtOHfdMFN17pqa4NKPN2j091YRXNqyQLarY2M70rO07DtV8l4PdV4eF27cpl4Vw89yvbBQTl++8Vj7WLP7MHUqh+Dr4aYvO33lBnXDQg33WaXCY+/zaVNrtFyIS6VeGU+D8nplvDgdXTDLDVDN1424jGz23YhFp9ORmJXN9st3aRToU+jzZOflkafV4mRjVazt/9tUFlj6lyU78pRBcXbkaayDQo1Wyb12EZWLOzaV8r+LlY7O2FWvT/a5Ew+CLCzRqQ3/3+vUuVgHVyje9otnjkxHNOKVV15h3Lhx3LhxA4VCwf79+1m6dCm7du3Sx3TrZjhff968eXh5eXH+/HnCwsLw9Mw/eLm7u+Pj8+Ag9OmnnzJmzBjeeuvB9Sy1axtmcfr370+vXr0AmDx5MjNnzuTIkSO0adOG2bNnU7NmTSZPnqyPnz9/Pv7+/ly6dImMjAzy8vLo2rWr/oLCKlWqFM8L8wRS0tPRaLW4OTsZlLu5OJOUctZonbux8Zy+cAkrK0v+986bpKSlM+3HRaRlZPLB8EEF4s9fvsa1qDu8P2ygkb09O6y9PciJNZzmkBuXiNLSEisPV3Ji4rH28SAn1nBqW05sItY+hl+S5mLp6oLCwoLcRMM25iYm4eJhfOpp8oGD+HTpTOKOXWRGRuJQqSLenTuhtLTEwsUF9UN3nXcIq4x9SAiXJ0x6av14Ukp7JxQqFdq0VINyTXoq1o4uRuvk3rhE0s8zces3EoWlJQqVBffOHCVl+YMTP/ciDqB0cMLzrUmgAIXKgox9W8jYtuZpduexKe0c8/udkWZQrs1MReEQZrRO3q2rpC//Ecfur6OwsEChsiAnMoLMP5Y82K+rJ5ZBFck5fYjURV+jcvfGoUMfUKq4t8t4psmU0tJS0Wq1uLgYTkNzcXUlOdn4j9OYmGgiz53BytKScR9OIi0tlR+++5r09HRGjHrbFM3+xxzslKiUCtIyDKcdpmVqcXYoeoA89U1XHO2UqJSwdm8We08+GGyVK21Bo2rWTJqb8jSa/Y+lpGfmf485ORqUuzk7kpD66OvWElLSOHD6Ap8Oe9mgPDElHXdnB4Myd2cHElMNP0/mknIvB41Oh7udYZbT3c6axCzjJ8Cq+brxaetajNt4lByNFo1WR9MgH95uWvjvj5n7z+PpYEtd/5LxPaZ0+PO4lp5iUK5NT0Hp5GK0Tu71SyT99A1uA0c9OJ6fPkrK7/P1MTmRp3Bs0YHcK+fJS4jFOrQKNlVro1BIHuS/TgZhRnh4eNC+fXt++ukndDod7du3L3DztatXrzJ+/HgOHTpEQkKCPgMWFRVFWJjxHyFxcXHcvXuXli1bFvn8Vas+uDjX3t4eR0dH4uLiADh+/Dg7d+7EwcGhQL2rV68SHh5Oy5YtqVKlCq1btyY8PJwXX3wRV9fCL3zNyckpcFY2JzcXa6tiODtl5A7khdHqdKBQMOGt13Cwz59zPkKt5oNpsxj76itYWxu2Z932PZQtU4pKISVnitbf9vDrcv91+2u5sRgTZzgf6eHmFNHGW3N+xMrDnWqLFqJQKMhNSiJu7TpKD+gP2oLTkry7dCbz8mUyzhrPOJhXgY4bKctn4V0Kl279Sd+8guwLp1A5ueLcqQ8uPV4l5dcfALAqVwnH8C7515ndvIyFpw/OXfujTU0mfctKo/stGQp/v1Wevti36829XWvJvXIOpaMz9uEv4dDxFTLWLMyvrVCgzUwjY+1PoNOhib5JlpMLdg1bl4hB2H0PJ+byD13GByM6rRaFQsHod97H3j7/uK0ePJTPJ09kyLARj30vm5LgCT7eelN/TsXaSkHZUhZ0a25PXFL+NEVrKwWDOjny84YMMu6VsOPYQx5+b3U6XaHv91+t23MEBztbmtUy8pugwD4L/z9kLg+3Roeu0Kz0tcQ0vthzmsF1Qqkf4EV8Zg5f7zvHlJ2n+KhVwRkbPx2/zOZLd5jTrSHWFqqn0PpiVMR/dAuf0ri8NIC0jcvJiTyJ0tkV586v4NrzNZKX5F/fmbJ8Aa69huA9/mvQ6chLiCXr0E7s6jU3ZS/Mo4T9ny5pZBBWiIEDB+qv1fruu+8KbO/YsSP+/v78+OOP+Pn5odVqCQsLIze38Klz9xf6eJSHrwlQKBT6QZ5Wq6Vjx458/vnnBer5+vqiUqnYunUrBw4cYMuWLcycOZMPPviAw4cP669Te9iUKVOYOHGiQdnbQwfy7rCC2afH5eLoiEqpJCnFMEOQnJqGm4uz0Toers54urnqB2AAgaX90Ol0xCUm4e/3IKOYnZPDtv1HeLVH57/dxpIiJzahQEbLytMNrVpNbmJKfkxMAtY+hicCrL3cCmTQzEWdnIIuLw+rh7JeVm6uqBONZwi0OTlc/ngiVz75DEs3N3ITEvDp1pW8jAzUySkGsUobGzxbhxM163uj+zIXbWYaOo2mwFlSlaMT2vRUo3Ucn+9M7rVLZOzIH1Tk3Y0iJTcbz7cmkfbHb2jTUnBq152so3vIOpR//WRe9C0UVta49HiN9K2rzD741mal5/fbwTDTrbR3Qpdp/Gy+beP25EVd4d7+zQBoYm+TkZuDy6vjyNy+Cl1GKtqMVHQajUH/NPF3UTq6gEoFGvNeM+Tk5IxSqSQ5OdmgPDUluUB27D5XNzfc3D30AzCA0v5l8qdsJcTjV6r0U21zccjIys9sODsYnrl3tFOSlln0/8WE1PzvrjvxGpzslbzQxI4j53PxclXi6aLize4P/g/d/732wzh3PpydTHxKwQU/TMnF0R6VUlkgQ5WcloG7U8EToX+l0+lYu+cI7RrWwvKh6dXuLo4kphhm0pLSMgpk3MzFxdYalUJBwkNZr6SsXNxtjZ80WHDsMtV83elbK/8a7hAPsLVU8eryfQytXxFP+wdZtZ9PXGH+0UvM7tKAEA/jvwfMQZvx53HtoVkMSgfnwo/n4V3IuXqRjO1/Xrt/N4qUnBy8Rn9C6vpf0aaloM1Iy1+kw8ISpb0j2tQknDv1QZMY95R7JEo6yYUWok2bNuTm5pKbm0vr1q0NtiUmJhIZGcmHH35Iy5YtqVixYoEvZas/s0h/XQHL0dGRwMBAtm8vernyotSsWZNz584RGBhIuXLlDB729vZA/qCtYcOGTJw4kYiICKysrFi1alWh+xw3bhypqakGj5GvvvK32whgaWlBaHAgR04ZZi2Onj5PldBgo3WqhIaQkJRC1l+u94m6G4NSqcDL3c0gdvv+o6jVato0bfCP2lkSpBw6iUdLw354Pt+I1ONn0eXlL/+cfOgkHi0bGsR4tGpE8sGScY2QLi+PjMhIXOrVNSh3qVePtFOnCqn1oG5uXBxotXi2aU3Snr0FBhke4c+jtLIi7o8Nxd72f0SjQX3rGtahhktLW4dWJff6JaNVFFbW6HQP/bjU3v9boY8pMNDSalEUODdtJhoNedE3sQw2vObTMrgS6qgrRqsoLK3g4X7/2cf7GQB11BVUbl4GZ09V7j5o0lLMPgCD/BNkweXKcyriuEH5yYjjVKhY2WidipXCSEpK5N69e/qyu3duo1QqcfcoGdOwHkWjhZvReVQKMjxBWCnIkqu3H39FQ4UCLFT57210goaP5iQzcW6K/nHqUi4Xb6iZODfF6IqLpmZpYUGFwNIcPmv4WT589hJVQwKLrHv8wlVuxSbQqWndAtuqlgvk8FnDW60cPnvxkfs0FUuVkgpezhyOMlww43BUHFV93YzWyc7T8PBq5CojMzp+Pn6ZuUcu8m2n+lTyLllL06PJQ33rGjYVDI/nNhWqknO94K1xABRWVgWP1fePcw9ngfLU+SvHKlXYVq/HvdMFb2Xwb6NQKszyeFbIIKwQKpWKyMhIIiMjUakMU+Wurq64u7szZ84crly5wo4dOxg9erRBjJeXF7a2tvqFM1JT88+iTJgwgenTp/PNN99w+fJlTpw4wcyZMx+7XcOHDycpKYlevXpx5MgRrl27xpYtWxg4cCAajYbDhw8zefJkjh07RlRUFCtXriQ+Pp6KFSsWuk9ra2ucnJwMHsUxFbFnx3DWbd/D+u17uHH7Ll8v+JXYhEQ6h+en4Gf/soxJ3/yojw9vXA9nR3s++24e12/dIeLcRb77+Xfat2hcYCri+h17aFynJs6ORZ+NNAeVvR1O1SrgVC3/olu7oNI4VauAjb8vAKGfjqbaggeZzJtzlmIb4EfFL97DoUJZSvfvhv+Ablz78sGc8hvf/ozH8w0pO3Yw9qFlKTt2MB4t63Nj5pPdnf1purNoMd5du+DduRO2QUEEjR2Dta8PMctWABAw4g3Kf/rgei6bgDJ4tm+HTRl/HMIqE/r5FOzKBXNzZsFl/b27dCZx5y7yUo2fjTSnjF1/YF+vBXZ1m2HhXQrnLn1RuXqQuT9/BUenDr1w7TNcH5999ji21epg3/B5VO5eWAWF4txtALk3LqNNS9bH2Dd6HtsaDVC5eWIdWgWndj24d/aY2bNg9907sAWbmo2xrtEIlYcv9m16oHJ2I/vobgDsWnXFoeuDbHruxVNYVaqJTe1mKF09sChTDvt2vVDfvqa/BiP7yE4Udg7Yt+2F0t0by/JVsWvSjuwjxldUNYdOXV5k6+YNbNuykVtRN5k7ZxYJ8XG0aZe/0tnPC+by1bT/6eObNGuJo6MT33w1laioG5w7c5qF836g5fNt9FMR1Wo1165e4drVK6jz8khMTODa1StE371jlj4as/XwPRpXt6FhNWt83VX0aGWPm7OKXSfyT5p1bWbHwI4PjsfNa9lQLcQKL1clXq5KGla1JryuLYfO5k99z9PA3XiNwSMrW0d2ro678Ro05h+DAdCnbVNW7zrMmt2HuX4nlum/rCYmMZluf544+/a39Xz0/ZIC9dbsPkxYcBnK/Xnc/6ue4Y05fPYSC9dv58bdWBau387hc5fo3brJU+/P43q5RjlWn7vJmnM3uZ6UzvQ9Z4jJuMeLVQKB/Ou5Ptry4GRE4yAfdlyNZtnp69xOzeTk3US+2H2Gyt4ueP65/PxPxy8z6+AFPm5VA18nOxIys0nIzCYr1/i95swhfcd67Bu0xK5e8/zjedd+qNw8yNybf7sYpxd64/rKgxWts88cx7Z6Hewbhecfz8uG4vLin8fz1PzjuVVAOWyq1cnfHlwBj+EfgEJBegm5xleYj0xHLIKTk5PRcqVSydKlSxkxYgRhYWGEhobyzTffGCxDb2FhwTfffMOkSZP46KOPaNy4Mbt27aJfv35kZ2fz1VdfMXbsWDw8PHjxReNLeBvj5+fH/v37effdd2ndujU5OTkEBATQpk0blEolTk5O7NmzhxkzZpCWlkZAQADTp0+nbdu2//TleGKtGtYlNT2T+cvWkpicStkypZj2/ih8vfKn1SUmpxKb8GAhBztbG2Z89DZfzfuFge9MwtnRnhYN6jCkV1eD/UbdjeFU5GVmfDTWpP15XM61wqi/fZH+70rT3gfg1s8rOT1oHNa+ntj+5Yv53o3bHO34GpWmjyNgaB9y7sZxbtRn+nuEASQfjCCiz2hCJ44kdOIIsq7eIqL3qBJzjzCAhM1bsHB2xv+1wVh5epB15Srnho8gJzoaACsPD6z/skiNQqmiVN+XsQ0IQJeXR+rRY5zuO4Ccu9EG+7UJKINzzRqcHTLUpP15XPciDqK0d8SxdTdUzq6oo2+R+MP/9PeUUTq5oHJ9ME0z68huFNa22DdujVPnV9DdyyTn8jlS1y7Wx9y/7supff7ARpOZRvbZ46T9YXgDb3PKPXuUTFsH7Jp1ROnojCbuDqm/fI02Nf8zrXR0QeX84Kx5zsn9KKytsanbAvvW3dFm30N9PZKsLcv1Mdq0ZNJ+/hL7Nj1wHTYRbXoy9w5t497ejSbvX2EaN21Oenoavy1ZRFJSEgGBgXw0cQpe3vn3CEtOTiQh/sE0I1tbWyZ9NpU5s2cy5q1hODo60ahxU/r0fbCgUFJSIqPeHKL/e/WK31m94nfCqlTjs8+/NF3ninA0Mhd7u0w6NrLD+c+bNX+9NFWfsXJ2UOLu/OCEpUKRPzDzcFGh0eqIT9GycmcWu0+UkJVNH1N4vRqkZmQxd/UWElLSCC7ty9djB+tXO0xISScm0XAmTEbWPXYcPc3Ylzsb3We18kF8NvwVZi/fyPfLN1Ha250pw/uWmHuEAYSXL0VKdi4/HrlIQmYOwe6OfPNCPXyd8i8XSMjKJib9QXb3hUplyFLn8fvp63y17xyO1hbULu3JiIaV9DHLTl9HrdXyzgbDDNBrdUIZUq9krBR478QBUuwdcGr7Iiqn/ON5wqzJ+uO5yskVC7cHlwZkHd6FwsYGh6ZtcO7aF929TLIvniV1zYPjOZZWOHfohYWHF9qcbLLPRZD080x097JM3T2Te5aWizcHhc7Ua5eLZ0Li2QPmboJZHKoxwNxNMAvnSvbmboJZBDULeXTQv5C1c8nLIJtCQr+Jjw76F5q21Pi9vP7tvnr+sLmbYBaKP7PR/zUpkdfN3QSzKP3tMnM3oVB3R/Uyy/P6ffWrWZ73SckQVQghhBBCCCFMSKYjCiGEEEIIIYrVs7RIhjlIJkwIIYQQQgghTEgyYUIIIYQQQohiJQtzFE1eHSGEEEIIIYQwIRmECSGEEEIIIYQJyXREIYQQQgghRLGShTmKJpkwIYQQQgghhDAhyYQJIYQQQgghipVkwoommTAhhBBCCCGEMCHJhAkhhBBCCCGKlyxRXyR5dYQQQgghhBDChGQQJoQQQgghhBAmJNMRhRBCCCGEEMVKoZCFOYoimTAhhBBCCCGEMCHJhAkhhBBCCCGKlUIW5iiSvDpCCCGEEEIIYUIyCBNCCCGEEEIIE5LpiEIIIYQQQohipVDKwhxFkUyYEEIIIYQQQpiQZMKEEEIIIYQQxUsW5iiSvDpCCCGEEEIIYUKSCRNCCCGEEEIUK7kmrGiSCRNCCCGEEEIIE5JBmBBCCCGEEEKYkExHFEYptBpzN8EsnCvZm7sJZpF6PtPcTTALl2HlzN0Es7i8Yo+5m2AWZTtHmrsJZlEmsLm5m2AWqjOHzd0Es4g+fM7cTTALpzJe5m6CeIhCIbmeosirI4QQQgghhBAmJJkwIYQQQgghRPGShTmKJJkwIYQQQgghhDAhGYQJIYQQQgghhAnJdEQhhBBCCCFEsVIoJddTFHl1hBBCCCGEEMKEJBMmhBBCCCGEKFYKWZijSJIJE0IIIYQQQggTkkyYEEIIIYQQonjJzZqLJK+OEEIIIYQQQpiQDMKEEEIIIYQQwoRkOqIQQgghhBCiWMnCHEWTTJgQQgghhBBCmJBkwoQQQgghhBDFS27WXCR5dYQQQgghhBDChGQQJoQQQgghhBAmJNMRhRBCCCGEEMVKoZCFOYoimTAhhBBCCCGEMCHJhAkhhBBCCCGKlyzMUSR5dYQQQgghhBDChGQQJoQQQgghhBAmJNMRhRBCCCGEEMVKoZSFOYoimTAhhBBCCCGEMCEZhJnRrl27UCgUpKSkmLspQgghhBBCFB+F0jyPZ4RMR3wC/fv3JyUlhdWrVxfL/ho0aEB0dDTOzs7Fsr+SaMXmnSxes5nElBSCSvsxckBPqlcsX2h8rlrN/GXr2Lz3EIkpaXi5u9Kva3s6tmikj1n6x1ZWbd5FTEISLk4ONK9Xi6G9u2FtZWmKLj0Wn+4vUbp/X6w8PMi6eo1rU6eRFhFRaLxvj+749uyBtZ8vOTEx3P5xHnHr/9BvrzJ3Ds61nytQL2nPXs6/+dZT6cOTcmv0HGXHDMK5Zhg2fl4c6zaM2LXbi67TuDaVpr2HQ6UQcu7GcXX6XKLmLDWI8ekSTvkJb2EXXIasq1Fc/OgrYtdse5pdeWK/n7zKz8cukpCZTVl3J8Y2q0bN0p6Fxm+IjOKnoxe5lZKBg7Ul9QO9GdWkKi621gBcTUhl9oHzRMYlE52WxZhm1ehTM8RU3Xls7h074/VSLyzd3Mm+eYM7s78h8+zpQuM9OnbBo1NXrLx9yY2LJfbXn0nettlorEuzlgS+P4HUA3u5PuH9p9WFv2XZlj38sn47CSmplC3ty+i+3ahRoVyh8blqNXNXbmTjvqMkpqTj5ebCwM6teaF5fQDy8jQsWLOFP/YcJj45hQBfb97o1YkG1SuZqkuP5bkQBfUrKXG0hbgU2HJcQ1T8o+v5e0K/ViriUmDORo2+3NMZmlVV4uumwMVBweZjGg5f1D219v9dv0dc5qcjF0nIuEewhzNjW9Sgpn8Rn+9zN1h45AK3kvM/3w2CfBjVvLrB53vWvrNExiQRnZbF2BbV6fNcqKm689icWrbHpV1XVM5uqO9EkbB4DtmXzhUZ7/x8Ryw8vMhLjCd57W9k7N+h325ZqgxuXV/GOrAclp7eJCyeQ+rmNaboyhOxqdMcu8ZtUTq4kBd3h8wNS1DfvFxovHW1etg1aovK3Rttzj3Ul8+QsfE3dPcy9TEKG1vsW3XDqnItlDb2aJLjydz0G7mXCj9ein8/GYSZkZWVFT4+PuZuxlOzbf8RZixYytuD+1A1tByrtu5h9Gdfs+SrSfh4uhut8+GXP5CUmsa4of3x9/EiKTUNjVar37557yFmL17B+0MHUDU0mKjoWD79bj4AI/v3NEm/HsWjdThl3xnL1c+mkHbyFD4vdqPyrJmc6PIiOTExBeJ9XnqRgBFvcGXSp6SfPYdjlcqU+2g8eenpJO3eA0Dk6LEoLB8MMi1dnKnx+1IStpacwYjK3o600xe5/dNKai379pHxtoGlqb1uDrfmLeNkv7dxbVCTsJkfkxufRMyqLQC41KtOjSVfcenjr4lZsw2fTq2o+esMDjbrTcqRkvHltfniLabtOsm4ljWp5ufOitPXeHPVPpb3a42vk12B+Ig7CXy06QhjmlajSbAfcRn3mLztBJ9sOc70Tg0AyM7TUMrZnufLl2b67lOm7tJjcWnaglKvj+D2zC/JPHcGj/YvUPazL7jw6iuo4+MKxLt36IzvwCHcmjGVrIuR2FWohP/Id9BkpJN26IBBrKWXN36Dh5Fx5qSJevP4thw8zpc/r+DdgT2oFlqWldv28db/ZvH7tA/x8XAzWmfc1/NJSk3nw9f64O/jSXJqOnl/Oa7N/n0dG/cd5YPBvQnw8+bQ6Uje+fJH5k0cTWiQv6m6VqRKAQpa11Ky4aiWW/E6aoYo6d1cxaz1GtKyCq9nbQmd6qu4HqPD3sbw+hBLFSRnwPkoLeG1SubZ682RUXyx/STjnq9J9dKerDh5hTeW72HFoDb4OtkXiI+4Hc/4DUcY06I6Tf/8fH+25RiTNh3lyy75JxOz1XmUdrbn+VB/pu8o/OScOdnXbYxHn8HE/zSL7MuRODVvg+/YidwaN5S8xIIjb6cW7XDv3p+4+d+Qc+0yNmXL4znwTbSZGWSdPAKA0sqavPgYMo/sw73PYFN36bFYh9XBoV1vMtYtQh11GZvazXDuO5qkbz5Am5pUIN4iIATHboPJ3PArORdPonRyxfGFvjh2GUDakj+/B1UqnPu/jTYzjbRfv0OblozS2Q1dTraJe2cGck1YkUrmUe8Z0KxZM0aMGME777yDm5sbPj4+TJgwwSBGoVAwd+5cunTpgp2dHSEhIaxdu1a//eHpiAsXLsTFxYXNmzdTsWJFHBwcaNOmDdHR0fo6eXl5jBgxAhcXF9zd3Xn33Xfp168fnTt31scsX76cKlWqYGtri7u7O61atSIz88EZGVP5df1WOrZoxAstmxBY2o9RA3ri5eHKyi27jMYfjDhLxPmLTB83gjpVK+Hr5UHlkLJUDX1whvnMxatUCS1H68Z18fXyoG61yjzfsA4Xrt40Ua8erdQrfYhdtZrYVau5d/0617+YRk5MLD7dXzQa79WhPTHLV5KweQs5d+6QsGkLsavWUGpAP31MXloa6sRE/cOlXj002dkkbN1qqm49UvzmPVz6eAYxqx+vTQGv9SQ7KprzYyaTceEat+Yv59bClZQdPVAfE/RmPxK2HeDq1DlkXrzG1alzSNhxiMA3+xWxZ9NafPwSncOC6FIliLLuTrzdvDrejnYsP3XVaPyZ6ET8nOzpVTOEUs721CjlQbeqZTkfm6yPqezjxqimVWldwR9LVck8THt260HSpj9I2rSenFs3ufP9TNTxcXh07GI03q1lOIkb1pKyewe5MdGk7NpO0qb1eHXvYxioVBLw3kfELJpP7l+OfSXFkj920Kl5fTq3aEBQKR/G9HsRb3dXlm/dazT+wMnznIi8wox3h1K3SgX8PN2pXC6QauXL6mM27D1C/87hNKxRmdLeHrz4fGPqVavIL3/sMLpPc6hfQUnEVR0RV3UkpMGW41pSs+C58kX//2xfR8nZGzpuJxTcdjcJtkVoOXdTh0ZTcHtJ8Muxi3SuGkTXasH5n++WNfFxtGVZRCGf77uJ+Dnb0btWeUq5OFCjtCfdqgVzPubBD/jKvu6Mal6dNhXLlNjPt0ubLqTt3kL67i2o794icfGP5CUl4NSindF4x4YtSNu5kczDe8mLjyHj8B7S9mzBpcOD772c65dJXDqfjMN70KnVpurKE7FtGE728T1kH9+DJj6azA2/oklNwrZOC6PxlqWD0aYkcO/QNrTJCeTdvMy9o7uwKBWkj7Gp2RilnT1pi2eSF3UFbUoieTcvo4m5ZapuiRKqZH76nxE//fQT9vb2HD58mKlTpzJp0iS2PvSjeOLEiXTv3p3Tp0/Trl07+vTpQ1JSwbMp92VlZTFt2jQWLVrEnj17iIqKYuzYsfrtn3/+OYsXL2bBggXs37+ftLQ0g+mR0dHR9OrVi4EDBxIZGcmuXbvo2rUrOp1pp3io1XlcvHaTOtUqG5TXrVqZMxeNf3ntO3aSCsGBLF6ziY6vjaX7iA/45uffyc7J1cdUqxjCxWs3OXf5GgB3YuM5EHGGBjWrPL3OPAGFhQUOFSuScvCQQXnKwYM4VatmtI7Sygptbo5BmTYnG8ewMBQWxpPV3l06kbBpC9p7z+6ZNJd61Ynftt+gLH7LXpxrPei3a73qJGzbZxCTsHUvrvVrmKydRVFrtETGplAvwNugvH6AN6fuJhqtU83PndiMe+y7Fo1OpyMxM5ttl27TqKyvKZpcLBQWFtiFlCf9xBGD8vTjR7GvFGa8jrH/57m52IVWBJVKX+bTpz95qSkkbfrj4V2YnTovjwvXb1G3akWD8rpVK3L60nWjdfYcP0PFsmX4ed022g37gG6jJjLjl5Vk5z44rqnz8rC2NJxObW1pyalCjpWmplSCrxtcjTb8HrkWrcPfo/Az3dXKKnB1VLD7jLbQmJJMrdEQGZNM/UDDGSv1gnw4dcfIqBKoWsqD2PR77L1698Hn++JtGpX1M0WTi4fKAuvActw7a5ilyzpzApuQikarKCws0apzDcp0ubnYlC1v8Pku0VQqLPwCyb1iOOUy98o5LMoEG62ijrqC0skVq/JVAVDYO2Fd+TlyLz6YwWBVoQbqqKs4dHwZ9/dm4PrmJ9g1bQ8KyRL918l0xH+gatWqfPzxxwCEhITw7bffsn37dp5//nl9TP/+/enVqxcAkydPZubMmRw5coQ2bdoY3adareb7778nODj/A//GG28wadIk/faZM2cybtw4unTJP9v87bffsmHDBv326Oho8vLy6Nq1KwEBAQBUqWL6AUpKegYarRY3FyeDclcXJ5JSUo3WuRMbz+kLl7GytOR/bw8jNT2DL+YuJi0jkw+HDQDg+YZ1SElL5/Xxn6MDNBoNXcOb0beL8bNzpmbp6oLCwoLcRMMf4LmJSbh4GJ+CmXzgID5dOpO4YxeZkZE4VKqId+dOKC0tsXBxQZ1g+GXvEFYZ+5AQLk+YZHR/zwprbw9yYg37lhuXiNLSEisPV3Ji4rH28SAn1vC1zIlNxNqn8OsxTCnlXg4anQ53e2uDcjc7axKzjA+Qq/l58FnbOrz3x2FyNRrytDqaBvvyTvPqJmhx8VA5OaNQWaBOTjYoVycn4+hqfEpe+rEjuLfpSOqBvdy7fAnbkFDcWrfL/3/u7EJeUiL2larg1qY9F4cONLoPc0tJ+/O45uxoUO7u7EhiaprROnfiEjh18SrWlhZ8MXowKemZfD7/N9Iysvjo9ZcBqFe1Iov/2EGNCuUo7e3B0bMX2X38NFptybg+ys4alEoFmdmG7cnM1mFva/yHpJsjtKyuZOFWDSY+B1hskrNy0eh0uNnbGJS729mQmGn88129lAefdajHe2sPPvh8l/Pj3VY1TdHkYqFydEKhUpGXmmJQrklLQeXsarRO1pnjODVtTebxQ+TeuIJ1UDkcmzyPwsISlYMTmtRko/VKEqWdIwqVCm2G4WdZl5mK0sH4yaW8W1dIWzYHxx6vo7CwRKGyICcygoz1i/UxKjdPVC4VyT59kNSfv0Ll7o1Dx1dAqSJr51qj+/23UDxDi2SYgwzC/oGqVasa/O3r60tcXFyhMfb29jg6OhaI+Ss7Ozv9AOzhfaamphIbG0udOnX021UqFbVq1UL75/UF1apVo2XLllSpUoXWrVsTHh7Oiy++iKur8QMnQE5ODjk5hmeoc3JzsbayKrTO41Lw0Be0Tlfo2Z/8bJ2CiSNexcE+/1qat/qpeX/694wd1AcbaytOnLvAwhV/8PbgPlQqV5bbMXHMWLAUd9d1DHyx4z9ub7F5+EeHQkFhv0RuzfkRKw93qi1aiEKhIDcpibi16yg9oD9oC87R8e7SmczLl8k4W/gF0s+Mh1+T+/83/lpuLKbE/aoz/D+d/z/Z+P/za4lpTN15ksH1KlI/0JuEzGxm7DnD5G0n+Lh1wcVXSrSH3of8t8/4exOzeCEWrm6U//oHUOQP2JK2bMS7Rx/QalDa2lLmvQ+5NWMqmjTjJ2pKioffWZ1Oh6KI45oCBZ+80R8HO1sARr7SlfdmzOOdgd2xsbJiTL8X+ezHX3lpzCcoFApKeXvQsWk91u0+ZHSfJYqRt1uhgC4NVew+oyUp3fRNKm4F3m8KT2JcTUhl6rYTvNagMvWDfEjIvMeMXaf4bMsxJrStY7xSiVXgi6zQY2/ymqWoXFwp/dF0UCjQpCaTvnc7rh1eBO2zlgk10u9CqDz9cGjfm6yda8m9fBalowsObbrj0KkvGasW/FldgTYzjYzVC0GnI+/uTZSOLtg2bvuvH4SJoskg7B+wfGj6iEKh0A+GniTmUfEPTyV8+Mv+r9tVKhVbt27lwIEDbNmyhZkzZ/LBBx9w+PBhgoKCMGbKlClMnDjRoOyd1/vz7j84G+3i6IBKqSTxoaxXcmo6bs5ORuu4uzrj6eaiH4ABBJbyRafTEZ+UjL+vN3OWrqFNk/q80LIJAOUCSpOdk8P/flhE/67tUSrNe9ZFnZyCLi8Pq4eyXlZurqgTjU9D1ebkcPnjiVz55DMs3dzITUjAp1tX8jIyUCenGMQqbWzwbB1O1Kzvn1YXTCYnNqFARsvK0w2tWk1uYkp+TEwC1j4eBjHWXm4FMmjm4mJrjUqhKHBWPDkrBzc7a6N15h+5QHU/d/rVzl8Nrbwn2FpaMOi3XQxrWBlPB9un3u5/SpOWik6Th6WbYdbLwsWVvGTjZ7x1ubnc+vJ/3Pr6Cyxd3VAnJeLe7gU0mZnkpaZiGxSMtY8fZSf970GlP8+iVtu4k8iBfciNvvvU+vQ4XJz+PK6lGo4sktIycHNyNFrHw8UJTzdn/QAMIKiUDzqdjrjEFMr4euHq5Mi0Ma+Rk6smNSMTT1dnvv11DX6FLGBkalk5oNXeX1jjwfeNvY0CYwkhKwso5a7A11VJ2z/PKygU+d9dH/ZS8csOLTdiS9qJlIJc7ayMfr6TsrJxs7MxWmfBoUiql/agX90KAJTHBVtLCwYu2cHwxlWejc93eho6jQYLZ1f+enpW5eSMJi3FaB2dOpf4uV8Tv+BbVE4uaFKScWreBu29LDQZxrPEJY02Kx2dRoPSwXDFaoW9E9oM4yeG7Jq2Jy/qCvf2bQJAE3ub9HU5uA5+n6ytK9FmpKJNT8k/ofqX32qa+GhUji75UzVL6gWRxUEW5iiS5AmfIc7Oznh7e3PkyIPrMDQaDREPLX2uUCho2LAhEydOJCIiAisrK1atWlXofseNG0dqaqrBY+Sgl/9RWy0tLQgtG8DR0+cNyo+cPk+VUONzq6uGliMhOZWsv1znFBUdi1KhwNMtP5OXnZOD8qEPtVKpRKfTlYjkiC4vj4zISFzq1TUod6lXj7RTRa9yp8vLIzcuDrRaPNu0JmnP3gJnHT3Cn0dpZUXcHxsK2cuzI+XQSTxaNjAo83y+EanHz6LLywMg+dBJPFo2NIjxaNWI5IMlY0UxS5WSit4uHI6KNSg/dDOWan7Gf0BnqzUFTqQon7FrA3R5eWRdvoRjzdoG5Y41a5N5/mzRlTUa1AnxoNXi2qwlaYcPgE5H9q0oLrzWl4tDB+ofaYf2k3EqgotDBxpdcdHULC0sqBDkz+HTFwzKj5y5QNXyxk9yVQ0tS3xyKlnZD37ORkXHoVQo8HJ3MYi1trLEy80FjUbLjiMnafpcVUoCrRaik6Csr+H/07K+Cm4lFDzw5qhh9vo8ftig0T+OXdaRkKrjhw0a7hipUxJZqlRU9HHl0A3DVW0P3YilWikPo3Xu5WlQYvzzXRK+ox6LJo+cG1ewDTO89tYurAbZlyMfUVeDJjkRdFoc6jUh8+SRZ6fjGg15d29gVc7wWnarcpXIizJ+fabC0qrgNff3T7T/+b7nRV1B5eZtkD5VefigSUv+dw/AxCNJJuwZ8+abbzJlyhTKlStHhQoVmDlzJsnJyfofdYcPH2b79u2Eh4fj5eXF4cOHiY+Pp2JF4xfTAlhbW2NtbXjWPq8YpiL26vA8E2fOo0JwIFXKl2X1tj3EJiTRJbwZALMWryA+KYWP3xwEQHijuixYsZ5PZy1gcPdOpKRn8O2i5XRo0Qgb6/z2NHquGr+u30r5oDJULhfE7Zg45ixdTePnqqEqIatM3Vm0mPKffULG+UjSTp3Gp1tXrH19iFm2AoCAEW9g7eXFpQ8/AsAmoAyOYWGknzmDhZMTpV55GbtywVwa/1GBfXt36Uzizl3kpZa86Voqezvsy5XR/20XVBqnahXITUol+1Y0oZ+OxqaUN6cGvAvAzTlLCRjWh4pfvMeteb/jUq8G/gO6EfHyGP0+bnz7M/V2/ELZsYOJXbcd744t8WhZn4PNepu8f4XpU6s84zceoaK3K1V93Vl55hox6Vl0q5a/+t3MvWeIy7jHJ39ORWoS7MunW4+z7NRV6gfkT0ectusUYT6u+rPkao2Wa4lp+n/Hpd/jYlwKtpYWlHF1ME9HHxK/4jfKvPMhWZcukHn+HO7tX8DSy4uE9asB8B04BEt3D6K++AwA61L+2FWoSGbkeSwcHfHs1gObwCD9dp06l+wbhotbaDIyAAqUm1Pv9i34+LufqVS2DFXKB7Fq+35iEpLo1qoxAN/+uob45FQmDusLQJuGtZm3chOTvv+F115sR0p6Jt8sXkXHZvWx+fM4e/bKDeKSUigfUJr45BTmLN+AVqejb8dWZuvnww5e0NKlvpLoRAW3E3TULKfE2Q6OX87/wdmiev79w9YczP87/qFDVFY25GkMy5XK/HuFAaiU4GinwNtVR646f+n6kuDl50L58I/DVPJxo2opD1aevEpMWhYvVs8/mfjN7tPEZWTxaft6ADQN9uOTzUf5PeIKDYJ8SMi4xxc7IgjzdcPL8f7nW8O1hIc+37HJ2FpZUMbVeEbV1FI2rcJ7yBhyrl8m+8oFnJq1wcLdk7Qd+ScA3V7qh4WrO3FzvgTA0scP67Kh5Fy9iNLeAec2nbEqHaDfDoDKAqtS+d8RCgsLLFzdsSpTFm32PfLiSsZKqPf2b8HxxcHk3bmB+tYVbJ5risrZnXtHdwJg//yLKJ1cSF8xF4CcCydx7NwfdZ3mf05HdMahXW/Ut67mZ8CAe0d2YlOvJQ7tenPv0DZU7t7YNW3PvYMl5xYzwjxkEPaMeffdd4mJiaFv376oVCpee+01WrdujerP1YecnJzYs2cPM2bMIC0tjYCAAKZPn07btm1N3tZWDeuQmpHJ/OXrSExOpay/H9PffwvfP6fYJCanEpvwYNEFO1sbvh4/mi/nLWHAe5/i7GhPy/rP8VrPB0te9+/WAYVCwQ+/riI+KQVXJ0caPleN13sZXxbbHBI2b8HC2Rn/1wZj5elB1pWrnBs+gpw/l9u28vDA+i/3h1MoVZTq+zK2AQHo8vJIPXqM030HkHPX8EvJJqAMzjVrcHbIUJP253E51wqj/vZF+r8rTcu/we6tn1dyetA4rH09sfV/sALgvRu3OdrxNSpNH0fA0D7k3I3j3KjP9PcIA0g+GEFEn9GEThxJ6MQRZF29RUTvUSXmHmEArUP9Sb2Xy4+HIknIzCbY3YlvujTC7897CCVkZhOT/uBGSi9UDiQrN4/fTl7lq92ncbC2pLa/F281frCATnzGPXr98uALetHxSyw6folapT34sXszk/WtKCm7d6BycsKnT38s3NzJvnmdax++gzouPyto6eaOlddfVo1UKvHs1gP/0mXQafLIOBXB5ZFDyY0teO+8kiy8fi1S0zOZu3IjCSlpBPv7MuPdYfh65k/NTEhJIybhwdRjOxtrvnv/Db5YuIy+H0zF2cGeVvVqMrRHB31MTq6a739fz524BGytrWlYozKThvXF0b7gfebM5fxNHXZWWppUUeLw582al+zSkPrn3U8cbMDZ/skyuo62MKTdg58hDSopaFBJyY1YHT9vKxkZgtYVy5CancOcA+dIyMymnIczM19sjJ/z/c/3PWL+cqO0F6oEkZmr5rcTl/lq50kcrC2pE+DNW00fZDXjM7Lp+dOD49zPRy/y89GL1PL3ZG4v40uhm1rm4b0kODjh2qkXFi5u5N6+SfT0j/X3CFO5uGHh/pfp5EoVLm27YOlTCp1GQ3bkae5MGktewoMMtoWrG/6fztT/7dKuGy7tunEv8jR3p4wzWd+KknP2CAo7e+yav4DS0Zm82DukLvoKbUr+bxWlozNKlwezHHIi9qOwtsG2bksc2vRAm52F+toFMjf/ro/RpiaRunA6Du164frGJ2jTk7l3cCtZe579GS2PojDzJSIlnUJn6rXLRbHSarVUrFiR7t2788knnxTbfpNOG7/nzb/d+VfeMncTzCL1vOnvI1cSNPvW+L3b/u0ur9hj7iaYRdn/Fcwu/xfMiGxu7iaYxdjsZ3sF2b8revdxczfBLJzKeJm7CWbh+ekCczehUFnzzHPMtRv0bHz2ZYj6jLl58yY//vgjly5d4syZMwwdOpTr16/Tu3fJmZ4lhBBCCCH+4/JX5DH942+YNWsWQUFB2NjYUKtWLfbuLToZsXjxYqpVq4adnR2+vr4MGDCAxETj9wctjAzCnjFKpZKFCxdSu3ZtGjZsyJkzZ9i2bVuR13wJIYQQQgghCvrtt98YOXIkH3zwARERETRu3Ji2bdsSFRVlNH7fvn307duXQYMGce7cOZYtW8bRo0d59dVXn+h55ZqwZ4y/vz/79+83dzOEEEIIIYQo3DNyTdiXX37JoEGD9IOoGTNmsHnzZmbPns2UKVMKxB86dIjAwEBGjBgBQFBQEEOGDGHq1KlP9LzPxqsjhBBCCCGEEI+Qk5NDWlqawSMnJ8dobG5uLsePHyc8PNygPDw8nAMHDhit06BBA27fvs2GDRvQ6XTExsayfPly2rdv/0TtlEGYEEIIIYQQ4l9hypQpODs7GzyMZbQAEhIS0Gg0eHt7G5R7e3sTE2N89d4GDRqwePFievTogZWVFT4+Pri4uDBz5kyj8YWRQZgQQgghhBCieJlpYY5x48aRmppq8Bg3rujbICgeWtBDp9MVKLvv/PnzjBgxgo8++ojjx4+zadMmrl+/zuuvv/5EL49cEyaEEEIIIYT4V7C2tsba2vqxYj08PFCpVAWyXnFxcQWyY/dNmTKFhg0b8vbbbwNQtWpV7O3tady4MZ9++im+vr5G6z1MMmFCCCGEEEKIYqVQKs3yeBJWVlbUqlWLrVu3GpRv3bqVBg0aGK2TlZWF8qHnUalUQH4G7XHJIEwIIYQQQgjxnzR69Gjmzp3L/PnziYyMZNSoUURFRemnF44bN46+ffvq4zt27MjKlSuZPXs2165dY//+/YwYMYI6derg5+f32M8r0xGFEEIIIYQQ/0k9evQgMTGRSZMmER0dTVhYGBs2bCAgIACA6Ohog3uG9e/fn/T0dL799lvGjBmDi4sLLVq04PPPP3+i55VBmBBCCCGEEKJ4KZ6dCXfDhg1j2LBhRrctXLiwQNmbb77Jm2+++Y+e89l5dYQQQgghhBDiX0AyYUIIIYQQQojipTS+xLvIJ5kwIYQQQgghhDAhyYQJIYQQQgghipXiGbomzBzk1RFCCCGEEEIIE5JBmBBCCCGEEEKYkExHFEIIIYQQQhQvWZijSJIJE0IIIYQQQggTkkyYEEIIIYQQonjJwhxFkldHCCGEEEIIIUxIBmFCCCGEEEIIYUIyHVEIIYQQQghRvBSyMEdRJBMmhBBCCCGEECYkmTAhhBBCCCFE8VJKrqco8uoIIYQQQgghhAlJJkwYlexQytxNMIugZiHmboJZuAwrZ+4mmMWuN5abuwlmUe3cCnM3wSzmnK1k7iaYxZale83dBLMo9+5EczfBLKo2jTV3E8zCe8sMczdBPEyWqC+SvDpCCCGEEEIIYUIyCBNCCCGEEEIIE5LpiEIIIYQQQojipZQl6osimTAhhBBCCCGEMCHJhAkhhBBCCCGKlyzMUSR5dYQQQgghhBDChGQQJoQQQgghhBAmJNMRhRBCCCGEEMVLIQtzFEUyYUIIIYQQQghhQpIJE0IIIYQQQhQvpeR6iiKvjhBCCCGEEEKYkGTChBBCCCGEEMVLrgkrkmTChBBCCCGEEMKEZBAmhBBCCCGEECYk0xGFEEIIIYQQxUshuZ6iyKsjhBBCCCGEECYkmTAhhBBCCCFE8ZIl6oskr44QQgghhBBCmJAMwoQQQgghhBDChGQ6ohBCCCGEEKJ4yX3CiiSZMCGEEEIIIYQwIcmECSGEEEIIIYqXLFFfJHl1hBBCCCGEEMKEJBMmhBBCCCGEKF5yTViR/vODsP79+/PTTz8xZcoU3nvvPX356tWr6dKlCzqd7rH2ExgYyMiRIxk5cuRTamlBN27cICgoiIiICKpXr26y530S69evZ8Xy5SQlJREQEMBrQ4YQFhZWaLw6N5clS5awY+dOkpOS8PDwoGfPnoS3bg3Apo0b2b59Ozdv3gSgXLly9Ovfn9DQUJP053HZNwrHoUVHVE4uqGNuk7ryJ3KvXSg03rZWIxxbvoDK0wfdvSyyL5wibfUitFkZD/bZtB32DZ/HwtUDTWYa2acOk7ruV8hTm6JLj+X3k1f5+dhFEjKzKevuxNhm1ahZ2rPQ+A2RUfx09CK3UjJwsLakfqA3o5pUxcXWGoCrCanMPnCeyLhkotOyGNOsGn1qhpiqO4/FrdFzlB0zCOeaYdj4eXGs2zBi124vuk7j2lSa9h4OlULIuRvH1elziZqz1CDGp0s45Se8hV1wGbKuRnHxo6+IXbPtaXblia35YxO/r1xDYnIygWX8GTZ4AFUrVyo0PletZtGvv7Nt1x6Sk1Pw8HCnT/dutH2+ZYHYHXv28dkXX9Ggbm0++fA9I3szn/MHl3Bq73zupcfj6lWOeh3G4Rv03CPrxdw4wfof++LqHUK3Eav05dfPbuHkrjmkJUah1eTh5BFA1Ub9CanZ6Wl244l1aedHr66lcXe15kZUJl//eJXT51ONxjap70GXtn6UK2uPlaWS61FZzF9ygyMRyUbjWzb2ZOI7ldhzKIH3Pzv3NLvxxI7uWMKBzfNIT4nHq1Q5Wvd8n4Dyj36/oy6fYOHUV/AqFcLrE1YbbDu09SeO7fyV1KRo7Bxcqfhca1p1G42FpfVT6sWT27R+FWtWLiU5KQn/MoEMeO0NKoVVMxp79nQEH48bWaD86+9/prR/AAB5eXms/P0Xdm3fTFJiAn6l/Xml/xBqPFf3aXbjif1+6hqLTlx+8D3WpAo1SnkUGr/hwi1+Pn6JqJRMHKwsaBDgzcjGYfrvsZVnr/NH5C2uJqYBUNHLheENKhHm42aS/oiSS6YjAjY2Nnz++eckJxv/chB/z+7du5nzww/06NmTmd9+S+XKlflo/Hji4uIKrTNlyhROnjzJyJEj+XHuXN597z1K+/vrt58+fZqmzZox5X//Y/qXX+Lp6cmHH3xAQkKCKbr0WGxr1Me5Sz/St6wi7ov3yL16AffXx6FydTcab1U2FNeXh5N5aAdxU8aQtPArrMoE49JryIN91mqEc8depG9eTuyU0aT8+kP+83TsZapuPdLmi7eYtuskg+pWZMnLrahRyoM3V+0jOi3LaHzEnQQ+2nSEzmGBLOsXzucd6nE+JplPthzXx2TnaSjlbM+IRlXwsLcxVVeeiMrejrTTFzn31qTHircNLE3tdXNI2necfbU7c+Xz76n81Qf4dAnXx7jUq06NJV9xZ/Ea9tbqxJ3Fa6j56wxc6lR9Wt14Yjv37mfW3AX07t6NH76eRpXKFRk34TNi4+ILrfPJ59OJOH2GsSOGsfD7mXz49ijKlC5VIC42Lo4f5v9ElcoVn2YX/parpzdw8I//UaP5ELq8uRKfwFpsWjiEjJS7RdbLzU5n17L38AuuV2CbtZ0L1ZsP4YWhv9LtrdWE1urC7hUfcOvSvqfVjSfWopEnI14N5uffoxj41nFOnUtl2oQqeHsaHzRUr+zM0ZPJvD3xLINGnuDE6RQ+Hx9GSFmHArHentYMHxjMybMpT7kXT+7skQ1sWjqFxu1fZ8jHqygT8hyLZ7xGamLR73d2Vjqr571L2YoF3+/Th9axbfl0mr4wnOGf/sEL/T/l3JENbFvx5dPqxhPbv2cHC378lm49XmHaNz9SMawqn338LvFxsUXWmznnF+YuWql/+PqV1m/79ee5bN20jkGvv8WM2T8R3vYFpn72IdeuXnra3XlsWy7dZvqe0wysHcqS3s2p4efOm2sOFPk99vGWY3SqHMiyl1vyebs6nI9L5pPtEfqY47cTaF2+ND90a8SC7k3xcbRl+KoDxGXcM1W3RAklgzCgVatW+Pj4MGXKlEJjVqxYQeXKlbG2tiYwMJDp06frtzVr1oybN28yatQoFAoFisdMvxa1TwCFQsHq1asNylxcXFi4cCEAQUFBANSoUQOFQkGzZs0A2LVrF3Xq1MHe3h4XFxcaNmyozxyZ0qpVqwgPD6dNmzaUKVOGIa+/jqenJ3/88YfR+GPHjnHmzBkmffIJNWrUwNvbm9DQUCpVenBm/Z1336VDhw4EBwfj7+/PiLfeQqvVcurkSRP16tEcmrUn89AOsg7tIC/2DqmrfkKTnIh9w3Cj8VYBIWiS4sjcswlNUjy51y6SuX8blv5lH8QEhpBz/SL3ju9HkxRPzsXTZJ04YBBjbouPX6JzWBBdqgRR1t2Jt5tXx9vRjuWnrhqNPxOdiJ+TPb1qhlDK2Z4apTzoVrUs52MfnAyp7OPGqKZVaV3BH0tVyTxcxW/ew6WPZxCzeutjxQe81pPsqGjOj5lMxoVr3Jq/nFsLV1J29EB9TNCb/UjYdoCrU+eQefEaV6fOIWHHIQLf7Pe0uvHElq9eR9vnW9C+dSsC/EszfPBAvDzcWbdxs9H4I8cjOHX2HJM//oBa1avh4+1FhfIhVK5YwSBOo9EwedrX9OvdA19vb1N05Ymc2fsToc91pULtl3D1CqZ+x/dxcPbh/KGlRdbbu+pjylVrj3eZ6gW2+ZWtQ1Dl53H1CsbJvQxhDfvi5lOe2BvHC+7ITHp2Ls36rTGs3xLDzdtZfDP3KnEJ2XRu62c0/pu5V1my8hYXLqdzO/oecxZd53b0PRrWMTwZpVTCx2MrMm/JDe7GZpuiK0/k0JaF1GjcjZpNXsLTL5g2vd7H2c2Ho7t+LbLe+p8/JqxuB0oHVy+w7fbVCMqUq0mVeh1x8ShNcFgjwuq2J/rG2afUiye3btXvtAhvR6vWHShdJpCBr72Ju4cnmzesKbKes7MLrm7u+odKpdJv271zC127v0yt2vXw8fWjTfvOVKtZh3Urf3/a3Xlsv5y4QqfKgXQJCyTIzYmxTavi7WDL8jPXjcafiUnG18meXtWD9d9jXcOCiIxN0cd81qY23auVJdTThSA3Rz5sWRMdOo7cKvyE1b+GUmmexzPi2WnpU6RSqZg8eTIzZ87k9u3bBbYfP36c7t2707NnT86cOcOECRMYP368fjC0cuVKSpcuzaRJk4iOjiY6OvqRz/mofT6OI0eOALBt2zaio6NZuXIleXl5dO7cmaZNm3L69GkOHjzIa6+99tgDw+KiVqu5cvkyNWvWNCivUbMmkefPG61z+NAhQkJCWL5sGa+8/DKvvvoqc3/8kZycnEKfJycnB41Gg4OjY7G2/29TqbD0L0vOxdMGxTkXT2EVVN5oldzrl1C5uGNdqToASkdnbKvXJef8gzNpudcuYlW6LJZlgvOfxt0Lm4o1yP5LjDmpNVoiY1OoF2D4o7l+gDen7iYarVPNz53YjHvsuxaNTqcjMTObbZdu06isrymabDYu9aoTv22/QVn8lr041wpDYZE/Q9y1XnUSthlmQRK27sW1fg2TtbMoarWa/7N339FRFW0Ah3+76b33hIRUSOhFQHrv0hQUlGJBQREERBBFsYANpInKJ0V6b9J77733kgTSey+7+/0RSVyyCaBhN+j7nLPnwOzM3Znd3Ll37jt37rUbN6lTs4ZWeu2a1bl4+arOMoePHickMIBlq9bSs99b9H37PX6Z/Xux/XvB0hXY2dnSoU2rp1X9v02Vn0v8/Yt4BTXUSvcKakhMeMn74tUTq0lNiKBWy3cf+RkajYZ7Nw6TEncH98eY4qgPxsYKggNtOH46USv9+OkkqlS2faxtKBRgaWFEapr29On+L/uSnJLHxu3RZVbfsqLKz+X+3YsEhGn/3v6hDYm8UfLvffrAKpLiwmn2gu7fu0Jgbe7fvci9WwXHiaS4CG6c30dQtaZlV/l/IC8vj5s3rlGjZl2t9Oq16nL1cukDxZHvv8kbr3bj848/4PzZU8W2a2JiqpVmamrK5Uvny6bi/1CeSs2V2GTqV3DVSq/v68a5qBKOYx6OxKZnceB2dOFxbOeNezTyK/kCUnZ+PvkqNbZmJmVaf/Hs+c/fE/ZAt27dqFGjBp999hmzZ8/Wem/y5Mm0bNmSTz/9FIDg4GAuXbrE999/T//+/XF0dMTIyAgbGxvc3d0f6/Metc3H4eJScK+Nk5NT4ecmJiaSkpJSGC0CqFxZ/1N6UlNTUavV2Ds4aKU72NuXOO0zOjqaixcvYmJqyieffkpqSgo//fQTaWlpfDB8uM4yc+fOxcnJiZo1y8fJqdLKFoWREepU7fskVGkpmNnY6yyTe+caifOn49hvGAoTExRGxmSdP07yyrmFebJOH0JpbYvL0C9AAQojY9IPbCN9R+lXJfUlOSsHlUaDk5X21CRHSzMSMnVf3a7u6czX7Z9j9Maj5KpU5Ks1NA3wYFTzGnqoseGYuTmTE6M9fTY3NgGliQmmzg7kRMdh5u5MToz2QT8nJgEz95Lvr9OnlNQ01Go1DvZ2WukO9vYkJifrLBMVE8P5S1cwMTHli7GjSElNZerP/yMtPZ0PhxacrF64dIXN23cya+okndswtOzMZDRqFZbW2veHWFg7kZWme0p0Svwdjm+dTKeBC1AalXzIzc1OY9HEZqjyc1EqlTTsMg7vhwZ7hmJna4KxkYLEZO0BVGJyHk72piWU0vZyV2/MzYzYdaDo6n/VyrZ0au3BgKEnyrS+ZSUzLQmNWoW1rXb0ztrOiZsXdP/eCTF32LlqMgM+Wlji712lXkcy0hOZ800fQINalU+dZq/QqMPAsm7C35KWmoJarcLOXvueJXt7B5KTEnWWcXB04p0hIwkIDCEvL5e9u7Yxfuxwxn8zlbA/7yOrUasuf6xdTmiV6rh7eHL+7EmOHz2IWqV+6m16HIXHMUvt45iThRkJGbovBlf3dOKrtnUYs/k4OSoVKrWGpv7ufNhM971zANMPXsTF2oJ6Dw32/o00sjBHqWQQ9hfffvstLVq0YMSIEVrply9fpksX7RukGzZsyJQpU1CpVFrh9sf1NLYJ4OjoSP/+/Wnbti2tW7emVatW9OzZEw+PkqMLOTk5xa5G5+TkYGb2z28QfjgCp9FoSozKqdVqFAoFo0aNwsrKCoC38vKY8PXXDH733WL1WbFiBXv37OHb777D1PTxTgT05+EFXRQ60goYu3lh36M/aVtXkX3lLEa2Dth16YN9rzdJXvIrAKaBodi06Ubyitnk3r2OsYs7dt37o05JIm3b6qfblCfy0O8NKND9e99KSOW73Wd4q35lGvi5EZ+RzZR955mw4xSftS0fEYCn5uEFfx7sE39N15XnMRcK0puH92WNpoRfG9Tqgn3/45FDsf5z/x70Rh7jv/mB9995E5VKzcRJUxn+3iDs7B4vulJ+aHSuAqZWq9i19ENqtXoPe5eKpW7BxNSK7kNWk5+byb2bRziy8VtsHH3w9H/uaVX6ien8k3yMcq2auPB6bz/GfHWB5JSCgZyFhRGfjqjEdzOukZKaX/aVLVMPH8co8fdePWskzboMwcm95N/7zpWj7N/wKx1fHYeXfzUSY8PZsmQC1n+40LTz4LKu/N+mY/cucbU7L+8KeHlXKPx/SOUqxMfHsn7V0sJB2Otvv8/P075n6DuvAQrcPTxp0ao9u3Zsfkot+HuKtRse/hModCshle/3nuOteiE0qOBGXGY2U/dfYOKuM4xrXatY/t9PXGPr1Uhm9WiMmfHfO88T/x4yCPuLJk2a0LZtWz7++GOtaJSugcPjrppYksfZpkKhKJaWl/folfDmzp3L+++/z5YtW1i2bBmffPIJ27dvp3794jcIQ8FiGOPHj9dKG/L++wwdOvRxmqKTra0tSqWSpETtq2bJKSnY29vrLOPo6IiTk1PhAAzAx8cHjUZDfHw8Xl5FN/CvWrmS5cuW8fWECYX3xpUH6oxUNCoVSlt7rXQjG1vUabpXEbNp3ZXcW9dI3/UHAPn3w0nOzcZl6BekblyGOjUZ2w49yTy+j8wjuwryREWgMDXDvtdA0ravMfjJub2FGUYKBQkZ2lGvpMwcHC11D+bnHLtCDU8n+tUtWNky2AUsTIx5Y9keBjcMw8Xa4qnX2xByYuKLRbRMXRxR5+WRm5BckCc6HjN37WiLmatjsQiaodjZ2hTs30nJWulJKSk4lLh/O+Ds5Fg4AAOo4OONRqMhLiGB7OwcomNj+eTLontzH/R/rbu8xO+/TMfT4/FmGjwt5pb2KJRGZKZr/w5Z6YlYWBdfeCcvJ4P4exdIiLrMofVfAaDRqEGj4bexVWj/+m94/blQh0KpxM65YBU5J8/KJMfe5MyeWeViEJaSmke+SoOTg/b0KQc7ExKTc0st26KRC6PfD+HTby5x4mxyYbqXuzmebhZ882nRarnKPw+Je9Y2ofc7x7gfbdh7xCxtHFAojUhP1f69M1ITikXHAHKzM7h/5wJR4ZfZtOhLoOj3/uKtMF4bPpuKleuze+00qjV4gVpNXgLAzTuEvJws/pg/jiYd30Fh4HtabGztUCqNikW9UlKSsLd3KKFUccEhYezbva3w/3Z29oz+9Gtyc3NIS03F0cmZhXN/xdWtfExBf3Aci38o6pWYlVMsOvbA3BPXqO7hSN/aBbcbBGGHhbERb67cz6DnQ3H5y4JS809eZ87xa/zcvSFBLnY6tyf+W2QQ9pBvvvmGGjVqEBxcdP9OaGgoBw5o359x6NAhgoODCyNWpqamqFSqx/6cx9mmi4uL1v1l169fJzOzaIWeB9EfXZ9bs2ZNatasyZgxY2jQoAGLFy8ucRA2ZswYhj803S/y3r3HbosuJiYmBAYFcfr0aZ5vWDSl5vSpU9Rv0EBnmQffSVZWFhYWBSfg9+7dQ6lU4uxcdEK6cuVKli5ZwldffaX1O5ULKhV5EbcwC6lG9rnjhclmIdXIPq97yo3C1AzNw7+h+sH0DEVhnmIDLbW6xCiTvpkYKansZs/R8BhaBBUNlo/cjaFZgO4b97PzVBgpteuv/A9MXUg+cgbXjs210lxaNyLl5AU0+QURgaQjZ3Bu2ZDbU38vzOPcqhFJh8vHPYAmJiYEBwZw8vRZGjUoWl765JlzNKxXV2eZKpVD2HfgkNb+HXnvPkqlEhcnJxQKBb/N+FGrzJwFi8nKyubdga/j4qx7dVF9MjI2xdkzjHvXD1ExrHVh+r0bh/Ct3KJYflMza3oM1Z4yfOnIEu7fOkqr3lOwcfQuVuYBDRrU+aUPcPQlP1/DtRtp1K3pwL4jRdNk69Rw4MBR3ffKQEEEbMz7IXz+w2UOn9A+oQ+PzOS1d49rpb31WkUsLYyYOusGsfEl3wusL0bGpnj6hnHr4iEq1yr6vW9dOkRIzeK/t5m5NYPGr9dKO757CbevHKHnoKnYuxT83nm5WSgU2gMthVIJGg0aSo4m64uJiQkBgcGcPX2Ces83KUw/d/oEdes3euzt3L51HQfH4vutqakZTs4u5Ofnc+TQPp5v3Kwsqv2PmRgpqeRqz9HwWFoEFh23jobH0rSEe5V1HccK//+XY/b8k9f47dhVfurakFC3xx/IPvMUsvREaWQQ9pCqVavSp08fpk+fXpg2YsQI6taty5dffkmvXr04fPgwM2bMYObMmYV5/Pz82LdvHy+//DJmZmZagwZdHmebLVq0YMaMGdSvXx+1Ws1HH32EiUnRlUhXV1csLCzYsmUL3t7emJubk5iYyKxZs3jhhRfw9PTk6tWrXLt2jb59+5ZYFzMzs2JT/czKYMn3bt26MemHHwgKCqJS5cps2byZuLg4OnToABRE7BISEhg5ciQAzZo3Z8mSJfw4eTKvvvoqKampzJ49m9Zt2hTWb8WKFSyYP59RH32Eq5sbiX9G2iwsLApP7Awtfc9GHF59j7zwm+TeuY7V8y0xcnAm42DB6nm2nV7ByM6RpEU/AZB94ST2Lw8kt2HroumI3fuRe+c66tSkwjzWzTuSF3mncDqibYdeZF04YfAo2AN9agfz6eZjVHZzoJqHE6vP3yI6LZMe1QtWcJy+/zyx6Vl82b7gyn6TAA++2n6SFWdv0sC3YDriD3vOUsXdoTAKlqdSc+vPZ6vkqdTEpmVxNTYZCxNjKjgUX+raEIysLLEKLJqGY1nRG9vqlchNTCE7IoqQr4Zj7uXG2QEfAXB31lJ8B/eh8vejiZi9HPv6NfEZ0IPTrxZNg74zYz71dy3Ef+RbxPyxE7fOLXFu2YDDzXrrvX0lebFrZ76ZPI3goABCK4Wwcct2YuPi6dy+YBXQ335fSHxCIqOHvw9Ay6aNWbhsJd9N/Yl+vXuRmprKr3Pn065Vi8L9u6JvBa3PeBA1ezjdkKo27see5aNx8a6Ca4UaXDm2nPTkKCrX6wXAsS2TyUiNoXnPb1EolTi6a18osrB2wsjYTCv9zJ5ZOHuFYetUAXV+HuFX93H91HoadR2n17aVZunaSD4dXokr19O5cCWVF9p54OZiztrNBUu1v923Ii5Opnz1Y8HCLK2auPDJB5WY+r+bXLySiqN9wbErJ1dNRqaK3DwNt8O1l/1Ozyi4CPFwuiHVb9OfNb99hKdfFbwDanBy33JSEqOo0/RlAHasmkRaUizd3iz4vV29tX9vK1tHjE3MtNKDqzfn8LZ5eFSojJd/dRJj77J77TRCarRAqSwfU9Q6d+vJtElfExAUQkilMLZv2UB8XCxtOrwAwMJ5s0hMiOP9EWMB2LB2BS5u7vhUqEh+fh77dm/nyMG9fPjxl4XbvHblEokJ8fj5B5KYEMfyxfNQq9V07VF+HrXyaq1APt16glA3e6p5OLL6/B2i0zJ5sWrBjJvpBy8Sl57FF39OmW/s785XO0+z4tytwuPYpL3nCHMrOo79fuIaPx+5zNdt6+Bha0n8nzNGLE2MsTSV0/D/Mvn1dfjyyy9ZvrxoydRatWqxfPlyxo0bx5dffomHhwdffPGF1pTFL774grfffpuAgABycnIeOV3xcbY5adIkBgwYQJMmTfD09GTq1KmcPFm0ZLGxsTHTpk3jiy++YNy4cTRu3Jhly5Zx5coVfv/9dxISEvDw8OC9997j7bff1lGLp6tp06akpaWxePFiEhMT8fPzY/wXX+D257LTSYmJxP3lmWEWFhZ8PWECP//8M0OHDsXGxobGTZpoDSA3bthAfn4+E77+Wuuzevfpw6uvvqqfhj1C1unDKK1ssGnbAyM7B/KiIkj49RtUSQUDW6WtvdYzwzKP7UVhZoFV47bYdn0NTVYGOdcvkrJ+UWGeB/d92XbshZGdY8HDmi+cJHVj6cti61PbEB9SsnL535HLxGdkE+Bky7RujfC0LTiRjs/IJjqt6OTqhTA/MnPzWXbmJj/uPYe1mQl1fVwZ2rhqYZ649CxeWVj0gOIFJ6+x4OQ1ans787+ezfTWttLY1a5Cg50LCv8f+sPHAETMX825N8Zg5uGChU/RVdSsO5Ec7zyQ0Elj8B3Uh5z7sVz84Gui1xRN20k6fJrTfYYTMn4YIePfJ/NmBKd7f0DyMe1VNw2peeOGpKamsWDpChITk/DzrcDEzz7GzbXgZvOExCRi44ou5lhYWPDdF+OYPms2gz8Yha2tDU0bPc/rr5afE7DHEVCtAzkZyZzaOZPMtDgc3YJo1/8XbBwKIsCZaXFkJD96hdy/ysvN5OC6L8hIicHYxBw7l4o07/UtAdU6PI0m/C27DsRhZ2tC/5d9cXI05fbdDD4cf56YuIKIlZOjKW4uRVOvurTzxNhYyYhBQYwYVPSA9U07o5kwRfcKmuVRlec6kJWezN4/fiI9JQ5XryD6DP0Ve+eC3zs9OY6UxNKfGfawJp0GAQp2rZ1KWlIMljaOBFdvTsvuw8q+AX9TwyYtSEtNYcWS+SQlJlDBtyIfj/8WV9eCKcFJiQnExxUdv/Pz85g/+2cSE+IwNTXDx9ePjz//ltp1i2bg5OXlsmTBb8RER2FuYUGtOvV4f8RYrKzLyerGQJtgb5Kzcvnf0avEZ/55HOvyPB62lsCD41jR871eCPUlMzef5Wdv8eP+C9iYmVDX24X3G4UV5llx7jZ5KjWjNh3T+qyB9Srxdv3y9yzEMiWRsFIpNP/05ibxr3Tz1i1DV8EgzKeOMXQVDMI+NNDQVTCIPe+tNHQVDKL6xVWGroJBLL0Q+uhM/0Jr5+43dBUMYvBHTR6d6V+omnvpD1T+t/LbNsXQVTAI68HfGLoKJcp6xPP0nhaLZs/GxT0ZogohhBBCCCGEHskg7Clp37491tbWOl8TJkwwdPWEEEIIIYR4ajQKhUFezwq5J+wp+e2338jKytL5nqOjo850IYQQQgghxL+fDMKekr8+00oIIYQQQoj/FFmYo1Ty7QghhBBCCCGEHkkkTAghhBBCCFG2nqH7swxBImFCCCGEEEIIoUcyCBNCCCGEEEIIPZLpiEIIIYQQQoiypZRYT2nk2xFCCCGEEEIIPZJImBBCCCGEEKJMPUsPTjYEiYQJIYQQQgghhB7JIEwIIYQQQggh9EimIwohhBBCCCHKlkJiPaWRb0cIIYQQQggh9EgiYUIIIYQQQogypZFIWKnk2xFCCCGEEEIIPZJImBBCCCGEEKJsyRL1pZJImBBCCCGEEELokQzChBBCCCGEEP9ZM2fOpGLFipibm1O7dm32799fYt7+/fujUCiKvcLCwp7oM2UQJoQQQgghhChTGoXSIK8ntWzZMoYNG8bYsWM5ffo0jRs3pn379oSHh+vMP3XqVKKiogpfERERODo68tJLLz3R58ogTAghhBBCCPGfNHnyZN544w3efPNNKleuzJQpU/Dx8eHnn3/Wmd/Ozg53d/fC14kTJ0hKSmLAgAFP9LmyMIcQQgghhBCibBloYY6cnBxycnK00szMzDAzMyuWNzc3l5MnTzJ69Git9DZt2nDo0KHH+rzZs2fTqlUrfH19n6ieEgkTQgghhBBC/CtMnDgROzs7rdfEiRN15o2Pj0elUuHm5qaV7ubmRnR09CM/Kyoqis2bN/Pmm28+cT0lEiaEEEIIIYT4VxgzZgzDhw/XStMVBfsrxUNRO41GUyxNl3nz5mFvb0/Xrl2fuJ4yCBNCCCGEEEKUrb+xSEZZKGnqoS7Ozs4YGRkVi3rFxsYWi449TKPRMGfOHF577TVMTU2fuJ4yCBM6xeY4G7oKBhFkZ23oKhjE9VX7DF0Fg6h+cZWhq2AQZ8N6GLoKBvHOgR8MXQWDsBjc2dBVMIiwr5oYugoGEXU60dBVMAjfjf/N/Vv8M6amptSuXZvt27fTrVu3wvTt27fTpUuXUsvu3buXGzdu8MYbb/ytz5ZBmBBCCCGEEKJMaQy0MMeTGj58OK+99hp16tShQYMGzJo1i/DwcN555x2gYHrjvXv3mD9/vla52bNnU69ePapUqfK3PlcGYUIIIYQQQoj/pF69epGQkMAXX3xBVFQUVapUYdOmTYWrHUZFRRV7ZlhKSgqrVq1i6tSpf/tzZRAmhBBCCCGEKFsGuifs7xg8eDCDBw/W+d68efOKpdnZ2ZGZmfmPPvPZ+XaEEEIIIYQQ4l9ABmFCCCGEEEIIoUcyHVEIIYQQQghRpjQ8GwtzGIpEwoQQQgghhBBCjyQSJoQQQgghhChTmmdoYQ5DkG9HCCGEEEIIIfRIBmFCCCGEEEIIoUcyHVEIIYQQQghRtmQ6Yqnk2xFCCCGEEEIIPZJImBBCCCGEEKJMaRSyRH1pJBImhBBCCCGEEHokkTAhhBBCCCFEmZIl6ksn344QQgghhBBC6JEMwoQQQgghhBBCj2Q6ohBCCCGEEKJsycIcpZJImBBCCCGEEELokUTChBBCCCGEEGVKFuYonXw7QgghhBBCCKFHMggTQgghhBBCCD2S6YhCCCGEEEKIMqVBFuYojUTChBBCCCGEEEKPJBKmZ/379+f3338HwMjICE9PTzp27MiECRNwcHAwcO3K3s5NK9i8diHJSfF4+fjT+43hhITV1Jn38vmTfPvpO8XSJ8xYgae3X+H/M9LTWLVoJieP7CYjPQ0XN09e7j+M6nUaPq1mPDHzus2xaNQWpbU9qrh7pG9eSv7d6yXmN6tWD4tG7TFydEWTk0Xu9QtkbF2OJiujMI/C3ALLlt0xC62FwtwKVXIcGVuWk3f9vD6a9FicOnfF9aVXMHF0IvvuHe79PI2MC+dKzO/cuRvOXbpj6uZBbmwMMUvmk7Rjq8689s1a4vfx56Qc2s/tzz9+Wk34W9Zt3MLy1etISErCr4IPg98aQLWw0BLz5+blsWDJcnbs2UdSUjLOzk706dmD9q1bFsu7a98Bvv7+R56vV5cvPxn9NJvxRBwb1cF/xBvY1aqCuacrJ3oMJmb9ztLLNK5L6A+jsQ4NIud+LDcn/Ub4rKVaedy7tSH486FYBlQg82Y4V8f9SMy6HU+zKU9s+Y6DLNi0h/iUNPy93BjZpws1Q/x15v1s1lI2HDhRLN3fy40VEz8s/P/O4+f4edUWImMT8HZ1YvCL7WlRp+pTa8Pfce7AIk7tmk1GahyO7kE06fYxXgF1Hlnu/q2TrJrxGk7uQfQeta4w/dLR1exYMqZY/sHfn8PYxKxM6/5POHXqisuLr2Di6Ej23Tvc/2U6GRdL7tecOnfDuXN3TN3cyY2LIXbJApJ2ltCvNW2B75iCfu3OF2OfVhP+Fu/+vfB7dwCmri5kXL3B1U+/JfnoqZLzD3gZn9d7Y+HjSfa9KG5P+R9RK9YXvq8wNqbi+2/i0asLZu6uZN68w/UvJ5Ow+6A+mvPYVmzfz4KNu4hPTsXfy50Rr3WnZqUAnXk//2URG/YfK5bu7+XO8u+K/rZ3HjvDLys2ERkbj7erM4N7dqR53epPrQ3lhSzMUToZhBlAu3btmDt3Lvn5+Vy6dInXX3+d5ORklixZYuiqlamjB7axeM5k+r79EUGVqrN762omfzmUCdOX4+TiXmK5b35aibmlVeH/bW2LBqf5eXn88Pm72Ng58t6ob3FwciUxPgZzC8un2pYnYVqlLlbtXyZ9w0Lyw29gXrcpdq8OI2nGp6hTEovlN64QiHX3N8nYvJTcq2dR2tpj3bkv1l36k7b0p4JMRkbY9huBJiON1GU/o05JQmnngCYnW8+tK5l90xZ4vfM+kdMnk3HxPM4dX8D/6++58uZr5MXFFsvv1KkrHq+/TcSU78i8ehnLSqH4DBuFKj2N1COHtPKauLrh+dZg0s+f0VNrHt/u/QeZ+dtc3n/nLaqEVmLDlm2M+fxr5vw0BTdXF51lvvx2EknJyYx8fzBeHh4kp6SgUqmK5YuJjeXXOb9TNazy027GEzOysiT13FUif19N7RUzHpnfws+bun/MImL2Cs70+xCH52tRZfpn5MYlEr1mGwD29WtQc/GPXPtsKtHrduDepRW1lkzhcLPeJB8r+aRXn7YdOcOkResZ3a87NYL8WLX7CEN++I0VEz/Ew7n4hbSRr3ZhSM8Ohf9XqdW8MnYyrepWK0w7d/0OY35ayDs92tK8dlV2nzzP6J8WMPuTd6ka4KuXdj3KtVOb2LdmIs1e/AzPirW4cGgp6399i1fHbMTGwbPEcjlZaWxb9BE+QQ3ITIsv9r6puTWvfbxFK608DcDsm7TA8+0h3PtpMhkXL+DU4QUqfvUdVwf21d2vdeyCR/+BRE79nsxrl7EMqYz30D/7taPF+zWPNweTfv6svprz2Ny6tCPky9FcGf0VycdO49X3JWou+YXDjV8g+150sfze/XoRNHYYl0Z8TuqZC9jWrEropM/JS0khftteAAJGD8HjxU5cHvE5GTdu49SsIdXnTuV4p1dJu3BF303UadvhU0xasIbRA16ienBFVu86xPvf/cKK78bg7uxYLP/Ivt157+XOhf9XqdT0/vhbWtarUZh27vptPp7+O++82IHmdaux+/g5Rk+fx+xxQ6kS6KeHVonySoaoBmBmZoa7uzve3t60adOGXr16sW1bwUlIs2bNGDZsmFb+rl270r9//8L/+/n5MWHCBF5//XVsbGyoUKECs2bNKnw/NzeX9957Dw8PD8zNzfHz82PixIn6aJqWresW06RVF5q27oqnT0X6vDkCR2c3dm1ZWWo5GztH7B2cC19KI6PC9/btXE96Wirvj/mBoMrVcXb1IDi0BhUqBj/t5jw2i+fbkH1qPzmn9qOKjyJj81JUqYmY122mM7+JTwDq5Hiyj+5EnRxPfvgNsk/swdjLrzCPec1GKC2sSF08g/zwG6hTEsgPv4EqJlI/jXoMLj16kbhlI4lbNpATcZd7v0wnLy4W587ddOZ3bNmGhE3rSd67i9zoKJL37CRxywZce/bRzqhU4jt6HNEL5pAbFaWHljyZlWv/oH3rFnRs2wpfH2/efet1XJ2d+GOz7ivfx06e5uyFi0z4bCy1a1TH3c2VSsFBhFWupJVPpVIx4Yep9OvdCw83N3005YnEbd3Htc+mEL12+2Pl9x34MtnhUVwaMYH0K7eImLOSiHmr8R/+emGeikP6Eb/jEDe/m0XG1Vvc/G4W8buO4Dek39NqxhNbuGUvXZo+R7dm9ajo5cbIV7vg5mjPyl2Hdea3sbTA2d628HXpdiSpmVm80KRuYZ7FW/dTr0oQr3duSUVPV17v3JLnQoNYsnW/vpr1SKf3zCWsXg+qNHgJR/cAmnQfi7W9O+cOlH7xcNfycYTU7oS7X40SciiwsnXRepUnzt17krh1I4lbNpITcZf7v04nLy4Op05ddeZ3aNmWhM3rSd73Z7+2dxeJWzfi2rO3dkalEt+PPiVm4Vxyo+8//YY8Id93+nJv8WruLVpFxvVbXPv0W7LvRePd/2Wd+T1e6kzk/BXErNtC1t1IYtZu5t7i1fi990ZhHs+XOnN76v+I37mfrLuRRP6+jIQ9B/Ed1F9PrXq0RZv30KVZfbo2b0DFP6Ngbk4OrNyhO1pn/dD+ffl2OKkZWbzQpF5hniWb91KvSggDurTGz9ONAV1a81xYMIu37NVXswxHoTDM6xkhgzADu3XrFlu2bMHExOSJyk2aNIk6depw+vRpBg8ezKBBg7hypeBK0rRp01i/fj3Lly/n6tWrLFy4ED8/v6dQ+5Ll5+Vx5+YVqtSop5VepUY9blwp/Yr2Z8NfZeiAdnz76SAun9eexnPm2D4CK1Vlwa/f8n6/tox9vxd/rJiLWkcUwSCMjDD28CXv5kWt5LwblzCpEKizSF74DZS2DpgEFUw9UljZYhZWh9xrRd+TaaUa5EXcxLpTHxxHTcb+3S+waNKh3HQ2CmNjLIOCSTulPS0j7eRxrEKr6C5jaoo6N0crTZ2bi2VIZfjLwNu9T3/yU5JJ3LKx7Cv+D+Xl5XHtxk3q1KyhlV67ZnUuXr6qs8zho8cJCQxg2aq19Oz3Fn3ffo9fZv9OTo72d7Fg6Qrs7Gzp0KbV06q+XtnXr0HcQycycdv2Y1e7CgrjgkkZDvVrEL/jgFae+O37cWigewqzvuXl53Plzj3qV9G+6FO/ajDnrt95rG2s23uU58KC8PjLVfVzN+5Sv0qIVr4GVUM4+5jbfNpU+bnERl6kQqVGWukVKjUk6s7pEstdOrqKlPhw6rV9r8Q8ebmZzB3fnNmfNWH9rLeJjbxUZvX+p4r6teNa6WmnjmNVuYR+zcQETW6uVpo6NweLYO1+za13P/KTk0ncWv76NYWJMTbVQknYox25S9x7CPs6uqfQKU1NUD/Uh6mzc7CrWbVw/1aYmqLOyS2Wx/65crR/346gflXtfbF+1RDOXb/9WNtYt+cIz4UF4+Hy1/37NvWqPbTNapU4d+3xtin+vWQ6ogFs2LABa2trVCoV2dkF08kmT578RNvo0KEDgwcPBuCjjz7ixx9/ZM+ePVSqVInw8HCCgoJo1KgRCoUCX9/Sp7Pk5OQUOwHMzc3B1PTvTwlJS0tGrVZha68dvre1cyIlKUFnGXtHJ/oP/hi/gMrk5+VyaM8mvhs3mNFf/UJIWC0AYmPuEX/+BA2atGP4p1OIjopgwazvUKvz6dLrrb9d37KitLRBYWSEOj1VK12dkYLCWvdBOz/iJmkr/4dNz3dQGBujMDIm5/JpMjYuLtqugwsmFSuTc+4IKQumYuTkhnWnPqA0ImvPH0+1TY/DyNYOhZExeUlJWul5SUnYOBSfwgGQduIYTu06k3JoP1nXr2ERFIJj2w4oTUwwtrMnPzEBq9CqOLbryNVBr+vchqGlpKahVqtxsLfTSnewtycxOVlnmaiYGM5fuoKJiSlfjB1FSmoqU3/+H2np6Xw49F0ALly6wubtO5k1ddLTboLemLk5kxOjPR0tNzYBpYkJps4O5ETHYebuTE6Mdv+QE5OAmXv5iI4kp2WgUqtxsrPRSneytSEhJe2R5eOSUzl07ipfDdKOiiSkpOFoa62V5mhr/Vjb1IesjCQ0ahWWNk5a6ZY2zmSmxukskxx3h4N/TOLF9xehNNJ9quHg5k/r3hNx8gghNzudM/vms3LqK/QetQ57F7+ybsYTe9Cv5T/Ur+UnJWLsWEK/dvIYju06FfRrN/7s19po92uWoVVwbNuRa+++oXMbhmbq6IDS2JjcuIf2xbgEnFyddZZJ2HMIrz49iN28i7Rzl7CtHobnK91Qmppg4mhPbmx8QdTr7b4kHz5B5p0IHBvXx6VtcxR/GZwa0oP929HOVivd0c6G+MfYF+OTUjh09jJfvdtXKz0hOQ0nW119hvZ5gvjvkUGYATRv3pyff/6ZzMxMfvvtN65du8aQIUOeaBvVqhXdT6BQKHB3dyc2tmB+ev/+/WndujUhISG0a9eOTp060aZNmxK3NXHiRMaPH6+V9vrg0bz5XvEbpp+U4qHlSTVoSozeeHj54fGXKXiBlaqREB/D5rULCwdhGo0GWzsHBgz+GKWREX6BlUlOjGPz2gXlYhBWMgVoNDrfMXLxwKpDb7L2rCf3xkWUNnZYtXkJ686vkb5uXkFphQJ1Rirp638HjQZV1F0ybe2xbNi2XAzCCj3UxoKfWne7oxfNw9jBkeCpv4KiYMCWuG0zbr36gFqF0sKCCqM/IWLKd6hSU55+3f+Jh/+mNSUvzKtWa1AoFHw8cijWVgX3Pg56I4/x3/zA+++8iUqlZuKkqQx/bxB2D50MPPMe3gcefG9/TdeVp4R9x1Ae/m0L+rVHl/tj/3GsLc1pXrv4BRmF4uG+snia4en4O9dRR7VaxZb5I6jffggOrhVL3JqHXw08/jJN0bNiLZb80I2z+xbStMcnZVXpMvD4f5Mxi3/HxMGRoCm/gALyk5JI2r6lYDqi6s9+bdSnRE79vvz3azzcn5fc7luTf8HU1ZnnNi0ChYLcuATuL11LxSFvoFGrAbj6yTeETvqc5w/+gUajIetOBPeXrsXz5a5PuyFPREd3/lgLrf+x7xjWlhY007WgzjOxf5c9jUy4K5UMwgzAysqKwMCCqWnTpk2jefPmjB8/ni+//BKlUonmoU4uLy+v2DYenr6oUChQ/9nR1apVi9u3b7N582Z27NhBz549adWqFStX6r4Xa8yYMQwfPlwr7fTtHJ15H5eNjT1KpREpydpX0tJSErGz130FUZeAkKoc3ru58P/2Dk4YGRlr3Sfm6e1HSlIC+Xl5GD/htM6yps5MQ6NSobTWPnlWWtmiydB91cuicUfyw2+QdbDgHiJVTCTpuTnYvzmGjJ1r0KSnoE5PQaNSaR0AVXH3UdrYF0xxMfB0TFVqChpVPiYPXR02tncodhX5AU1uLhGTvyFi6veYODiSl5iAU4cXUGVkkJ+SgkXFAMzcPfH/4puiQn+utFR9824uv96H3CjD3kthZ2uDUqkkKSlZKz0pJQUHe3udZRwdHXB2ciwcgAFU8PFGo9EQl5BAdnYO0bGxfPJl0X2cD/qE1l1e4vdfpuPpUfLCNuVVTkx8sYiWqYsj6rw8chOSC/JEx2Pmrn2l3czVsVgEzVDsbawwUiqLXRVPTE0vdqX7YRqNhvX7jtOxYW1MjLUPvU52xSNpSanpxaJjhmJh5YBCaVRsYY3M9AQsbIpHRvKyM4iNuEDcvcvsWfUlABqNGjQapg8Ppes7s/EJblCsnEKpxK1CVZLj7jyVdjypB/2ascMT9ms/fkvEtB+K+rX2nQv6tdQUzCsGYObuQcXxf7lP+89+rdrGXVx581WD92u5iUmo8/MxddH+bU2dHYtFxx5QZ+dwadinXB45HlMXJ3Ji4vB+7SXy09LJSyj4rvISkjjbfyhKM1NMHOzJiY4l8JMPyAq/99Tb9Dge7N8JydrH6qTUtGLR74dpNBrW7z1Ch0Z1iu/f9sWjXompaTg+os8Q/34yCCsHPvvsM9q3b8+gQYNwcXEh6i+LD6hUKi5cuEDz5s2faJu2trb06tWLXr168eKLL9KuXTsSExNx1DGFwszMDDMz7amHpqb/LExubGKCX0AlLp45Su36RXW/eOYYNes1eezthN+6ir1D0YEgqFJ1Du/bilqtRqksOHBF3w/H3sHZ4AMwAFQq8qPuYhIQRu7lonslTAJCyb2i+94JhYkpqB8aRP150q1QKNBQcN+YWdV6WldgjZzcUaUmG3wABqDJzyfz+jVsatUl5WDRYgI2teqScvhAKSUBlYq8+IIpTQ7NWhasIKbRkB0RzpWB2tM6PPq/hdLCkns/T9W5Mpm+mZiYEBwYwMnTZ2nUoOj+x5NnztGwXl2dZapUDmHfgUNkZWVhYWEBQOS9+yiVSlycnFAoFPw240etMnMWLCYrK5t3B76Oi7OTrs2We8lHzuDaUbsfc2ndiJSTF9Dk5wOQdOQMzi0bcnvq74V5nFs1Iulwyfcd6ZOJsTGV/Lw4euGa1vLxRy9co2kt3dONHzh55SYRMfF0afpcsfeqBfpy9MI1+rQr6huPXLhK9SC/Mqv7P2FkbIqrdxjhVw8SUK11YXr41UP4Vyn+WAVTc2v6fKQdoT93YDGR14/QYcA0bB29dX6ORqMh7t5lnD3Kx0JLhf1azTqkHvpLv1azDilHHr9fs2/aktRjBf1aTkQ4V9/WXmjGvd+bKC0suf/LtHLRr2ny8kk7dwmnpg2I21z02AnHJg2I27q79LL5+eRExQDg3rUdcdv3FoueqXNyyYmORWFsjFun1sSs172Ikb6ZGBtTqaIPRy9c1Vo+/uj5qzStXfrjIk5evlGwfzerX+y9aoEVOXr+Kn3aF/V/R89dpVpwyVHifwvNfyDa90/IIKwcaNasGWFhYUyYMIEWLVowfPhwNm7cSEBAAD/++CPJJdxbUpIff/wRDw8PatSogVKpZMWKFbi7u2NfwpX5p6Vtl97MmvIZfoGhBIZUZc+2NSTER9O8bQ8AViyYQVJCHAOHFUyF3Lp+Mc6unnhV8EeVn8ehvZs5cXgX7330beE2m7frwY6Ny1n02yRad+xJdFQEG1bOo1WnXnptW2myDm3Dpvub5N+7Q37ETczrNMHIzpHs4wUrIVm26o7S1oH01bMByL16FusufTGv24zcGxdQ2thj1f5l8iJvoU5LBiD72G7M67XEqv0rZB3diZGTG5ZNOpB1pPTnMulT3KplVBj1CZnXrpBx6SJOHV/AxNWV+A1rAfB4/W1MnJwJ//5rAMy8fLCsVJmMy5cwtrHBpUcvzP0qFr6vycsl+472jcuq9HSAYumG9GLXznwzeRrBQQGEVgph45btxMbF07l9wRTg335fSHxCIqOHvw9Ay6aNWbhsJd9N/Yl+vXuRmprKr3Pn065Vi8KLIRV9K2h9xoOo2cPphmRkZYlVYFF9LCt6Y1u9ErmJKWRHRBHy1XDMvdw4O+AjAO7OWorv4D5U/n40EbOXY1+/Jj4DenD61RGF27gzYz71dy3Ef+RbxPyxE7fOLXFu2YDDzXoX+3xDebVdUz79dQmhFX2oFujL6j1HiE5I5sUWBSdf05dvIi4phS/efkWr3Lq9x6gSUIFAb49i23ylbWPe+nom8zbsommtKuw9dYGjF68z+5N39dKmx1Gz2QC2LRqFq08VPPxqcuHwMtKToqjasGC1vIN/TCIjJYY2r36HQqnE6aGBlIW1E0bGZlrpR7fMwN23OvYufuRmp3N233zi712h2Yuf6bVtpYlfvRyfD8eSdf0qGZcv4tS+MyauriRsLHjemfuAgZg4ORPxwwQATL28sQypTOaVyxhZ2+DSvWdBvzap4H1NXi7Zdx/q1zL+7Nfulp9+7e4v86kyYyKpZy+ScuIsXq+9iLm3B5G/LwMgcOwwzNxduTik4JmNlv6+2NasSuqpcxjb2+L7Tj+sKgVx4f2iZ5/Z1qqKubsbaRevYObuiv+Hg0Gp4M6MOQZpoy592jdj3M8LqVyxAtWC/Fi96xDRCUn0aFnwHNIZS/8gNimFLwa9qlVu3Z4jVAnwJdCn+OMaXm7XlIFfTmPeHztoVrsqe06e5+jFq8weN1QvbRLllwzCyonhw4czYMAAbty4wdmzZ+nbty/GxsZ88MEHTxwFs7a25ttvv+X69esYGRlRt25dNm3aVBg50pd6jdqQnprCumW/kZIUj1eFAIZ/OgVn14KTkOTEeBLiip43osrPZ9m8qSQlxmFqaoaXjz8ffDJF6yHMTi7ujPx8Oovn/Mgnw3rj4OhC604v07F732Kfbyi5F46TYWGNZbPOKG3sUMXeI2XhVNQpBdM4lDb2GNkVRSRzzhxEYWaGeb0WWLXtiTo7i7zbl8ncVjR9VJ2aROr8yVi164XD4PGo05LIOrKDrP2bi32+oSTv3YWRrS3uffpj7OhE9t3b3PpkFHmxBVdFTRydMHX9y1LrSiUuPXrh410BjSqf9LOnuT5sELkxxZ9BU541b9yQ1NQ0FixdQWJiEn6+FZj42ce4uboCkJCYRGxc0TQuCwsLvvtiHNNnzWbwB6OwtbWhaaPnef3VV0r6iHLJrnYVGuxcUPj/0B8KTsYi5q/m3BtjMPNwwcKnaMCRdSeS450HEjppDL6D+pBzP5aLH3xd+IwwgKTDpzndZzgh44cRMv59Mm9GcLr3B+XmGWEAberXIDk9g/+t2058cioB3u5MG/FG4WqH8cmpRCdoT1VLy8xi54nzjOzTRec2qwf5MWFwH2au2sLPq7bi7erEN4NfKzfPCAMIrtWB7Mwkjm2dSUZqLE4ewbzw9ixsHb0AyEyNIy3pyR4hkZOVyq7l48hIjcPMwgYXr1B6DFmIu2+1RxfWk+R9Bf2aW59+GDsU9Gu3P/2oxH5NoTTCtXsvzP7Sr90YPpi8Z6xfi1m3BRMHO/yHv4OZmwvpV65zuvcgsiMLfmMzV2fMvYr2b4WREb6D+mEV4Ic6P5+kg8c43ulVsiOKplYamZkRMHoIFr7eqDIyid+5n4vvjiE/tXwsQAPQpkEtUtIz+G3NVuKTUwjw9mDqh28Xrnaoa/9Oz8xi1/GzjHytu85tVg+uyNfv9ePnFRv5ZcUmvN2cmTikvzwjTKDQPHwDkhDA4cv/zVV7gpZ8YOgqGETkkWuGroJBOM/42dBVMIizYT0MXQWDaHrgB0NXwSB+T+z86Ez/Qo2mPv7U93+T2NOJhq6CQdTf+N/cv23qtDN0FUoUXcJtGE+be6Xy8diDR5FlS4QQQgghhBBCj2Q6ohBCCCGEEKJMlfywFgESCRNCCCGEEEIIvZJImBBCCCGEEKJMaRQS6ymNfDtCCCGEEEIIoUcyCBNCCCGEEEIIPZLpiEIIIYQQQogypVHIwhylkUiYEEIIIYQQQuiRRMKEEEIIIYQQZUqWqC+dRMKEEEIIIYQQQo9kECaEEEIIIYQQeiTTEYUQQgghhBBlSp4TVjr5doQQQgghhBBCjyQSJoQQQgghhChTsjBH6SQSJoQQQgghhBB6JIMwIYQQQgghhNAjmY4ohBBCCCGEKFOyMEfp5NsRQgghhBBCCD2SSJgQQgghhBCiTMnCHKWTSJgQQgghhBBC6JFEwoQQQgghhBBlSu4JK518O0IIIYQQQgihRzIIE0IIIYQQQgg9kumIQgghhBBCiDIlC3OUTiJhQgghhBBCCKFHCo1GozF0JUT5E379sqGrYBCZShtDV8EgPFP+m7/3rDstDV0Fg3jHa6Ohq2AQexuNNHQVDKLl0ncMXQWDiK3WztBVMAibzFhDV8EgTinrGboKBtGyqrmhq1Cim7duGeRzA/z9DfK5T0oiYUIIIYQQQgihRzIIE0IIIYQQQgg9koU5hBBCCCGEEGVKo5GFOUojkTAhhBBCCCGE0COJhAkhhBBCCCHKlEZiPaWSb0cIIYQQQggh9EgiYUIIIYQQQogyJQ9rLp1EwoQQQgghhBBCj2QQJoQQQgghhBB6JNMRhRBCCCGEEGVKpiOWTiJhQgghhBBCCKFHEgkTQgghhBBClCmJhJVOImFCCCGEEEKI/6yZM2dSsWJFzM3NqV27Nvv37y81f05ODmPHjsXX1xczMzMCAgKYM2fOE32mRMKEEEIIIYQQ/0nLli1j2LBhzJw5k4YNG/Lrr7/Svn17Ll26RIUKFXSW6dmzJzExMcyePZvAwEBiY2PJz89/os+VQZgQQgghhBCiTD0r0xEnT57MG2+8wZtvvgnAlClT2Lp1Kz///DMTJ04sln/Lli3s3buXW7du4ejoCICfn98Tf65MRxRCCCGEEEL85+Tm5nLy5EnatGmjld6mTRsOHTqks8z69eupU6cO3333HV5eXgQHBzNy5EiysrKe6LMlEiaEEEIIIYQoUxqNYSJhOTk55OTkaKWZmZlhZmZWLG98fDwqlQo3NzetdDc3N6Kjo3Vu/9atWxw4cABzc3PWrFlDfHw8gwcPJjEx8YnuC5NImBBCCCGEEOJfYeLEidjZ2Wm9dE0r/CuFQnvAqNFoiqU9oFarUSgULFq0iOeee44OHTowefJk5s2b90TRMImECSGEEEIIIcqUoe4JGzNmDMOHD9dK0xUFA3B2dsbIyKhY1Cs2NrZYdOwBDw8PvLy8sLOzK0yrXLkyGo2GyMhIgoKCHqueEgkTQgghhBBC/CuYmZlha2ur9SppEGZqakrt2rXZvn27Vvr27dt5/vnndZZp2LAh9+/fJz09vTDt2rVrKJVKvL29H7ueMggTQgghhBBC/CcNHz6c3377jTlz5nD58mU++OADwsPDeeedd4CCyFrfvn0L8/fu3RsnJycGDBjApUuX2LdvHx9++CGvv/46FhYWj/25Mh1RCCGEEEIIUaaelSXqe/XqRUJCAl988QVRUVFUqVKFTZs24evrC0BUVBTh4eGF+a2trdm+fTtDhgyhTp06ODk50bNnT7766qsn+lwZhAkhhBBCCCH+swYPHszgwYN1vjdv3rxiaZUqVSo2hfFJlcvpiPPmzcPe3v6JyvTv35+uXbs+lfoIIYQQQgghHp8GhUFezwq9R8L69+9PcnIya9eu1Urfs2cPzZs3JykpiV69etGhQwd9V61Uf63fkw4Q/8vWb9zEitVrSUhMwq+CD4PeeoOqVcJKzJ+bl8fCJcvYuXsvSUlJODs70bvnS7Rr06pY3t179zPh+0k8X/85xn/y8dNsxhPbtGEda1YtJykxgQq+frwxcDBhVaqVmD8vL5elixewd9eOP9vtzEsv96FVm/YAhN+9w+IF87h54xqxsTG8MXAwL3Ttoa/mPLYV2/axcMNO4pNT8Pf2YHjfHtSsFFhi/ty8PH5bvZnNB46TkJyGq6M9r3dtywvNGwCQn69i7rptbNx3lLikZHw93HjvlS48XyNUX016LJcOL+bs/jlkpcXh4BpI/U5j8KhY55Hlou+cYsP/+uLgFkSP99cUpt++sI0ze2aRmhCOWpWPrbMv1Rr1J6hWl6fZjCe2fMdBFmzaQ3xKGv5ebozs04WaIf468342aykbDpwolu7v5caKiR8W/n/n8XP8vGoLkbEJeLs6MfjF9rSoU/WpteFJOTaqg/+IN7CrVQVzT1dO9BhMzPqdpZdpXJfQH0ZjHRpEzv1Ybk76jfBZS7XyuHdrQ/DnQ7EMqEDmzXCujvuRmHU7nmZTntiyIxeYt/8s8WmZBLg6MKpjQ2pV9NCZ99OVu1h/6lqxdH9XB9YM6wXAG/9bx4nbUcXyNA6pwIx+5eccoKyPY/sPHWbJ8pXcj4pCla/C09ODF7t1oXWL5vpq0mNZuXUPi9ZvJSE5hYrennzQvxc1Kpe86ltuXh6zV25g6/6jJCSn4upkT/9uHejcolFhnqUbd7B6215i4hOxs7WmRb1aDOrdHTNTE3006bHs3bKMHevnkZIUj4dPAC/1H0VgaC2dea9dOM6Uz98slj5u6lrcvSoWSz9xYDNzpoymWt3mvPPRlLKuunjGlMvpiBYWFk90Y5uAvLw8TEzKTycGsGffAX7+3xyGDHqbsNBKbNy8lY8//5LZM6fj6uqis8xX33xPUnIyI4a+h6eHO8nJKajU6mL5YmJjmTVnHlXDytfJOMD+vbuZPWsmbw9+n8qhVdi6eQNfjBvDjF/m4OKqe7nT7yZ+SXJSEu8NG4mHpxcpycmoVKrC93NysnHz8OD5xk2YM+tnfTXliWw7fJLJ81fx0eu9qB7iz+odBxj6zUyW//AJ7s6OOsuMmTqHxJQ0PhnYBx93F5JS0sj/y+/98/I/2HzgOGPf6o2vpxtHzl1m1OT/MXv8cEIq+uiraaW6eW4Thzd+Q8Mun+LmW4srR5exZd7bvPTBH1jbe5ZYLjc7jT0rRuMZUJ+s9ASt98ws7anR/G3sXfwxMjIh/Moe9q4ai7m1Ez7BjUrYon5tO3KGSYvWM7pfd2oE+bFq9xGG/PAbKyZ+iIezQ7H8I1/twpCeRSfWKrWaV8ZOplXdoosT567fYcxPC3mnR1ua167K7pPnGf3TAmZ/8i5VA3z10q5HMbKyJPXcVSJ/X03tFTMemd/Cz5u6f8wiYvYKzvT7EIfna1Fl+mfkxiUSvWYbAPb1a1Bz8Y9c+2wq0et24N6lFbWWTOFws94kHzv3tJv0WLacu8F3Gw8x9oXG1PB1Z+WxSwz+fSNrhvXCw96mWP5RnRoytG39wv+r1GpemraCNlWKBumT+7QlT1W0vydnZtNz+gpaV9E9kDeEp3Ecs7W2pnfPl/Dx8cLE2Jgjx07ww5Tp2NvZU7d2TX01rVTbDx1nyrxlfPhmb6qFBLJ2xz4+mDCNJT9+jruzk84yY3+cRWJKKh+/0xdvd1eSUtNQ/eX33bL/KDMXr2bsoH5UDQ4gIiqGL2fOA2BY/176aNYjnTi4hZXzvuPlN8fiX6kGB7av5KcJg/n0xzU4uui+4ADw2bR1mFtYF/7fxrZ4H5gQd5/V8ycTWFn3gE789zwz0xG/+uorXF1dsbGx4c0332T06NHUqFGjWNkffvgBDw8PnJycePfdd8nLyyt8Lzc3l1GjRuHl5YWVlRX16tVjz549he/fvXuXzp074+DggJWVFWFhYWzatIk7d+7QvHnBFSoHBwcUCgX9+/d/ZDtWrlxJ1apVsbCwwMnJiVatWpGRkVH4/pw5cwgLC8PMzAwPDw/ee++9wvfCw8Pp0qUL1tbW2Nra0rNnT2JiYgrf//zzz6lRowZz5szB398fMzMzNBoNKSkpDBw4EFdXV2xtbWnRogVnz559ZF2fhlVr19GudSs6tG2Nr48Pgwe+iYuzM39s2qIz//GTpzh34QJff/4ptWpUx93NjUohwYRVrqSVT6VSMfGHH+nb52Xc3XUPagxp3ZqVtGrTnjbtOuJTwZc3334XZxdXNm/8Q2f+UyeOcfH8WcZ9MYEaNWvj5uZOcEglKocWXWkNCq7EgDfepknTFuVusP3A4o276NK8AV1bPE9FL3dG9HsRNycHVm7frzP/oTOXOHX5BlM+GkS9qpXwdHEiLNCP6sFFJ2Cb9h+jf9c2NKwZhrebMy+2bkz96pVZuHGXvpr1SOf3/05Ine5UqvsSDq4BNOj8MdZ27lw6srTUcvvXfEZg9Y64VahR7D1P/+eoGNYaB9cAbJ0qUKVhXxzdg4m5c/IpteLJLdyyly5Nn6Nbs3pU9HJj5KtdcHO0Z+Wuwzrz21ha4GxvW/i6dDuS1MwsXmhStzDP4q37qVcliNc7t6Sipyuvd27Jc6FBLNmq+2/IEOK27uPaZ1OIXvt49wL4DnyZ7PAoLo2YQPqVW0TMWUnEvNX4D3+9ME/FIf2I33GIm9/NIuPqLW5+N4v4XUfwG9LvaTXjiS04cI5utSvRvW5l/F0dGNWpIe521iw/eklnfhtzM5xtLAtfF+/FkZqdQ5faRf25naW5Vp4jNyIxNzGmddUAfTXrkZ7Gcax6tao0er4+vj4+eHp40L1LZ/wr+nHxku7v0hCWbNhO5xaN6NKyMRW9Pfigfy9cnR1YvW2vzvyHz1zg9KVrTB7zPs9VC8XT1ZmwwIpUCyn6LS9cu0m1kEDaNqqHp6sz9aqH0brhc1y+dVdfzXqkXX8s4PkW3WjYqjse3v68NGAU9k7u7Nu2vNRyNnaO2Dk4F76URkZa76tVKuZNHUPHXoNwdnv8JcyfdRqNwiCvZ0W5HIQ9bNGiRXz99dd8++23nDx5kgoVKvDzz8WjAbt37+bmzZvs3r2b33//nXnz5mndTDdgwAAOHjzI0qVLOXfuHC+99BLt2rXj+vXrALz77rvk5OSwb98+zp8/z7fffou1tTU+Pj6sWrUKgKtXrxIVFcXUqVNLrXNUVBSvvPIKr7/+OpcvX2bPnj10794djUYDwM8//8y7777LwIEDOX/+POvXrycwsGDalkajoWvXriQmJrJ37162b9/OzZs36dVL+0rRjRs3WL58OatWreLMmTMAdOzYkejoaDZt2sTJkyepVasWLVu2JDEx8W99939XXl4e127cpHbNGlrptWvW4OKVKzrLHD56jODAQJavWsPLfV+n/8DB/Dp7Ljk5OVr5Fi5djr2tLe3btH5a1f/b8vLyuHnjGjVqaU9Fq1GzNlcuX9RZ5tjRwwQEhbB65TIGvNaTQW/2Ze5vvxRrd3mWl5/PldsR1KtWWSu9XrXKnLt2W2eZfSfPU9m/AvP/2EGHwWPp8cF4pixcTXZurtZ2zR4adJqZmHD26s2yb8TfoMrPJf7+RbyCGmqlewU1JCb8dInlrp5YTWpCBLVavvvIz9BoNNy7cZiUuDu4P8YUR33Iy8/nyp171K8SrJVev2ow567feaxtrNt7lOfCgvD4S5T03I271K8SopWvQdUQzj7mNssj+/o1iNtxUCstbtt+7GpXQWFcMBnFoX4N4ncc0MoTv30/Dg3KR1QkL1/F5ftxNAjSjj43CPTm7N3oEkppW3PiCvUCvPF0KB41+2uedtUCsSwnU9Oe5nHsAY1Gw6kzZ4mMvFfqFEd9ysvP5+qtcOpV155pUq9aKOdL6Hv3nzhLpQBfFq7bSue3R/HS0E+YNn+FVn9evVIgV27d5eKNgmPCvZg4Dp0+T8Na5WO6cX5eHuG3LlO5egOt9MrVG3DraukXsyd+2IvRb7Zk6udvcfXCsWLvb1r5K9a2DjRs2b1M6yyebQaZjrhhwwasra210v469eph06dP54033mDAgAEAjBs3jm3btmk9JA0KolQzZszAyMiISpUq0bFjR3bu3Mlbb73FzZs3WbJkCZGRkXh6FkwRGjlyJFu2bGHu3LlMmDCB8PBwevToQdWqBR2Cv3/RFXlHx4ITBVdX18e6JywqKor8/Hy6d+9euMTlg+1CQWRvxIgRDB06tDCtbt2CK8I7duzg3Llz3L59Gx+fgoPeggULCAsL4/jx44X5cnNzWbBgAS4uBVMidu3axfnz54mNjS18KN0PP/zA2rVrWblyJQMHDnxkvctKSmoaarUaBwd7rXQHBzuSTiXpLBMVHcOFS5cxNTXl87GjSUlNZfrPv5KWls7IYUMAuHDpMlu27eCXaT8+7Sb8LampKajVauzttaci2Ds4kJSkeyAcHR3F5YvnMTUxYcwnX5CamsKvP00lLS2N9z/4UGeZ8iY5NR2VWo2jnfYJlpOdDQkpqTrL3IuN5+zVm5iZGPP98LdITsvg2znLSE3PZNw7rwJQv1plFm3cRc1KgXi7OXP8wlX2njyHWq156m16HNmZyWjUKiytnbXSLaydyEqL11kmJf4Ox7dOptPABSiNSu6Cc7PTWDSxGar8XJRKJQ27jMP7ocGeoSSnZaBSq3F6+Pe2tSEhJe2R5eOSUzl07ipfDeqtlZ6QkoajrfaxwdHW+rG2WV6ZuTmTE6P9t5Abm4DSxARTZwdyouMwc3cmJ0Z7SmpOTAJm7rqnu+lbUmY2KrUGJ2vt2wScbCyJvx7xyPJxqRkcvBbOxJ4tS8xzPiKGGzGJfN696T+ub1l5WscxgIyMDF7u9wZ5eXkolUreH/R2scGeoRT157Za6Y52tiQk6+7P78fEc+7KDcxMTPjmw0GkpKbz3ezFpKZn8Mng/gC0bvgcSanpvP3pd2jQoFKp6d6mKX27tn/aTXos6WlJqNUqbOy0p1va2jmRmqy7P7dzcKH32+OoEBBKfl4uR/dtYNr4gQwbP5ug0NoA3LxymkM71/DxD6VH0/6N1M/QIhmGYJBBWPPmzYtFso4ePcqrr76qM//Vq1eLLRv53HPPsWuX9pSksLAwjP4SAvbw8OD8+fMAnDp1Co1GQ3Cw9pXbnJwcnJwKdrj333+fQYMGsW3bNlq1akWPHj2oVq3kxRRKU716dVq2bEnVqlVp27Ytbdq04cUXX8TBwYHY2Fju379Py5a6D0iXL1/Gx8encAAGEBoair29PZcvXy4chPn6+hYOwABOnjxJenp6YXseyMrK4ubNkiMHOTk5xa7S5eTmYmZq+sTtftjDu59GAwqF7p1SrVGjUCgYM/IDrKysgIIbfb+c+B1DBg1EpVLz7aQf+WDIYOweOjiUNw83sbR2a9QF7R4+6mOsrApOQPPeGsS3E8bz9uD3S3zKe3lU/PfWlNxujQYFCr58rz/WlgUnd8Ne687oKbMZ9XpPzE1NGdHvRb7+3xJeGvElCoUCLzdnOjetzx97jzzllvxTmuJ/BIBarWLX0g+p1eo97F2K37T9VyamVnQfspr83Ezu3TzCkY3fYuPog6f/c0+r0k+s2O+NpniiDn/sP461pTnNa1cpvs2HvjeNjrRnjuahiwYP2vPXdF15Hk4zsOL9WsE+/CjrT13FxtyMFqEl/82vOXGFQDdHqvqUvynmZXkce9CfW1hY8Mu0H8nKzuL0mXP8MnsOHu5uVK9WPqJCoOP3RqOrWwP+bDcKxr//BtaWlgAMzXuJjyf/ysg3e2NuasrJi1eZt3oTH77Zm7CgikRGx/Hj3KXMsbfj9Rc7PeXWPL7ifVDJf+duXn64efkV/t8/pDpJ8dHsWP87QaG1yc7KYN60j+nzzmdY67hPTPy3GWQQZmVlVTj17oHIyMhSyxTbKXQcnB6+V0ahUKD+82ZYtVqNkZERJ0+e1BqoAYVRuTfffJO2bduyceNGtm3bxsSJE5k0aRJDhgzhSRkZGbF9+3YOHTrEtm3bmD59OmPHjuXo0aM4OzuXWrakE9eH0x908A+o1Wo8PDy07nN7oLTo3cSJExk/frxW2rD3BvPB+++VUOLR7GxtUCqVJCYla6UnJ6eUWBcnB0ecnRy12lXBxxuNRkNcfALZOdlEx8Ty6RdfF77/4O+g7QvdmfvrT3h6lHzjrD7Y2tqhVCpJStK+SpqSnFQsOvaAg6Mjjk7OhQMwAG+fCmg0GhLi4/D0Kv/zx+1trTFSKotFLBJT03G01T39yNneFhdHu8IBGEBFL3c0Gg2xCclU8HDFwdaGH0YMJCc3j5T0DFwc7JixZB2eLrpvDNc3c0t7FEojMtO1r5JmpSdiYV28jnk5GcTfu0BC1GUOrS94qKNGowaNht/GVqH967/hFVCwmIFCqcTOuSCK7uRZmeTYm5zZM6tcDMLsbawwUiqJ1/F7O5Xwez+g0WhYv+84HRvWxsRY+xBUEDnV3mZSanqx6NizJCcmvlhEy9TFEXVeHrkJyQV5ouMxc9c+Lpi5OhaLoBmKg6U5RkoF8WlZWumJ6VnFomMP02g0rD15hU41gzAxNtKZJys3j63nbjK4VfmYbvvA0ziOeXsVzMRRKpV4eRYcrwL9/QmPjGTJilXlYhBW2J8/FPVKSkkrFh17wNneHhdH+8IBGICfl8ef/XkSFTzcmLVsHe2b1KdLy8YABFbwJis7h29mLaB/9w4olYa9Q8baxgGl0qhY1CstJREb+8c/5lQMrsaxfRsBiIuOICH2Pj9/837h+xpNwXnpez1r8dm0dbi4l49Fpp6GZ2m5eEN4Ju4JCwkJ4dgx7Tm2J04UX+q4NDVr1kSlUhEbG0tgYKDWy93dvTCfj48P77zzDqtXr2bEiBH873//A8D0z6hQadMmH6ZQKGjYsCHjx4/n9OnTmJqasmbNGmxsbPDz82PnTt3LGoeGhhIeHk5ERNE0j0uXLpGSkkLlypV1lgGoVasW0dHRGBsbF2tjaQO/MWPGkJKSovUa/M4/m7poYmJCcGAAp/68V+2BU2fOEFapks4yYaGVSEhMJCur6EB/7959lEolLs5OVPD2ZtaMqfwy7cfCV4N6daletQq/TPsRl0cMbvXBxMSEgMBgzp7WXkDhzOmTVKqse75/5dAqJCYmaLX7/r1IlEolTs7lYzrSo5gYG1Opog9Hz2nfJ3Hs/BWqBeu++l0txJ+4pBQys4uisOFRsSgVClyd7LXympma4Opoj0qlZtexMzSt8/ci1GXNyNgUZ88w7l0/pJV+78Yh3CoUv5/H1MyaHkPX0X3I6sJX5ed6YedSke5DVuPqU3K7NGhQ5+eW+L4+mRgbU8nPi6MXtJcgP3rhGtWC/Eote/LKTSJi4unStPhgslqgb7FtHrlwleqP2GZ5lnzkDM4tn9dKc2ndiJSTF9Dk5wOQdOQMzi21p5o6t2pE0uGS7yvUJxNjIyp7unDkhvbUwyM37lHd172EUgVO3L5PeEIqXWuXfOzadv4muSoVHWsGl5jHEJ7GcaxEGo3WQmKGZGJsTIh/BY6d014o5Ni5y1QN0b1oSrVKAcQlJZOZnV2YFhEV82d/XnABMjsnt9gFZiOlEjQFEW9DMzYxoYJ/ZS6f055pceXcEfxDqj/2diJvX8HOoeB8xN2rIp9MXsnHPywrfFWt04zgsLp8/MMyHJxK33/Ev9szMQgbMmQIs2fP5vfff+f69et89dVXnDt37ommqAQHB9OnTx/69u3L6tWruX37NsePH+fbb79l06ZNAAwbNoytW7dy+/ZtTp06xa5duwoHPb6+vigUCjZs2EBcXFyx+9EedvToUSZMmMCJEycIDw9n9erVxMXFFW7v888/Z9KkSUybNo3r169z6tQppk+fDkCrVq2oVq0affr04dSpUxw7doy+ffvStGlT6tQp+Uphq1ataNCgAV27dmXr1q3cuXOHQ4cO8cknn5Q6aDUzM8PW1lbrVRZTEXt07cLmbTvYsm0HdyMi+Pl/s4mNi6dTh7YAzJ63gG8nTSnM36JpE2xtbPh+ynTuhkdw7sJFZs35nbatWmJmZoapqSkV/Xy1XlZWVlhaWlDRz7fcrBrYpduLbN+6iR3bNhMRfpffZs0kPi6Wdh06AzB/7m/8+MM3hfmbNGuJjY0t0378jvDwO1w8f455s3+lZet2hVNX8vLyuHXzBrdu3iAvP5+EhHhu3bxB1P17BmmjLr07tmDd7kOs332Y2/eimTx/FdHxifRoVXDVc8aSdXw2c35h/nYN62JnbcUXvyzkVmQUpy7fYNqiNXRu1gDzP//+Lty4w65jZ4iMief0lRsM+eYn1BoNfTsXf26coVRt3I+rJ1Zx9cQqkmJvcnjDRNKTo6hcr2AhnWNbJrN7+UdAQXTL0T1Y62Vh7YSRsRmO7sGYmBZcRT6zZxaR1w+SmhhBcuwtzu2fx/VT6wms2dlg7XzYq+2asnbvMdbtPcbtezFMWrSO6IRkXmxREMmbvnwT435dUqzcur3HqBJQgUDv4lHrV9o25siFa8zbsIvb92OZt2EXRy9e55W2jZ96ex6XkZUlttUrYVu94CTcsqI3ttUrYe5T0J6Qr4ZTfe63hfnvzlqKha8nlb8fjXUlf7z798BnQA9uTZ5TmOfOjPk4t26I/8i3sArxx3/kWzi3bMCd6b/rt3GleK1RNVafuMKaE1e4FZvE9xsPEpWSxkvPFSzeMHXrUcauKL5q6ZoTV6jq40qQu+7HVDzI07yyH/aW5k+t/n9XWR/HAJYsX8nJ02eIio4mPCKSlWvWsX3XHlo2b6b/BpbglU6tWb/zAH/sOsDtyCimzFtGTHwi3VoX3LM3c/Fqxs8o+htu0+g57Gys+WrmPG5H3uf0pWtMX7iSTs0bFvbnjWpXY/X2vWw/eIz7sfEcPXeJWcvW0ahO9YLBWDnQovNrHNq5mkM71xAVeYuVc78nKT6Kxm1eAmDtoqnMmza2MP+uDQs5c2wXsVF3uR9xg7WLpnL6yA6atnsZABNTMzwrBGm9LK1sMLOwwrNCEMbl5LxFGEa5fE7Yw/r06cOtW7cYOXIk2dnZ9OzZk/79+xeLjj3K3LlzCxfEuHfvHk5OTjRo0KDwwdAqlYp3332XyMhIbG1tadeuHT/+WLAAhJeXF+PHj2f06NEMGDCAvn37aq28+DBbW1v27dvHlClTSE1NxdfXl0mTJtG+fcENqP369SM7O5sff/yRkSNH4uzszIsvvggURNDWrl3LkCFDaNKkCUqlknbt2hUO0kqiUCjYtGkTY8eO5fXXXycuLg53d3eaNGmCm5v+59k3a9KI1LRUFi5dRmJiEn6+Ffj6809xc3UFICEpkdi4uML8FhYWfPPleH769X+8+8EIbG1saNKoIQNe66P3uv8TjZs2Jy0tlWWLF5CYmIivnx/jxk/E9c/fICkpgfi42ML8FhYWfPH1d8z6eTojhg7GxsaWRo2b0qdv0RLWiYkJfDDk7cL/r121nLWrllOlanW+/nay/hpXijYNapOSlsFvqzcTn5xKgI8HUz4ajIdLwclXfHIq0fFFi5NYmpvx08fv8f28FfQd+x121la0ql+LQb2K7g3Iyc3jl+UbuBcbj4WZGQ1rhvHF4L7YWFkW+3xDCajWgZyMZE7tnElmWhyObkG06/8LNg5eAGSmxZGRXPyBtKXJy83k4LovyEiJwdjEHDuXijTv9S0B1crPA2zb1K9BcnoG/1u3veD39nZn2og3Clc7jE9OJTpBe1puWmYWO0+cZ2Qf3Q+drh7kx4TBfZi5ags/r9qKt6sT3wx+rdw8IwzArnYVGuxcUPj/0B8KHhQfMX81594Yg5mHCxY+RQPMrDuRHO88kNBJY/Ad1Iec+7Fc/ODrwmeEASQdPs3pPsMJGT+MkPHvk3kzgtO9Pyg3zwgDaFctkJTMbGbtOkFcWiaBbo781K9D4WqH8WkZRCdrTyVNy85h58XbjOr0vK5NAnAnPpnTd6P5ZUDHp1r/v+tpHMeyc3KYNvNX4hMSMDM1xcfbi9EjPqBZk/LxDECA1s/XJSUtg9mrNpKQlIK/jyeTxwzB48+p4PFJKQ/15+ZM+2QYk+Yspf/or7GzsaZlgzq8/XLRvj6gR0cUCgW/Ll1HXGIy9rbWNKpdnXde6arv5pWoTsN2ZKSlsGnlLFKT4vCoEMjgj3/CyaVgGmlqUjxJ8UUrgubn57Fm/mSSE2MxMTXDwzuAwR/PoEqt8nPhyJCepeXiDUGh0XVz1TOgdevWuLu7s2DBgkdnFk8s/PplQ1fBIDKVpd/P8m/lmfLf/L1n3Sl5tbZ/s3e8Nhq6Cgaxt9FIQ1fBIFoufcfQVTCI2GrtDF0Fg7DJjH10pn+hU8p6hq6CQbSsWv4iyA+cupbw6ExPQa3g8nHf+KM8E5GwzMxMfvnlF9q2bYuRkRFLlixhx44dbN/+eA/LFEIIIYQQQuiPLMxRumdiEPZgmt1XX31FTk4OISEhrFq1ilatDHdfSHh4OKGhoSW+f+nSJSpUqKDHGgkhhBBCCCGeBc/EIMzCwoIdO3YYuhpaPD09OfPQikkPvy+EEEIIIYQQD3smBmHl0YNl4IUQQgghhBDaZGGO0pWPNUGFEEIIIYQQ4j9CImFCCCGEEEKIMiULc5ROImFCCCGEEEIIoUcSCRNCCCGEEEKUKbknrHQSCRNCCCGEEEIIPZJBmBBCCCGEEELokUxHFEIIIYQQQpQptaErUM5JJEwIIYQQQggh9EgiYUIIIYQQQogyJQtzlE4iYUIIIYQQQgihRzIIE0IIIYQQQgg9kumIQgghhBBCiDKlQaYjlkYiYUIIIYQQQgihRxIJE0IIIYQQQpQpWZijdBIJE0IIIYQQQgg9kkiYEEIIIYQQokzJPWGlk0iYEEIIIYQQQuiRDMKEEEIIIYQQQo9kOqIQQgghhBCiTKk1hq5B+SaRMCGEEEIIIYTQI4mECSGEEEIIIcqULMxROomECSGEEEIIIYQeSSRM6PTboQBDV8Eg7kemGroKBlHBr7mhq2AQ25buN3QVDMJicGdDV8Eg3lh6w9BVMIidL/9i6CoYxIm57xm6Cgbh6FDJ0FUwiOWzDhi6CgbRcl1jQ1dB/E0yCBNCCCGEEEKUKY1GpiOWRqYjCiGEEEIIIYQeSSRMCCGEEEIIUaY0skR9qSQSJoQQQgghhBB6JIMwIYQQQgghhNAjmY4ohBBCCCGEKFNqeU5YqSQSJoQQQgghhBB6JJEwIYQQQgghRJmSJepLJ5EwIYQQQgghhNAjiYQJIYQQQgghypQsUV86iYQJIYQQQgghhB7JIEwIIYQQQggh9EimIwohhBBCCCHKlEaWqC+VRMKEEEIIIYQQQo8kEiaEEEIIIYQoU2pZmKNUEgkTQgghhBBCCD2SQZgQQgghhBBC6JFMRxRCCCGEEEKUKY1GFuYojUTChBBCCCGEEEKPJBImhBBCCCGEKFMaWZijVBIJE0IIIYQQQgg9kkiYEEIIIYQQokyp5WHNpZJImBBCCCGEEELokQzChBBCCCGEEEKPZDpiCQ4dOkTjxo1p3bo1W7ZsMXR1nll1Q5Q0CjPC2hLikjVsPqbibuyj79Ss4KJgQDtjYpM1/PxHvtZ7oRUUtKhpjKMNJKbBztP5XA4vX3d/NqttTtv6FthbK7kfp2Lp9nSuR+TrzBvobcyLLaxwdzLC1ERBQoqKfaez2X4sW2f+uqGmvN3NltNXc/hpZdrTbMYTqxOkoEGoEhsLiE2GbSdVhMc9upyPC/RrZURsMszarCpMd7GDZtWUeDgqsLdWsPWEiqNXy9dvDdCtgyevdPfGycGMO+EZTP3fTc5dStGZt0kDZ7q19yTQ3wpTEyW3wzOZs/gOx04n6czfsrEL40eFsu9IPB9/ffFpNuOJnTuwiFO7ZpORGoejexBNun2MV0CdR5a7f+skq2a8hpN7EL1HrStMv3R0NTuWjCmWf/D35zA2MSvTuv8Ty45cYN7+s8SnZRLg6sCojg2pVdFDZ95PV+5i/alrxdL9XR1YM6wXAG/8bx0nbkcVy9M4pAIz+nUo28r/TY6N6uA/4g3salXB3NOVEz0GE7N+Z+llGtcl9IfRWIcGkXM/lpuTfiN81lKtPO7d2hD8+VAsAyqQeTOcq+N+JGbdjqfZlCdWJ1jJ83/p17aeUBEe9+h+yMdFQf/WBf3ar5u0+//KPgqaVzfCwQaS0mDXWRVXIspX33b+4GJO7Z5NZmocju6BNO76MZ7+j96/o26fYvVPBfv3yyPX6sxz7fRGti0YQcUqLen4+k9lXPN/pmt7D17p5o2Tgyl3wjOYNvsW5y6l6szbpL4TXdt7EFTRGhMTBbfDM5m79C7HTicX5mnfwpWPh4YUK9vyxQPk5pWv37ysycIcpZNBWAnmzJnDkCFD+O233wgPD6dChQpP5XNUKhUKhQKl8t8XlKzip6R9XSM2HFURHqumbrARr7YyZsa6PFIySi5nZgLdGxtzO0qDlYX2ez4uCl5qasyu0youh6upXEFJz6bGzN6cT2R8+djb61Y25eXWVizaks6NiHya1DJn6Mt2jPs1icRUdbH8OXkadp3IIjJWRU6ehiAfE15rb01OnoZ9p3O08jraKnmppRXXwvP01ZzHFuqroG1tJZuOq4mI01ArSEnv5kbM3KAiNbPkcmYm0KWBEbejNViZa88fNzGCpHS4FK6mTe3yuY+0aOTC+28GMOmX65y/lEqXdh788HlVXnv3ODFxOcXy1wiz4/iZJH5dcJv09Hw6tHLn20+rMHDkaa7fStfK6+ZixruvB3DmQrKeWvP4rp3axL41E2n24md4VqzFhUNLWf/rW7w6ZiM2Dp4llsvJSmPboo/wCWpAZlp8sfdNza157WPtC1/laQC25dwNvtt4iLEvNKaGrzsrj11i8O8bWTOsFx72NsXyj+rUkKFt6xf+X6VW89K0FbSp4l+YNrlPW/JURX1DcmY2PaevoPVf8hiakZUlqeeuEvn7amqvmPHI/BZ+3tT9YxYRs1dwpt+HODxfiyrTPyM3LpHoNdsAsK9fg5qLf+TaZ1OJXrcD9y6tqLVkCoeb9Sb52Lmn3aTHEuaroF1tJRuPq4iI1VA7SEmfFkb89Ef+I/u1rs8bcStag/VD/Zq3s4IXGxux+6yayxFqKvsoebGxEXO3qriXUD6OY9dPb2L/2ok07TEOj4q1uHhoGX/MGkjvjzY8cv/evvgjvIPqk5WWoDNPauI9Dq7/7rEGdPrWopEz77/hz+Rfb3D+ciovtPXg+3FVeO29k8TGF+/Pq4fZceJMMrMW3CE9I58OLd34ZmwYb394huu3i0500jPy6TP4hFbZf/sATDxa+TyrMbCMjAyWL1/OoEGD6NSpE/PmzQOgQYMGjB49WitvXFwcJiYm7N69G4Dc3FxGjRqFl5cXVlZW1KtXjz179hTmnzdvHvb29mzYsIHQ0FDMzMy4e/cux48fp3Xr1jg7O2NnZ0fTpk05deqU1mdduXKFRo0aYW5uTmhoKDt27EChULB27drCPPfu3aNXr144ODjg5OREly5duHPnztP4mh7p+VAlp26oOXVdTXwKbD6uIjUD6oYYlVruhQZGnLtVcCL/sPqVldy6r2H/BTXxqbD/gppbURrqh5afP+XW9Sw4cCab/WdyiEpQsWx7BkmpKprVMteZPyJGxbFLudyPV5GQoubIhRwu3solyMdEK59CAW91tWH9vkziklQ6t2VIDSopOX1Tw+mbGuJTYdtJNSmZBVeRS9PxOSUX7miILH4+zv1E2HFazcW7GlTlr8kAvNzVmw3bo9mwLZq7kZlM++0msfHZdG2v+0Rl2m83Wbw6givX04iMymLWgttERmXR8DknrXxKJXw2sjKzF9/hfozuqKghnd4zl7B6PajS4CUc3QNo0n0s1vbunDuwpNRyu5aPI6R2J9z9apSQQ4GVrYvWqzxZcOAc3WpXonvdyvi7OjCqU0Pc7axZfvSSzvw25mY421gWvi7eiyM1O4cutSsV5rGzNNfKc+RGJOYmxrSuGqCvZj1S3NZ9XPtsCtFrtz9Wft+BL5MdHsWlERNIv3KLiDkriZi3Gv/hrxfmqTikH/E7DnHzu1lkXL3Fze9mEb/rCH5D+j2tZjyx+pWVnL6p5vSNgn5t65/9Wt1H9Gud6hlx4Y5a58XBepWU3IzScOCimoRUOHBRze1oDfUql5/j2Jm98wit14Ow+i/h6BZA424fY23vzvmDpe/fe1Z8RnCtTrj71tD5vlqtYvuiD6nXdgi2Tt5Poeb/TK8uXmzcEcOG7THcjcxi+uxbxMbn0K297kj39Nm3WLwmkis30omMymbWwrs6+3ONBhKT87Re/wUajcIgr2dF+dnjy5Fly5YREhJCSEgIr776KnPnzkWj0dCnTx+WLFmC5i/x1WXLluHm5kbTpk0BGDBgAAcPHmTp0qWcO3eOl156iXbt2nH9+vXCMpmZmUycOJHffvuNixcv4urqSlpaGv369WP//v0cOXKEoKAgOnToQFpawXQztVpN165dsbS05OjRo8yaNYuxY8dq1TszM5PmzZtjbW3Nvn37OHDgANbW1rRr147c3Fw9fHNFjJTg4aTg5n3tyM+N+2oquJS8g9QMVOJoo2DPWd1n3D4uSm5E6dpm+fhTNlKCr4cxF29rd7AXb+UR4G1SQiltPm5GBHibFIt2dW5sSVqmmgNni1+NMzSlEjwc4WaU9gnHrSgNPs4l/97V/RU42CjYe754hPBZYGysIDjQhuOnE7XSj59Ookpl28fahkIBlhZGpKZp/979X/YlOSWPjdujy6y+ZUWVn0ts5EUqVGqklV6hUkOi7pwusdylo6tIiQ+nXtv3SsyTl5vJ3PHNmf1ZE9bPepvYSN2DG0PIy1dx+X4cDYJ8tNIbBHpz9u7j/U5rTlyhXoA3ng7Fo2Z/zdOuWiCWpo/XZ5RH9vVrELfjoFZa3Lb92NWugsK4YBKOQ/0axO84oJUnfvt+HBrU1Fs9S6NUgqejQke/psa7lONYDX8FDjaw55zufs3HRcGth7Z5837pfaU+Pdi/fYIbaqX7hDQkurT9+9gqUhLCea7NuyXmOb7tJyysHAmt/2KZ1besGBsrCA6w4dgZ7anhx88kUaXSP+vPLSyMWPG/uqya/RzffhJKUEWrMqu3eHbJdEQdZs+ezauvvgpAu3btSE9PZ+fOnfTq1YsPPviAAwcO0LhxYwAWL15M7969USqV3Lx5kyVLlhAZGYmnZ8FV8JEjR7Jlyxbmzp3LhAkTAMjLy2PmzJlUr1698DNbtGihVYdff/0VBwcH9u7dS6dOndi2bRs3b95kz549uLu7A/D111/TunXrwjJLly5FqVTy22+/oVAUdOZz587F3t6ePXv20KZNm6f0jRVnaQZGSgXpWdrpGdkarC10D5gcbaB1LSNmb8lDXUKU3tqCYttMzypILw+sLZUYKRWkpmsffFMz1NhZl36A/W6IAzaWSoyUsH5/JvvPFA22Ar2NaVTdjC9+S34a1f7HLM1AqVSQka39w2Vka7Cy0N1uRxtoWUPJvO2qZ3beuJ2tCcZGimJXNROT83CyN32sbbzc1RtzMyN2HSi6ea5qZVs6tfZgwNATpZQ0nKyMJDRqFZY22ld7LW2cyUzVfRNgctwdDv4xiRffX4TSSPehx8HNn9a9J+LkEUJudjpn9s1n5dRX6D1qHfYufmXdjCeWlJmNSq3B6aEOx8nGkvjrEY8sH5eawcFr4Uzs2bLEPOcjYrgRk8jn3Zv+4/oakpmbMzkx2uHt3NgElCYmmDo7kBMdh5m7Mzkx2lPWcmISMHMvH9HPB/2armNOgGcp/VpNI+Zuyy+xX7M2h/SH+sr0bE25OY6VvH876ZxCDAX79+ENk+n+3sIS9++o26e4dHQVL49YW9ZVLhMP+vOkZO2L1knJeTg6PN4FkZe7ehX05weLvqe7kVlMnHqVm3czsbI04qXOXsz8tjoDhp4iMqr8zXIQ+iODsIdcvXqVY8eOsXr1agCMjY3p1asXc+bMYfHixbRu3ZpFixbRuHFjbt++zeHDh/n5558BOHXqFBqNhuDgYK1t5uTk4ORU1JmZmppSrVo1rTyxsbGMGzeOXbt2ERMTg0qlIjMzk/Dw8MJ6+fj4FA7AAJ577jmtbZw8eZIbN25gY6N9hTU7O5ubN2+W2OacnBxycrSjK/l5iqd2H4au45JCAS81MWbXGRUJuu9/LZGihG0a0sP1USgefYPqd/NTMDNV4O9lTI/mVsQmFkxTNDNV8EYXG+ZvSic9q7y19DHoqLJCAd0aGrH3vJrE8rW2yN/y8G+rUDze32SrJi683tuPMV9dIDmlYCBnYWHEpyMq8d2Ma6Sk6l7Mpfx46ERUoym8APRXarWKLfNHUL/9EBxcK5a4NQ+/Gnj8ZZqiZ8VaLPmhG2f3LaRpj0/KqtL/2MNN1Gg0KB7jeTjrT13FxtyMFqElfwdrTlwh0M2Rqj5u/7Sahqdrx3g4XefOU777OUUJBx2FAro3MmLPuSfv18pHDOwhxf7QdaRRsH9vWziSeu1K3r9zs9PZtuhDWvT8Egtrh6dQ2bJT7M/vMf8kWzZ2YcDLvoyZcKmwPwe4dC2NS9eK/iDOX05l9uSa9OjkydT/3SqjWpdPJV1QFwVkEPaQ2bNnk5+fj5eXV2GaRqPBxMSEpKQk+vTpw9ChQ5k+fTqLFy8mLCysMKKlVqsxMjLi5MmTGBlp3/dkbW1d+G8LC4tiJyr9+/cnLi6OKVOm4Ovri5mZGQ0aNCicRqgp4eTmr9RqNbVr12bRokXF3nNxKfnK4sSJExk/frxWWpMun9C026elfl5pMnNApS5+Zc/KXEGGjoGEmTF4OStxd1TQsV7Bd6dQgFKh4LPXTJi/PZ/b0RqdUS8rC8jIKrZJg0jPVKNSa7Cz1o722VgqSc0ovTeKTymInt2LU2FrpeSFJpYcu5SLq4MSF3sjhvQsmg7x4E/h1zFOfPJzEnHJhp3Ol5kDavWDhTWK2mllriBDx4U+U2PwclLg4aCk/Z/3ZisUoFAo+OQVIxbuUnMnpvz33impeeSrNDg9dJXUwc6ExOTSpwC3aOTC6PdD+PSbS5w4m1yY7uVujqebBd98WqUwTfnn771nbRN6v3OM+9GGvXpqYeWAQmlU7Kp4ZnoCFjbOxfLnZWcQG3GBuHuX2bPqSwA0GjVoNEwfHkrXd2bjE9ygWDmFUolbhaokx915Ku14Ug6W5hgpFcSnaXc4ielZxaJjD9NoNKw9eYVONYMwMdZ9X2xWbh5bz91kcKvyt2DBk8qJiS8W0TJ1cUSdl0duQnJBnuh4zNy1/17MXB2LRdAM5UG/Vvw4VjySBQ/6NSUeDho61C04Bjzo1z7tbcyCnSruxGhIz+bPxTq0+8qHI26GUrh/pxbfvy2tnYrlz8sp2r/3rtbev38aGUaXt2djZmlHWuI9NsweVFhOoyk4bv00MoxXR2/GzvnpLID2uB70544O2rMYHOxMSHrEPVwtGjkzekgQ4769zMm/9Oe6aDRw5UYa3h7lJPQpDEYGYX+Rn5/P/PnzmTRpUrGpez169GDRokUMGDCAt99+my1btrB48WJee+21wjw1a9ZEpVIRGxtbOF3xce3fv5+ZM2fSoUPBcsQRERHExxd1gJUqVSI8PJyYmBjc3AqukB4/flxrG7Vq1WLZsmW4urpia/t485cBxowZw/Dhw7XSvln+z67LqdQQlaAhwEPJ5fCi+7sCPJVcidC1QiDMWKfdyT0XoqSih5Jle/JJSi84WEXEqQnwUHL4UtE2Aj2UhMeVj3uKVGq4G5VPaEUTTl8tOgkPrWjCmWuPf1+eQgHGRgW/QVS8inGztOeod2tqibmpgiXbM3SuuKhvajVEJYK/h4KrkUUnFg///4GcPPh5g3aUp06wkopusGK/iuT0YkXKpfx8DddupFG3pgP7jhRNq6pTw4EDR3WvDAYFEbAx74fw+Q+XOXxC+36y8MhMXntXe99+67WKWFoYMXXWDZ0rdOmbkbEprt5hhF89SEC1oinR4VcP4V+l+FQ7U3Nr+nz0h1bauQOLibx+hA4DpmHrqPsGfY1GQ9y9yzh7BOt8X99MjI2o7OnCkRsRtAwruuJ/5MY9moX6lVr2xO37hCek0rV25RLzbDt/k1yVio41y0d7/4nkI2dw7dhcK82ldSNSTl5Ak1+w7ycdOYNzy4bcnvp7YR7nVo1IOlzyfUf6pFbD/UQN/u4KreXj/d2VXI3UfRyb+Yf2caxusJKK7kqW78sv7Nci4jT4eyg4cqUon7+HgohyssLvg/074tohrf074tohKoa1KJbf1MyaVz5cr5V2/uASIm8coX2/qdg6eqNQGhXLc2TzVPJyMmjctWDRD0PLz9dw7WYadavbs/8v/XndR/TnLRu7MGZIEOMnXeXwSd2PGnlYYEVrbt0tZZnof4lyHtQ2uPKxmkE5sWHDBpKSknjjjTeoUqWK1uvFF19k9uzZWFlZ0aVLFz799FMuX75M7969C8sHBwfTp08f+vbty+rVq7l9+zbHjx/n22+/ZdOmTaV+dmBgIAsWLODy5cscPXqUPn36YGFRdJWkdevWBAQE0K9fP86dO8fBgwcLF+Z4ECHr06cPzs7OdOnShf3793P79m327t3L0KFDiYyMLPGzzczMsLW11XqVxVTEQ5fU1ApSUjNQibMdtKtrhJ0VHL9aMChrVcuI7o0KrghrgNhkjdYrIxvyVQX/zvvzfP3IZTUBngoaVVHibAuNqijx91Rw5JLhByIPbD+aReMa5jSsboaHkxG9WlnhaGfEnlMF0YvuzSx5vXNRZLR5bXOqB5ni6qDE1UFJw2pmtKlnwZELBSfb+Sq4H6fSemVma8jO1XA/ToWqnDT98BU1tQIU1PBX4GwLbWopsbOEk9cLKtiihpIuDYq6nLgU7VdmdkFb41Ig789xu1IJbg4FLyMl2FgqcHMAB2tdNTCMpWsj6dTag46t3PH1tmTImwG4uZizdvN9AN7uW5FPPih6RkyrJi588kElZsy5xcUrqTjam+Bob4KVZcG+kJun4XZ4ptYrPSOfzCwVt8Mzyc8vH0e1ms0GcPHISi4eWUli9E32rZlAelIUVRu+DMDBPyaxbeEooCCi5eQRrPWysHbCyNgMJ49gTMwsATi6ZQZ3L+8nJT6CuMjL7FzyMfH3rlCl4SsGa+fDXmtUjdUnrrDmxBVuxSbx/caDRKWk8dJzoQBM3XqUsSt2FSu35sQVqvq4EuTuWOK215y4QvPKfthb6l5J1ZCMrCyxrV4J2+oFqzpaVvTGtnolzH0KVo0L+Wo41ed+W5j/7qylWPh6Uvn70VhX8se7fw98BvTg1uQ5hXnuzJiPc+uG+I98C6sQf/xHvoVzywbcmf475cWRy2pqBSqpEVDQr7WtrcTOCk782a+1rKGk6/NFkc2H+7WMnOL92tEragI8FDQMVeJkCw1Dlfh7KDh6uZx05kCNpv25dHQll46uIjHmJvvXTiQ9KYoqzxfs34c2TGL74o+AkvZvR4z/sn8bm5gVy2NmYYOJmRVOHsEYGT/ePbRP27J19+jU2p0OLd3w9bZgyBv+uDqbsXZLwXP83n7Nj7HDii6StGzswifDgpkx9zYXrxbvzwH696rAczXt8XAzJ7CiFaOHBBFU0Yp1W4o/G1AYzsyZM6lYsSLm5ubUrl2b/fv3l5h3z549KBSKYq8rV66UWEYXiYT9xezZs2nVqhV2dnbF3uvRowcTJkzg1KlT9OnTh44dO9KkSZNizw+bO3cuX331FSNGjODevXs4OTnRoEGDwghXSebMmcPAgQOpWbMmFSpUYMKECYwcObLwfSMjI9auXcubb75J3bp18ff35/vvv6dz586YmxccsC0tLdm3bx8fffQR3bt3Jy0tDS8vL1q2bPlEkbGycuGOGgszaFbdCBsLI2KTNSzcmV/4jDAbC7CzerKIW0SchhX78mlZ05gWNYxISoPle8vPM8IAjl/Oxcoyg86NLLH782HNU5emFEas7KyVONkVddAKRcHAzNneCJVaQ1yymtW7M9l76tm6YffSXQ2WpmqaVFVi/edDTRfvURX+3tbmT/5721jA2x2KuqnnQxU8H6rkToyG+TvKx5r1uw7EYWdrQv+XfXFyNOX23Qw+HH++8BlhTo6muLkUnVR3aeeJsbGSEYOCGDEoqDB9085oJky5qvf6/13BtTqQnZnEsa0zyUiNxckjmBfenoWtY8FU7szUONKSnuwkIycrlV3Lx5GRGoeZhQ0uXqH0GLIQd99qjy6sJ+2qBZKSmc2sXSeIS8sk0M2Rn/p1KFztMD4tg+hk7RuC0rJz2HnxNqM6PV/idu/EJ3P6bjS/DOj4VOv/d9nVrkKDnQsK/x/6w8cARMxfzbk3xmDm4YKFT9Ey3ll3IjneeSChk8bgO6gPOfdjufjB14XPCANIOnya032GEzJ+GCHj3yfzZgSne39Qbp4RBnDxrgYLMzVNqxoV9muLdv+lX7NQYPeEC91FxmtYeUBFi+pGNK+uJDEdVu4vP88IAwiq2YHszGSOb/uJjNQ4nDyC6PTWr0X7d1ocaUn3DVzLsrfrQDy2Nib071WhsD8f9cWFov7cwRQ356KL1F3auhf05+8EMuKdwML0zTtjmDCt4CHtNtbGfDg4CEcHUzIy8rl+O4P3Pj7H5evPyJSPf0BTPu92LGbZsmUMGzaMmTNn0rBhQ3799Vfat2/PpUuXSn1O8NWrV7XOr0u79UcXhUYjwcJn1cGDB2nUqBE3btwgIKBsnycz7nf9LmlfXtyPfMJVQf4lKvjZG7oKBrFt6cFHZ/oXemXws73y3t/1RuaPhq6CQex8+RdDV8EgTsy9YOgqGISjw3/z+vryWQcenelfaP+6J7v9RZ9WHzNMdLf7c0820a9evXrUqlWrcKE9gMqVK9O1a1cmTpxYLP+ePXto3rw5SUlJ2Nvb/+16ynTEZ8iaNWvYvn07d+7cYceOHQwcOJCGDRuW+QBMCCGEEEKIZ1FOTg6pqalar4dXAX8gNzeXkydPFlsLok2bNhw6dKjUz6lZsyYeHh60bNmS3bt3P3E9ZRD2DElLS2Pw4MFUqlSJ/v37U7duXdatW2foagkhhBBCCKFFrTHMa+LEidjZ2Wm9dEW0AOLj41GpVIWL3j3g5uZGdHS0zjIeHh7MmjWLVatWsXr1akJCQmjZsiX79u17ou/nvxmzfkb17duXvn37GroaQgghhBBClEu6Vv02Myt9wbmHHwNV2qOhQkJCCAkpWnCrQYMGRERE8MMPP9CkSZPHrqcMwoQQQgghhBBlylCrTpiZmT1y0PWAs7MzRkZGxaJesbGxxaJjpalfvz4LFy58onrKdEQhhBBCCCHEf46pqSm1a9dm+/btWunbt2/n+edLXtH2YadPn8bDw+PRGf9CImFCCCGEEEKI/6Thw4fz2muvUadOHRo0aMCsWbMIDw/nnXfeAQqmN967d4/58+cDMGXKFPz8/AgLCyM3N5eFCxeyatUqVq1a9USfK4MwIYQQQgghRJl6Vh6C1atXLxISEvjiiy+IioqiSpUqbNq0CV9fXwCioqIIDw8vzJ+bm8vIkSO5d+8eFhYWhIWFsXHjxkc+E/hhMggTQgghhBBC/GcNHjyYwYMH63xv3rx5Wv8fNWoUo0aN+sefKYMwIYQQQgghRJlSa3SvLigKyMIcQgghhBBCCKFHEgkTQgghhBBClKln5Z4wQ5FImBBCCCGEEELokQzChBBCCCGEEEKPZDqiEEIIIYQQokzJdMTSSSRMCCGEEEIIIfRIImFCCCGEEEKIMqWWSFipJBImhBBCCCGEEHokgzAhhBBCCCGE0COZjiiEEEIIIYQoUxqNwtBVKNckEiaEEEIIIYQQeiSRMCGEEEIIIUSZkiXqSyeRMCGEEEIIIYTQI4mECSGEEEIIIcqULFFfOomECSGEEEIIIYQeySBMCCGEEEIIIfRIpiMKnVycTQxdBYP4sPJRQ1fBIIzO/zfbHfjReENXwSDCvmpi6CoYROz0Xw1dBYM4Mfc9Q1fBIOoMqGLoKhhEYHc/Q1fBIKpPWG3oKoiHyMIcpZNImBBCCCGEEELokUTChBBCCCGEEGVKImGlk0iYEEIIIYQQQuiRDMKEEEIIIYQQQo9kOqIQQgghhBCiTMlzwkonkTAhhBBCCCGE0COJhAkhhBBCCCHKlCzMUTqJhAkhhBBCCCGEHkkkTAghhBBCCFGm1GpD16B8k0iYEEIIIYQQQuiRDMKEEEIIIYQQQo9kOqIQQgghhBCiTMnCHKWTSJgQQgghhBBC6JFEwoQQQgghhBBlSiJhpZNImBBCCCGEEELokQzChBBCCCGEEEKPZDqiEEIIIYQQokypZTpiqSQSJoQQQgghhBB6JJEwIYQQQgghRJnSGGxlDoWBPvfJSCRMCCGEEEIIIfRIBmFCCCGEEEIIoUcyHVEIIYQQQghRpuQ5YaWTSJgQQgghhBBC6JEMwp4BzZo1Y9iwYYauhhBCCCGEEI9FrTbM61nxn5uOGB0dzddff83GjRu5d+8erq6u1KhRg2HDhtGyZcsy+YxmzZpRo0YNpkyZUibbW716NSYmJmWyLX07f3Axp3bPJjM1Dkf3QBp3/RhP/zqPLBd1+xSrf3oNJ/cgXh65Vmeea6c3sm3BCCpWaUnH138q45r/Myt2HGTBxt3Ep6Ti7+XOiFe7UjPEX2fez39dwoYDx4ul+3u5sfybjwr/v/P4WX5ZuYXI2Hi8XZ0Z/FJ7mtep9tTa8HcsP32d349dJT49iwBnO0a2qEktH5cS82+6eId5x64QkZSOtZkJz1d054PmNbC3MAPgZnwKMw9c4HJ0IlGpmYxsUYM+dUL01ZzHdnzXYg5tnU1achyuXoG0ffljfIMf/Xcefv0U8757DVevIN75fK3We0e2/86J3UtISYzC0tqBynXa0qrHcIxNzJ5SK56cU6euuLz4CiaOjmTfvcP9X6aTcfFcyfk7d8O5c3dM3dzJjYshdskCknZu1ZnXvmkLfMd8Tsqh/dz5YuzTasLfsn7jJlasXktCYhJ+FXwY9NYbVK0SVmL+3Lw8Fi5Zxs7de0lKSsLZ2YnePV+iXZtWAOw/dJgly1dyPyoKVb4KT08PXuzWhdYtmuurSY+lTrCS50OV2FhAbDJsPaEiPO7R8418XBT0b21EbDL8uilf673KPgqaVzfCwQaS0mDXWRVXIsrPHCbHRnXwH/EGdrWqYO7pyokeg4lZv7P0Mo3rE6/RMwAAnWhJREFUEvrDaKxDg8i5H8vNSb8RPmupVh73bm0I/nwolgEVyLwZztVxPxKzbsfTbMoTs2/TCYfOL2Fs70hu5F1if/+FrCsXSsnfGft2L2Di4kZ+fCwJa5aSuq+oTXYt2mPbpBVmPr4AZN++QfySuWTfvPrU2/Ikdm9eztZ180lJisfTx59er48kOLSWzrxXL5zgh3EDi6V/MW0VHt4VATi4az3zZnxeLM/MpYcxMS0//bnQv//UIOzOnTs0bNgQe3t7vvvuO6pVq0ZeXh5bt27l3Xff5cqVK4auopa8vDxMTExwdHQ0dFX+luunN7F/7USa9hiHR8VaXDy0jD9mDaT3RxuwcfAssVxOVhrbF3+Ed1B9stISdOZJTbzHwfXfPdaATt+2HTnNpIVrGd2/B9WDKrJ69yHe/34WK775CHdnh2L5R77Wlfd6dSz8v0qtpvfYH2j5XPXCtHPX7/DxjAW806MdzetUZfeJ84yeMZ/ZnwyhSqCvXtr1KFsvh/P9zjOMaV2LGt4urDpzg/dW7mPVG+3wsLUqlv90ZByfbjrGiBY1aBrgSWx6Fl9vO8EXW44zuVsjALLz8vG2s6J1iA+Tdp3Wd5Mey4Vjm9iydCIdXx2HT2AtTu5dxqIpA3n3yw3YOZX8d56dmcba2R/hX7k+6anaf+fnjvzBjpWT6DLga3wCa5IQfYe1c8YA0O7lMU+1PY/LvkkLPN8ewr2fJpNx8QJOHV6g4lffcXVgX/LiYovld+rYBY/+A4mc+j2Z1y5jGVIZ76GjUKWnkXr0kFZeE1c3PN4cTPr5s/pqzmPbs+8AP/9vDkMGvU1YaCU2bt7Kx59/yeyZ03F11X3B4atvvicpOZkRQ9/D08Od5OQUVH+5XGtrbU3vni/h4+OFibExR46d4Icp07G3s6du7Zr6alqpwnwVtKutZONxFRGxGmoHKenTwoif/sgnNbPkcmYm0PV5I25Fa7A211422ttZwYuNjdh9Vs3lCDWVfZS82NiIuVtV3EsoHwMxIytLUs9dJfL31dReMeOR+S38vKn7xywiZq/gTL8PcXi+FlWmf0ZuXCLRa7YBYF+/BjUX/8i1z6YSvW4H7l1aUWvJFA43603ysZIvYuiTTYOmuPZ7h5jZM8i6ehG7Vh3xHvMVt4e/RX5CXLH89q074fzKAGJmTSX75lXMA0NwHzgMVXoaGaeOAmAZVo20Q7uJvXoJTV4eji+8hPfYCdwZMZD8JN3Hen07fmAry+b+QJ+3xhBYuTp7t65i2ldDGD91JU4uHiWW+3LGGiwsio5zNrbax3oLS2u+nL5aK+2/MACTe8JK95+ajjh48GAUCgXHjh3jxRdfJDg4mLCwMIYPH86RI0cASElJYeDAgbi6umJra0uLFi04e7boRODzzz+nRo0aLFiwAD8/P+zs7Hj55ZdJS0sDoH///uzdu5epU6eiUChQKBTcuXOHefPmYW9vr1WftWvXolAoim17zpw5+Pv7Y2ZmhkajKTYdMTc3l1GjRuHl5YWVlRX16tVjz549he/fvXuXzp074+DggJWVFWFhYWzatKnsv9BHOLN3HqH1ehBW/yUc3QJo3O1jrO3dOX9wSanl9qz4jOBanXD3raHzfbVaxfZFH1Kv7RBsnbyfQs3/mUWb99KlaT26NqtPRS83RrzaDTcne1buPKgzv7WlBc72toWvy7ciSM3I4oUmzxXmWbJ1H/WqBDPghVb4ebox4IVWPBcaxOKt+/TVrEdaeOIqXatVpHv1APydbPmwZS3cbSxYcfqmzvzn7yfgaWdJ79rBeNlbU9PbhR7VA7gUnViYJ8zDiQ+a16Bd5QqYGJXP7urItnnUbNyDWk1ewsUzgHb/Z+++w5uq3gCOf5MuuveCQgelZW/Ze4Mo66fIkqEiKKAyFFAUnIiCgANBZDnYCIrILHuPsnfZ0L33SO7vj0ogdIDa5pbyfp4nz0NOzk3eQ5LbnPue0Wciji5eHN5R+Od8/ZIPqN6wKz4Va+d57FZYKBUC61Kj0TM4uflQsXozqjd8mvBrBV+FNjW3ns8Tt+lP4jb+SebN69yZ+zXZ0dG4du2eb33nth2J/et3EnaFkBURTsLOEOI2/YnH832NK2q1+L4zicifF5IVcaf4G/IPrV67jk7t29GlY3t8y5fntaEv4+7mxh8bNuZb//DRY5w8fZpPJk+ibu1aeHl6Ujk4iGpVKhvq1KpZg2ZNGuFbvjxlvb3p2e0ZAvz9OHP2rKma9VCNqmgJDdMTelkhJgk2HdWTmAZPBRX+veza0IzT1/Tcisn7a6xhZS1h4Qp7zuiJTYI9Z/RcjVBoWKXkfNejN+3i4gcziVi75ZHq+w59gYwb4Zwd8ykp569wc8Eqbi5aQ8DoIYY6/iMHErN1H2HT5pF64Qph0+YRE3IAv5EDi6sZ/5jz0z1JDNlEYshGsm7fJHrx92THRuPUoWu+9R2atyVx6waS9+8kOyqC5H07Sdi+CZduzxvqhH/9OQmb15N5/QpZd24SMXcmaDTY1CgZFxoAtvzxC83adqd5+x54+wTwwkvjcHb1ZOemVYUe5+DogqOzm+GmNTPLU+f+xx2d3YqrCeIxUnLOdMUsLi6OjRs38vrrr2Nrm/eqvJOTE4qi8PTTTxMREcGGDRs4evQodevWpW3btsTF3fthGBYWxtq1a1m/fj3r169n586dTJ06FYBZs2bRuHFjXnnlFcLDwwkPD6d8+fKPHOfly5dZsWIFq1ev5vjx4/nWGTx4MHv37mXZsmWcPHmS5557jk6dOnHp0iUAXn/9dTIzM9m1axenTp3i888/x87O7h/8b/13upwsom6doXxQU6Py8sFNibhWcEbj7KHVJMbeoEGH1wusc3jzt1jbulC10f+KLN6ikp2Tw/lrt2hUI8iovFH1YE5euvZIz7Fu50EaVKuEt9u9DOjJy9doWN14GF6jGpUf+TmLW7ZOx7mIeBr7eRmVN/L34sTtmHyPqVnOjcjkdHaH3UFRFGJTM9h64RbNAgrOHpU0upws7lw/Q8Vqxp/zgKpNuXW54M956J7VxEffoNWz+X/OKwTW4871M9y+kntVPD76JpdP7aJSzZZFF/x/oDE3x6ZSEMnHjIfRJh87jG2V6vkfY2GBkpVlVKbPysQ6qArc94PFs+9AchISiNv0Z9EH/h9lZ2dz8XIY9erUNiqvV6c2ZwoYSbH/4CGCAgNZsfo3XnhxCIOGvsbcHxeSmZmZb31FUTh2/AS3bt0udIijKWm1UNZFQ1i4cUfqSrgeH/eCN0WtHaDB2R52nMx/kkZ5dw1XHnjOsDsK5d0ej41W8+PUqDbRW40vuEVv3o1jvepozHMHHzk3qk3M1j1GdWK27Ma5cQnpjJiZUyagEqknjxoVp504inVQ1XwP0VhYoM82/n4rWZlYBwYbfb+NjrGyQmNuji4luWji/o9ysrO5HnaOqrUaGZVXq92YsPOFZ+U/HNOHsUM6MP2DVzl/Ku/0gsyMdN4Z2oVxL3di9iejuHGlZI28Eup4YoYjXr58GUVRqFy5coF1tm/fzqlTp4iKisLKKjdN/OWXX7J27VpWrVrF0KG54371ej2LFi3C3t4egAEDBrBt2zY++eQTHB0dsbS0xMbGBi8vrwJfqyBZWVn89NNPuLvnP6wlLCyMpUuXcuvWLcqWzf2xOnbsWDZu3MjChQv59NNPuXHjBr169aJGjRoABATkPxepOKWnxqPoddjYuxqV29i7kpac/4/yhOhr7F8/g54jfkZrlv9HM/zqMc4eXM0LY9YWdchFIiE5FZ1ej4uDvVG5i6M9MYkP/0MTk5DEvpPn+fi1/kblsQnJuDoad6RdHe2ITUz670EXgfi0LHSKgottGaNyV5syxKZm5HtM7XJufNK1EeN/30+WTkeOXqFlYFneaZf/2PuSKC0593Nu52D8ObdzdCXsdP6f89jIa2xbPYPB7xT8Oa/e8GlSU+JYMLUfoKDX5VC/VR+adck790ANZg6OaMzMyYmPNyrPiY/DvIDh08lHD+HSqSuJ+3aTfvki1pWCcenQBa2FBeaOTuTExWJTtTouHZ/m4usvmaIZ/1hiUjJ6vR5nZyejcmdnR+KPxed7THhEJKfPnsPS0pLJ744nMSmJr+fMJTk5hbFvjjTUS01N5YWBL5GdnY1Wq2XU8FfzdPbUYmMFWq2GlHTj8pR0qFg2/w6Tiz20rWPGws05BQ5JsisDKRnGD6ZkKNhZF0XU6rDydCMz0vi7nxUVi9bCAks3ZzIjorHyciMz0nj4XWZkLFZeBc+fNSUzBwc0ZmbkJCYYleckJmDrlHdIPUDqiaM4telEyuF9ZF69jFVAJRxbdURjboGZvSO6hLg8x7j3HUJOXCxpp44VRzP+sZTkBPR6HQ5Oxudze0cXEhPyHy7p6OzGgOHv4RtQhZycLA7s2MCMycMY++E8gqrVA8CrnB+DR06mXIVKpKensG39Uj6fOIT3ZyzDs2yFYm+XmvQyHLFQT0wnTPn7r8D9w/8edPToUVJSUnB1Nf4CpqenExZ2b0iVn5+foQMG4O3tTVRU3jkQ/4avr2+BHTCAY8eOoSgKQUHGmZbMzExD3KNGjWL48OFs3ryZdu3a0atXL2rWLHgBh8zMzDxXZbOzLbEoigUAHvz/VvIpI3eI4eafx9Kw00icPfzzfaqsjBQ2/zKONs9/hLVd/n8ISooHP2eKohT62bvrj12HsLOxplW9fLIJeZ6z8M+zGh6MpoC3G8hddGPa1mMMbVKNxv5exKSmM3PHCT7ZfITJnRvkf1CJlfe9KehzvmbeWFp1G4mrV/6fc4Br5w+ye/1cnu7/PuUCahIXdYONSz/F7g93Wj7zWlEH/x888BdWoylwEkDkr4uxcHah0szvQQM58fHEb9mYOxxRp0NrbU2Ftydxa9YX6JISTRD7v5fnc17Id1Gv6NFoNEwY+5ZhFEZWdjYffTaNkcOHGi74WVtb8/3sr0jPSCf0+Em+/3EB3l6e1KpZozib8p9oNOT5CNwt79nMjB0n9cT9wyRHyTqj/UsPfgfufjbuL8+vTkmbQJNPjAWFGLv6F8ydnPH9eBZoNOQkxpO4cwuu3Z4HvS5PfZdnn8OhaWtuThmHkp1dDMH/e3m/ygX//fYq54dXOT/D/YrBtYiLjWDzup8MnbCKwTWpGHzvN1hg5dp8NLYvIRuW0eflt4s4evE4eWI6YZUqVUKj0XDu3Dm6d++ebx29Xo+3t7fR/Kq77p/P9eBKhRqNBv1D1sTUarWGjuBd2fmcePIbKvlgjGZmZhw9ehSzB1L8d4ccvvzyy3Ts2JE///yTzZs389lnnzF9+nRGjhyZ31Py2WefMWXKFKOyTn3ep0u/yYXGUhhrW2c0WjPSkoyvCKalxGJj55qnfnZmKlE3TxN9+xw713wEgKLoQVH4dmw1ur36I1Y2jiTH3Wb9j8MNxylK7v/7t2Or0X/8Xzi6qXtVycneFjOtNk+GKj4pBVeHwoeEKorC77sO0aVpPSzMjb+ark72xCYY/5qJS0rJk3FTi7ONJWYaTZ6sV1xaBi42ZfI9ZuGBc9T2cWNgw9zsdBBOWFuYM+TXEF5vXgP3x+ByuI197uc85YHPeWpSbJ7sGEBWRip3rp0m/MY5Nvxi/Dn/8JVqDBj9I/5VGrF97WxqNn6Wui2eA8DTJ5jszHT+WPI+LZ4ehkar7khyXVIiii4Hc2fjrJe5k3Oe7NhdSlYWN7/6nJuzv8TC2YXsuFhcOz+DLjWVnKREyvhXxMrLG/8pn907SJPbzpp/hnD+5f5khas7R8zRwR6tVktcfIJReUJCYp45v3e5Orvg5upidG6vUN4HRVGIjonFp1zuiAatVku5srkT/wMDArhx6xZLV64uEZ2wtEzQ6/NmqGzzyWQBWJpDOVct3s4KXZ7KfQ81mty/lZP6mvPTNh3XIhVSMvh7sQ7lvufMm3F7nGRGxuTJaFm6u6DPziYrNiG3TkQMVl7Gc4KsPFzyZNDUoktKQtHpMH8g62Xu4IgusYDvd3YWEd/PIOKHWZg7OpMTH4dTuy7o0lLRJRv/PXTu+j9cur/AzY/Hk3njarG145+ys3dCqzUj8YFFQpIT43FwfPQF0gKCanBgZ8Hz8LVaLf6B1YgKv/GvY31clLTrCiXNE9MJc3FxoWPHjnz77beMGjUqT2cnISGBunXrEhERgbm5OX5+fv/6tSwtLdHpjK/8uLu7k5ycTGpqquG1C5rzVZg6deqg0+mIioqiefPmBdYrX748w4YNY9iwYUyYMIEffvihwE7YhAkTGD16tFHZ/BDLfxzb/czMLfHwqcbNi/uoWLO9ofzmxX34V2uTp76llR19xv1uVHZq71JuXT5A54GzcHDxQaM1y1PnwF+zyM5MpXn33EU/1GZhbk5lPx8Onr5otHz8wdMXaVm38PkdR8+HcTMyhm4tG+Z5rGagHwdPX6Bf53tzgg6evkDNSn5FFvt/YWFmRhUvZw5ci6BN0L3FUg5ci6RVYLl8j0nP0WH+wNVF7d/3H5cTt5m5JWV9q3HlzD6q1L33Ob9ydh/BdfJ+zq3K2DF8ivFn+PD2pVw9f4Dnh8/CyT33/y47Kx2NxrijpdFqQVFQUFTPFig5OaRduoh9nfok7dttKLevU5/EA3sKORLQ6ciOyV1dzallW5IO7QNFIfPmDS68arwwgdfAl9Fa23Dn+9n5rrhoahYWFgQFVuTY8eM0a3Jv3six48dp0jDv9xagWtXK7Nq7l/T0dKytc3sxt2/fQavV4u6Wt6NuoCj5XqhTg14Pd+IUArw0RsvHB3hpuXAr7wXIzGz47g/j2J8K0uLvpWXFrhwSUnLLbkYrBHhrOHDf9JgAbw0381nE43GRcOA4Hk8bby3g3r4ZiUdPo+TkLs8ff+A4bm2bcnXWYkMdt3bNiN9fQlaA1eWQceUSNjXrknL43sqlNjXrknJk/0OO1ZETl9uZtG/SktRjh4xO6M7P/A/Xnn259elEMq9cKpbw/y1zCwt8K1bh3ImD1G107/x99sQBajdo9cjPc+PKhUIX3lAUhRtXL+DjG/hfwhWlwBPTCQP47rvvaNKkCQ0aNODDDz+kZs2a5OTksGXLFubMmcPZs2dp3Lgx3bt35/PPPyc4OJg7d+6wYcMGunfvTv36j7Ycup+fHwcPHuTatWvY2dnh4uJCw4YNsbGxYeLEiYwcOZJDhw6xaNGif9yGoKAg+vXrx4svvsj06dOpU6cOMTExhISEUKNGDbp06cKbb75J586dCQoKIj4+npCQEKpUqVLgc1pZWRmGxNxlYfHf/wjWbjmILb++g0f56nj51ebM/hWkxIdTvckLAOxbP53UpCja9/0cjVaLq7fxEEtrOxfMza2Myh+sY2Vtn2+5mvp1bsn73/9KFf/y1Az0Y832/UTExtOrbRMAvlm+nqj4JD4cZrwq3LqdB6lesQKB5fMug/tCh+YM/eRbFq3fRqu61dlx7DQHz1zkx/fy71iroX/9YN778yBVvVyoWc6NNcfDiEhK43+1KwIwe+dJolLS+Pjp3B+vLSuW5aNNh1kRepkm/l7EpKTzRUgo1b1d8LDP/bGardNxJSbp73/riUpO50JkPNaW5lRwLhlZwEYdBvHb/Hco61cdn4q1ObprBYlx4dRvmfs537p6OsnxUfR4Ofdz7uFj/Fm1dXDB3MLKqDyoVmv2b16Ed4UqlAuoRVzUdbavnU1w7TZotflPcje1mDUrKD/uXdIvXSD13BlcOz+DhYcHsX+uA8Br8FAsXN24+eWnAFiW88EmuApp589hZmePe8/nKePnz43puY8r2VlkXDe+Kq5Lzf21/mC5mnp178bnM2YSFBhIlSrBbNi4majoGLp26QjAj4t+IiY2lnfGvAlAm5Yt+GXZCr6Y+TUD+/UhMSmJeQsW07FdW8N5d+mKVQRVCqSstxfZ2TkcOnKULSE7GPXaMLWamceBc3p6NDHjTpzCrejcJeodbeHIpdxOWNvaWuxtNKzdl3sBMvqBEaWpmZCjMy4/eF7P4A5mNK2q5fwtPZV9tAR4a1i4Ke/wNbWY2dpgG3hvhIWNvw8OtSqTFZdIxs1wgj8eTZlynpwYnLun4/V5y/B9rR9VvhjPzR9X4NSoDuUH9yK0/xjDc1z7ZgmNQn4mYOwrRP6xDc9n2uLWtjH7W/XN8/pqif9zDd4jxpERdpGMS+dwbNsFCzcPErbkLpjj1mcw5i5uRHz7BQAW3uWwrhhM+uXzmNna49y1J1bl/Qj/7kvDc7o8+xyuz79I+OzPyY6KxMwxN9Omz0hHycx/7rCptX+mHz/OnoRvYBUqBtdk1+Y1xMVE0LJDLwDW/Pw18bFRvPRG7kiGrX/8gqtHWcqWr0hOTjYHd23g2IFtDH/7C8Nz/r58LgFBNfD0rkB6eiohfy7l1rWL9Bs6XpU2ipLjieqE+fv7c+zYMT755BPGjBlDeHg47u7u1KtXjzlz5qDRaNiwYQPvvvsuQ4YMITo6Gi8vL1q0aIGnp+cjv87YsWMZOHAgVatWJT09natXr+Ln58fPP//MuHHjmDdvHu3atWPy5MmGxT7+iYULF/Lxxx8zZswYbt++jaurK40bN6ZLly4A6HQ6Xn/9dW7duoWDgwOdOnXiq6+++sev819VqtOFjLQEDm/+ltSkaFy9K9H1lbk4uORmRtKSo0mOL3lLUP9XHRrVITEljflrNxOTkERFH29mjX3FsNphTEIyEbHGQzpS0tIJOXySsf275/uctYL8+eT1AcxZ9Rffr9qIj6crn73+YonZIwygY5UKJGZkMm/fGWJSMwh0c+Tr/zWnrGNu5jcmNZ2I+zYUeraGP6lZ2Sw/domvth/HzsqCBr6evNHyXgYxOiWDFxZvNtxfcvgCSw5foF55d+b3yZtpUkP1Bl1IT0lg5x/fkpIYjUe5SvR7Yy5Obrmf85SEaBLj/tnnvEXX4YCGkLWzSI6PxMbehaBarWnb882ib8C/lLArBDMHBzz7DcTc2ZWM61e5OukdsqMiAbBwccXS4955U6M1w6Nnb6x8KqDockg5Ecrl0a+RHRmhVhP+lVYtmpGUnMTPy5YTFxePn28FPpk8CU8PDwBi4+OIir63j5K1tTVTP5rCt3N/4PW3xuBgb0+LZk0ZPKCfoU5GZiazv5tLTGwsVpaWlPcpx/gxb9GqRTOTt68gZ64rWFvpaVnDDLu/N2v+ZbuOxNTcx+2sNTgWPpo+j1sxCqv26GhTy4zWtbTEpcCq3SVnjzAAx3rVabztJ8P9ql9OBODmkjWcfGkCVt7uWN934Sz92i0OPzOUqtMn4Du8H5l3ojjz1ieGPcIA4veHEtpvNMFT3iR4yijSwm4S2vetErNHGEDy/p2Y2dvj1qsfZs4uZN28zq2p75ETk5uRNndywcL13rBLjVaLc9deeJb1QdHpSDtzguuT3iInOtJQx6l9V7QWlpQbM8notWJW/kTsqp9N07CHeKpZR1KSE1m/4ofczZorVGTUu7Nx9cgdNpwQH0NczL1zVk5ONisXf0VCXDQWllaULR/AqHdnU6Peve9uemoyP835mKSEWKxt7CgfEMy4j3/Av1L+K8mWJopqK3OoPV7k0WiUBycqCQF8/eeT+bEY5G76/dRKArNTB9UOQRVrg6c8vFIpVO3jkrHUvak5fz1X7RBUsfDgkznsqf7g0v8jNz+BPf3UDkEVke+veXilUqhFtX949cOEvlxT+HoJxWVsz8djB64nKhMmhBBCCCGEKH6yRH3hHo+uohBCCCGEEEKUEpIJE0IIIYQQQhQpmfBUOMmECSGEEEIIIYQJSSdMCCGEEEIIIUxIhiMKIYQQQgghipReVuYolGTChBBCCCGEEMKEJBMmhBBCCCGEKFKyMEfhJBMmhBBCCCGEECYknTAhhBBCCCGEMCEZjiiEEEIIIYQoUjIcsXCSCRNCCCGEEEIIE5JMmBBCCCGEEKJI6SUVVijJhAkhhBBCCCGECUkmTAghhBBCCFGkFL3aEZRskgkTQgghhBBCCBOSTpgQQgghhBBCmJB0woQQQgghhBBFSlEUVW7/xnfffYe/vz9lypShXr167N69+5GO27t3L+bm5tSuXfsfv6Z0woQQQgghhBBPpOXLl/Pmm2/y7rvvEhoaSvPmzencuTM3btwo9LjExERefPFF2rZt+69eVzphQgghhBBCiCKl16tz+6dmzJjBSy+9xMsvv0yVKlWYOXMm5cuXZ86cOYUe9+qrr9K3b18aN278r/5/pBMmhBBCCCGEKBUyMzNJSkoyumVmZuZbNysri6NHj9KhQwej8g4dOrBv374CX2PhwoWEhYXxwQcf/Os4pRMmhBBCCCGEKBU+++wzHB0djW6fffZZvnVjYmLQ6XR4enoalXt6ehIREZHvMZcuXWL8+PH88ssvmJv/+92+ZJ8wIYQQQgghRJH6t4tk/FcTJ0xg9OjRRmVWVlaFHqPRaIzuK4qSpwxAp9PRt29fpkyZQlBQ0H+KUzphQgghhBBCiFLBysrqoZ2uu9zc3DAzM8uT9YqKisqTHQNITk7myJEjhIaGMmLECAD0ej2KomBubs7mzZtp06bNI722dMKEEEIIIYQQRUqvTiLsH7G0tKRevXps2bKFHj16GMq3bNlCt27d8tR3cHDg1KlTRmXfffcdISEhrFq1Cn9//0d+bemECSGEEEIIIZ5Io0ePZsCAAdSvX5/GjRszb948bty4wbBhwwCYMGECt2/fZsmSJWi1WqpXr250vIeHB2XKlMlT/jDSCRP5quido3YIqtDs36l2CKoIP3hG7RBUUbNlpNohqCI8NE7tEFRRIS1K7RBU4eJcWe0QVBHY00/tEFRxec01tUNQRZ0Pw9QOQSU11Q6gQMrjkAoDevfuTWxsLB9++CHh4eFUr16dDRs24OvrC0B4ePhD9wz7N6QTJoQQQgghhHhivfbaa7z22mv5PrZo0aJCj508eTKTJ0/+x68pS9QLIYQQQgghhAlJJkwIIYQQQghRpFRaof6xIZkwIYQQQgghhDAhyYQJIYQQQgghipT+MVmYQy2SCRNCCCGEEEIIE5JOmBBCCCGEEEKYkAxHFEIIIYQQQhQpRVbmKJRkwoQQQgghhBDChCQTJoQQQgghhChSil7tCEo2yYQJIYQQQgghhAlJJkwIIYQQQghRpPQyJ6xQkgkTQgghhBBCCBOSTpgQQgghhBBCmJAMRxRCCCGEEEIUKVmivnCSCRNCCCGEEEIIE5JMmBBCCCGEEKJI6fWSCSuMZMKEEEIIIYQQwoSkEyaEEEIIIYQQJiTDEYUQQgghhBBFStblKJxkwoQQQgghhBDChCQTJoQQQgghhChSiizMUSjJhAkhhBBCCCGECT12nbBWrVrx5ptvGu6npaXRq1cvHBwc0Gg0JCQkqBZbcdFoNKxdu1btMIQQQgghhHgkekVR5fa4MNlwxEGDBpGQkJCnM7Fjxw5at25NfHw8Tk5O//h5Fy9ezO7du9m3bx9ubm44OjoWTcD/gUaj4bfffqN79+5F8nzh4eE4OzsXyXOZ2p7Ny9i+fiFJCdF4+QTS/cV3qFi5Xr51L589xLcfDclTPv7L3/EsFwDA/m2rOLz7dyJuXQbAx78qT/d+A9/AGsXXiH9hxcmr/HTsMjGpGQS42DO2RQ3qlHMtsP6G8zdZcuwyNxJSsbM0p4mvB282q46TtSUAa05f48/zNwmLTQagiocjrzeuSnWvkvW5cGj7NE5demLm6EL27RvE/DKPjItnCq3v2P4ZzN08yImNJv735aTsDTE8blGuAi49+2PlF4iFuycxv8wjcdM6UzTlH9m4/jfWrVlGfFwc5Sv4MXjoCKpWr5Vv3dMnQ/lgwpt5ymd9vwSf8r4A5OTksGbFz+zYtom42BjK+pRnwKBXqVO/YXE24x/zGdQbv9cHY+nhTuqFy1yY9DkJB48VXH/wC5Qf0hfr8mXJuB3O1Zk/EL7yd8PjGnNz/Ee9jHfvblh5eZAWdo1LH80gdvteUzTnka3atINfft9EbEIi/j5leWtQb2pXqVRg/azsbH5ctZ5Nuw8Sm5CEh6sTg3p04Zk2zQx1lv25lTWbdxIZE4ejgx1tGtZleN+eWFlamKJJj+TU3l85tv1H0pKicfEKpHn3iZQNqP/Q48KvHmPNtwNw9arEC2PX5lvnYuifbP5pDP7V2/L0kG+LOPL/xqlDV5yfeQ5zJxeybl0navH3pJ8/XUj9Z3Dq9CwW7p7kxEQR+9syknZtNTzu2KYzDi3aYfX39z3j6mVili4kI+xCsbflUbk0q0/AmJdwrFudMmU9ONLrNSJ/31b4Mc2fouqX47GrWonMO1GETZ/PjXnLjOp49ehA0OQ3sKlYgbSwG1x4/ysi120t4BnVsXbDJpavWUdsfAJ+FXwY8fJgalarUmD9rOxslixbydYdu4mLT8DdzZV+z/WkS/s2AGzctp3PZ32X57hNq37B0tKy2NohSr7Hfk5YWFgYVapUoXr16mqHUuSysrKwtLTEy8tL7VD+ldD9f7F2yVT+N+Q9/IPrsG/rSuZNHcb4L3/H2c27wOMmzFhPGWs7w307h3sdjcvnDlO3SRf8g2pjbmFJyB8L+P6zobzzxVqcXDyLtT2PavPF20zfdYrxrWpRu6wLq09fY+Tv+1nZvw3e9jZ56ofeieWDLccY3bw6Lfy9iErN4LOQE3y0LZTpXXN/dB+9HUvHIB9qebtgaaZlybHLvL52Hyv7t8HDztrUTcyXbcPmuPV7hejF35Fx6RwOrTvhPXYKNycMJyc2Ok99hzZdcH1+EFELZpN55RJlAoJwHzISfWoKaccPAaC1tCInOoLUQ3tw7feKqZv0SPbuCmHhD9/wymtvUblKdTZv/INPPniHmXMW4+5R8Gfy63k/Y2197/Pg4Ohk+PfSJfPZtWMLw0aOo5xPBY4fO8S0T97jky+/JaBiUHE255F5dutE8EfjOT/+YxIOhVLuxeeos/R79jd/lozbEXnq+wzsTaV33+TsmMkkHT+NQ50aVJ0+mezERGI27wSg4viReP+vK+fGTCb18lVcWzWl1sJZHO7an+TT503dxHxt2XeYmYuWM+7lvtQMDmTt1l289elsln41GS+3/C+0vPvVPOISk5g47EV8vDyIT0pGp9MbHt+4+yDf/bqGd4cPpEZQRW6GR/LRd4sAeHNQb1M066EuhW5g99rPaNnrfbz963Jm33L+mDeUvu+sx965bIHHZaYns+XXd/Cp1Ij05Nh86yTF3Wbv79MeqUNnavaNW+IxcBiRP35D+oUzOLZ7Gp8JH3N19Cv5ntec2nfFrc9gIufNIiPsAmUCg/Ea+ia6lGRSjx0EwKZaTZL3bSfqwlmU7Gxcnn0On3c/5dqYoeTE5/9/ZGpmtjYknbzArcVrqLfym4fWt/bz4ak/5nHzx5UcHzgO5yZ1qf71B2RFxxHx22YAnBrVps6vX3Hxg1lErNuKV7d21F06k/2t+pJw6GRxN+mRhOzey7fzF/LmsFeoXiWYPzZu4Z0pn7Do26/wdHfP95gpn88gPiGRcSOHU87bi/jERKPvN4CtjTVL5swyKpMOmChRwxFjY2Pp06cPPj4+2NjYUKNGDZYuXVpg/VatWjF9+nR27dqFRqOhVatWD32NzMxM3n77bcqXL4+VlRWVKlXixx9/NDx+9uxZunTpgp2dHZ6engwYMICYmBij1xw1ahRvv/02Li4ueHl5MXnyZMPjfn5+APTo0QONRmO4P2jQoDyZsTfffNMo5latWjFixAhGjx6Nm5sb7du3B/IOR7x9+za9e/fG2dkZV1dXunXrxrVr1wyP79ixgwYNGmBra4uTkxNNmzbl+vXrD/2/KWo7/lxCw9Y9adTmf3iWq0iPgeNxcvVi75ZlhR5n7+CCg5Ob4abVmhkeGzDic5p1eIFyfpXxLBdA76FTUBQ9l04fKO7mPLKfQy/TrZovPar74v93FszTzppVJ6/lW/9URDze9jb0qV2Rco621CnrSs8afpyLSjDU+aRjPZ6v6U+wuyP+Lva816Y2igKHbub9EaAWp049SNq5meSdm8m+c5PYX34gJy4GhzZd8q1v37QNSdv/IvXgbnKiI0g5uIukXZtx6vo/Q53Mq5eIXbaAlIO7ULKzTdWUf+SP31bQpkMX2nXsik8FP4YMHYmrmzubNhSesXN0dMLZxdVwMzO79znfuX0zPZ/vT72nGuHlXZZOT3enVt0G/LFmRXE355H5DnuR27+u4fYvq0m9dIWLkz4n43YEPoNeyLe+93PPcGvJSiLXbST9+i0i1/7F7V/X4DfiJUOdss89w9VZPxCzbTfp129xa/FyYnfsxXf4IBO16uGWrt/CM22a0a1tc/x9vHlrUG883JxZ83dH8kH7j58m9OxFZkwYRYOaVSnr4Ua1QH9qBlc01Dl9MYyawYF0bNaQsh5uNKxVjfZNG3DuiunP2wU5vnMRVRv2olqj53DxrEjzHhOxc/Li1N6C/0YD7Fj5AUF1u+LlWzvfx/V6HVt+GUfDjiNxcPUphsj/G+ene5IYsonEkI1k3b5J9OLvyY6NxqlD13zrOzRvS+LWDSTv30l2VATJ+3aSsH0TLt2eN9QJ//pzEjavJ/P6FbLu3CRi7kzQaLCpUcdErXq46E27uPjBTCLWbnmk+r5DXyDjRjhnx3xKyvkr3FywipuL1hAw+t7oFv+RA4nZuo+wafNIvXCFsGnziAk5gN/IgcXVjH9s5br1dGnXhqc7tMW3vA8jXhmMh5sbv2/YnG/9Q0dDOXHmLFM/mEC92jXx8vSgSlAlqlcJNq6o0eDi7Gx0exIoekWV2+OiRHXCMjIyqFevHuvXr+f06dMMHTqUAQMGcPDgwXzrr1mzhldeeYXGjRsTHh7OmjVrHvoaL774IsuWLWP27NmcO3eO77//Hju73KxLeHg4LVu2pHbt2hw5coSNGzcSGRnJ888/b/QcixcvxtbWloMHDzJt2jQ+/PBDtmzJPVEdPnwYgIULFxIeHm64/6gWL16Mubk5e/fuZe7cuXkeT0tLo3Xr1tjZ2bFr1y727NmDnZ0dnTp1Iisri5ycHLp3707Lli05efIk+/fvZ+jQoWg0mn8Ux3+Vk5PNratnCa7ZxKg8uGYTrl08UeixX054jveHt+K7j1/i0plDhdbNysxAn5ODjZ36w1ABsnV6zkcl0qiC8RWzRhU8OBkel+8xtbxdiErJYM+1SBRFITYtg22X7tDMr+AMaEZODjl6PQ5lSsiVNDNzrPwCST8dalScduoYZSrlP4xDY26BPjvLqEzJyqJMQBDc1yEpybKzswm7fJHadZ4yKq9V9ykunCt4uBLA2FEv81L/Hkye+BanThgP4cvOzsbCwvi9tbS05NzZU0UT+H+ksTDHvmZVYnfsMyqP27kPp/r5D8PUWlqgz8w0KtNnZOJYpwYa89xBGRpLS/SZWXnqODUoGT9Os3NyuHDlBg1rVTUqb1izKqcuhOV7zO4jJ6hc0Zef123imVff5rk33mP2kpVkZN1rZ63KgZy/cp0zl68CcDsymn2hp2hat2QMs9blZBF16wzlg5oalZcPbkrEtdACjoKzh1aTGHuDBh1eL7DO4c3fYm3rQtVG/yuwjmrMzCkTUInUk0eNitNOHMU6qGq+h2gs8juvZWIdGFzgeU1jZYXG3BxdSnLRxK0Cp0a1id5qPGw4evNuHOtVN3y/nRvVJmbrHqM6MVt249y4hHy/s7O5ePkK9esYn8Pq16nJ6fP5DxXde+gIwYEVWbZmHc8NGsqAYaOYs2AJmQ+c69LTM3jhpeE8N/hVJnz4GZfCrhZbO8Tjw6TDEdevX2/o8Nyl0+kM/y5Xrhxjx4413B85ciQbN25k5cqVNGyYdy6Ei4sLNjY2jzxk7+LFi6xYsYItW7bQrl07AAICAgyPz5kzh7p16/Lpp58ayhYsWED58uW5ePEiQUG5w4Bq1qzJBx98AEClSpX45ptv2LZtG+3bt8f973S1k5PTvxpGGBgYyLRp0wp8fNmyZWi1WubPn2/oWC1cuBAnJyd27NhB/fr1SUxMpGvXrlSsmHultUqVgscyF5fUpHj0eh32jsbDc+wdXUlKjMn3GAcnd55/eTI+AVXRZWdxZPcfzPnkJV6ftJCKVfIfprJ+6Vc4ungQVL1xkbfh30hIz0SnKLjalDEqd7WxIjYtI99janm78HHHekz46zCZOj06vUJLfy/GtSz4B9jXe8/ibmdNw/L5D48wNTN7BzRmZuQkJhiV65ISMHPM/4pf2qmjOLTsSOrRA2Rdu4yVfyD2LdqjMbfAzM4BXWK8CSL/b5KTEtHrdTg6uRiVOzk5kxCff6fb2cWVYSPHUjEwmOzsLHaGbGbKu6OZMnUW1f6eR1a77lP8sXYFVavXwsu7LKdOHOXwwb3oHxjiohZLF2e05uZkRRsPncqMjsXVwy3fY2J37KNcv15E/RVC8smzONSqRtk+PdBaWmDh4kRWVExu1uvVF0nYf4S0azdxad4I946t0ZSQTnlCUgo6vR4XRwejchdHB2ITkvI95k5kDCfPX8bKwoKp44aTmJTCtB9/JSkllfdeGwRA+6YNiE9K4dVJ01BQ0On09OzQkhe7dy7uJj2S9NR4FL0OG3vj87mNvStpyfmfzxOir7F//Qx6jvgZrVn+PzXCrx7j7MHVvDBmbVGHXCTMHPI/r+UkJmDrlP95LfXEUZzadCLl8D4yr17GKqASjq065p7X7B3RJeQ9L7j3HUJOXCxppwqeT1nSWXm6kRlp/FnIiopFa2GBpZszmRHRWHm5kRn5wDkjMhYrr5LxdywxKRm9Xo/zA+sTODs6EV/Aom/hEZGcOnseSwsLPpw4jsSkZGZ+P5+k5BTeeeM1ACqUK8f4N17H368CaWnprP7jT0a+8x7zZ3+JT9mCp2aUBo9TVkoNJu2EtW7dmjlz5hiVHTx4kP79+wO5HbKpU6eyfPlybt++TWZmJpmZmdja2hbJ6x8/fhwzMzNatmyZ7+NHjx5l+/bteTqKkDv37P5O2P28vb2Jiooqkhjr1y98TPzRo0e5fPky9vb2RuUZGRmEhYXRoUMHBg0aRMeOHWnfvj3t2rXj+eefx9u74C/63f/n+2VnabGwtPr3DfmbhgcycIpSYFbOo6w/HmX9Dff9gmoTHxfB9vWL8u2Ebft9AaH7NvD6pIVFEmtRerCFCgoU0O4rsUl8seskrzQIprGvB9Gpmczac4bPtp/g/XZ5rxAuPnqJTRdvM69XU6zMS8aP03sePOFqoICViuLXLcPMyRmf96eDRoMuMZ7k3dtw7vo/0JeMzsajevCtVZR8Cv9WzqcC5XwqGO4HV6lOTEwUv69eZuiEDXl1FHNmf8EbwwYAGry8y9KmXWdCtv5VTC34t4zfW42m4Pf7yozvsfRwo8GGX0CjISs6ljvL1uI/8iWUv9/vC+9Nper0yTTZ+weKopB+7SZ3lq2l7Avdi7sh/0ie9xuloLcbvaJHg4Ypo17CziZ3DuAb2c8xccZcxr7clzKWlhw9c4FFazYw7uW+VKvkz62IaL5auIwFTo4M+V/+w95Ukbfh+X7O9Xodm38eS8NOI3H28M/zOEBWRgqbfxlHm+c/wtquhA/NevAzrdEU9DEndvUvmDs54/vxLNBoyEmMJ3HnFly7PQ96XZ76Ls8+h0PT1tycMq7EDrl+ZPn8P+Upz69OCVvNLu9HWiHvX/W/H1Fyv/vvjhmF3d+/VV8bMpDJn0/nzWEvYWVlRdXKQVStfG8ub/UqwQx9623WrP+LUUPzLkYmnhwm7YTZ2toSGBhoVHbr1i3Dv6dPn85XX33FzJkzqVGjBra2trz55ptkZWU9+FT/irV14QsY6PV6nnnmGT7//PM8j93fibGwMF6tSqPRoH/Ij0atVovywIkmO58T7sM6nHq9nnr16vHLL7/keexuFm7hwoWMGjWKjRs3snz5ct577z22bNlCo0aN8n3Ozz77jClTphiV9R36Hv1efb/QWApj6+CMVmuWJ+uVnBSHvUPBqwQ+yC+wJkf2rM9Tvn39Qrau+4HhE3+grG9wPkeqw8naCjONhpgHsl5xaVm4WuffUVx45BK1vF15sV7u6mqV3MDawoyXV+1heOMquNvey6otOXaZBYcvMqdHEyq5lYwhmAC65CQUnQ5zR2fu786bOTiiS0rI9xglO4vo+bOIXvgNZg5O6BLicWjdCX16GrqU/LMKJY29gyNarVmerFdiYjxOBVwpz09QcDV2bb8358DR0Ynxkz4hKyuT5KQkXFzd+HnhXDw8S8ZV06y4ePQ5OVi6G2e9LN1c8mTH7tJnZHL2zUmcGzsFS3dXMiOj8RnwHDnJKWTH5mY9s2PjOTHoDbRWllg4O5EZEUXge2+RfuN2sbfpUTg52GGm1ebJesUnJufJjt3l5uSEu4uToQMG4FfOG0VRiIqNp4K3J/OWr6Nzi0Z0a9scgMAKPqRnZDJ13k8M6tkFrVbdmQPWts5otGakJRmfz9NSYrGxy3s+z85MJermaaJvn2Pnmo8AUBQ9KArfjq1Gt1d/xMrGkeS426z/cbjhOEXJ/Tv67dhq9B//F45uFfI8tynpkv4+rz3wXTZ3cCwwU69kZxHx/QwifpiFuaMzOfFxOLXrgi4tFV2y8efGuev/cOn+Ajc/Hk/mjcd7eFpmZEyejJaluwv67GyyYhNy60TEYOVlfM6w8nDJk0FTi6ODPVqtlrj4BKPy+MREnJ3y/3vr4uyMm4uLoQMG4Fu+HIqiEB0bl2+mS6vVUrlSILfvhBdp/OLxU6LmhO3evZtu3brRv39/atWqRUBAAJcuXSqy569RowZ6vZ6dO/OfQF23bl3OnDmDn58fgYGBRrd/ko2zsLAwGmYJuR2k8HDjL9zx48f/cRvq1q3LpUuX8PDwyBPj/cvz16lThwkTJrBv3z6qV6/Or7/+WuBzTpgwgcTERKPb84Pf+cex3c/c3AIf/6pcPLnfqPziqf34BeU/ZyQ/t66dx8HJ+MQe8scCNq+Zy6vjv6dCxZK1KqaFmZbKHo4cvGG8YMbBG1HU9HbJ95iMHB3aBy6ymeVzBXHJ0UvMP3SBb7o1pqpnCbtyrMsh89plrKsbZ+5sqtch49K5hxyrQxcfC4oeu0YtSD1+qMRdGS2IhYUFFQODOBF6xKj8ZOgRgqs8+mfz6pVLOLvk/TFraWmFq5s7Op2OA/t20aBR03yONj0lO4fkk2dxbWk8DNilRWMSjhQ+51PJySEzPBL0ery6dyJ6y84877c+M4vMiCg05uZ4dm1P9KbtRd6Gf8PC3JzggAocOnnWqPzQyXPUuG+hjfvVrFyR6PgE0jLuXZi5GR6JVqPBwzX3e5yRmZVnhICZVgtK3tyyGszMLfHwqcbNi8ZzAG9e3IeXX95svaWVHX3G/c4LY34z3Ko3fgEnD39eGPMbnhVq4uwRkKeOf7U2+AQ25IUxv2HnVAJWBdblkHHlEjY16xoV29SsS/rFswUcdPdYHTlxMaDosW/SktRjxuc152f+h2uvvtz67F0yrxTd7xy1JBw4jltb4zng7u2bkXj0NEpODgDxB47j1tb4HObWrhnx+wueV2hKFhYWBAUGcOS48UqNR4+fpHrl/C/2Vq8STGxcPOnp6Yaym7fD0Wo1uLvm/zdfURQuX7n2RCzOoVfUuT0uSlQnLDAwkC1btrBv3z7OnTvHq6++SkRE3qWO/y0/Pz8GDhzIkCFDWLt2LVevXmXHjh2sWJG74tjrr79OXFwcffr04dChQ1y5coXNmzczZMiQPJ2qh73Otm3biIiIID4+92pZmzZtOHLkCEuWLOHSpUt88MEHnD5d+MT9/PTr1w83Nze6devG7t27uXr1Kjt37uSNN97g1q1bXL16lQkTJrB//36uX7/O5s2buXjxYqHzwqysrHBwcDC6FcXwvlZPv8iB7as5uH0NkbfD+G3J58THhNOkXe6Sy+uXfsUv300w1N+54SdOHd5GdPh1wm9eZv3Srzh5aAvNO/Yx1Nn2+wI2rPiaF179CBf3ciQlxJCUEENmRtp/jreo9K8TyNoz11l35jpX45KZvusUESnp/K+GH5A7n+v9zfcmejf39yIkLJyVJ69yKzGV43di+WLnKap5OuH+9/Lzi49e4rv95/mgXR28HWyISc0gJjWDtKwcNZqYr4SNv+HQsgP2LdpjUbY8rn1fwdzVnaSQDQC4PDcQj6GjDfUtvMpi16Q1Fp5lsQoIwuO1t7H08SVu5eJ7T2pmjmWFACwrBKAxN8fc2RXLCgGYe5SMjBDAMz2eZ9vmP9m2+U9u3bjGwnnfEBMdRYcuzwLw86J5zJ7+iaH++rUrObh/N3du3+LG9av8vGgeB/bupHPXnoY6F8+f5cDeXUSE3+Hs6RN8/P449Ho93Xv1yfP6arn+/RLK9etF2T49sK0UQNCHb1PGx5tbi5cDEPjum1T7+t78WpsAX7x6dcXGvwIOdapTY+4X2FauxOVP7y3b7FC3Bh5d2mHt64NTw7rUWfY9aDVc+2aBydtXkD5d2/P7tj38EbKHq7fCmbloOZExcfRonzvM/btf1zDlvng7NGuAo70dH3+3iKu37hB69iJf/7yKrq2bUubvJaqb1avJmi072bL3EHeiYjh48izzlq+jWf1auZ2xEqB2y0GcPbiKswdXExcZxu61n5ESH071JrmrYe5bP50tv+ZevNNotbh6BxndrO1cMDe3wtU7CAsrG8wtrPLUsbK2x8LKFlfvIMzMS8aiQ/F/rsGpTSccWnXAslx53F98FQs3DxK2/AmAW5/BeL0+zlDfwrscDs3aYOFVljIVg/F+YwJW5f2IXrbQUMfl2edw6z2QiDkzyI6KxMzRGTNHZzRWZfK8vlrMbG1wqFUZh1qVAbDx98GhVmXKlM899wZ/PJpaC++NGro+bxnWvmWp8sV47CoH4DOoF+UH9+LKjHvfhWvfLMGtfVMCxr6CbXAAAWNfwa1tY659vZiS4rluXdmwZRsbtoRw/eYtvp2/iMjoGJ7p3AGAHxb/wqdffW2o365lMxwc7Pl81ndcu3GTE6fPMnfRT3Ru1wYrq9zfUYuXruTQsePciYjk8pWrTJs9h8tXr/Fs5/aqtFGUHCVqn7BJkyZx9epVOnbsiI2NDUOHDqV79+4kJiYW2WvMmTOHiRMn8tprrxEbG0uFChWYOHEiAGXLlmXv3r288847dOzYkczMTHx9fenUqdM/Gg4yffp0Ro8ezQ8//EC5cuW4du0aHTt2ZNKkSbz99ttkZGQwZMgQXnzxRU6d+merndnY2LBr1y7eeecdevbsSXJyMuXKlaNt27Y4ODiQnp7O+fPnWbx4MbGxsXh7ezNixAheffXVf/Q6RaFO486kJieyac33JCVE412+EkPfmYOLe+6eMkkJMcTH3MsO5uRk8/svX5IYF4WFpRWePoG88vZ3VK3TwlBn75Zl6HKyWTTzLaPX6thrOJ3+V/AKXKbUIagcCRlZ/HDoAjGpmVR0tWf2s43wdsgdjhSTlkFE8r2rZs9WrUBadg4rTl7lqz1nsLcy5ykfd0Y1vbf61sqTV8nW63l7g/Fqm0MbBPNqo8qmadhDpB7cTYydA87d+hg2NQ2f/oFhLx0zJxfMXe/LamrNcOrcAwuvcig6HRnnTnL7w7HkxNybX2nu7EL5j+/9wXPq0gunLr1IP3eSO5/d68CrqWmLNiQnJbJy6RLi42Kp4OvPxCmf4+GReyU/Pi6WmOh7bcrJyWbJj3OIi43G0tKK8r5+TJz8OfWeujdcODs7i6U/zScyIpwy1tbUrd+QUWPexdbOPs/rqyVy3UYsnB0JGD0MK093Us5fIrTvcDJu5X6nrTzcKFPuXmdZY2aG7/CB2Fb0Q5+TQ/zeQxzu2p+Mm3cMdcysrKg4fiTWvj7oUtOI2babM69PICep5Kwa177JUyQmp/Lj6j+JjU8koHxZZkwYibd7biYzJj6RiJh7w1NtypRh9ntvMn3BMgaN/wRHezvaNq7Pqy90M9QZ3OtpNBoNc5etIzouAScHO5rVq8WwPt1N3bwCVarThYy0BA5v/pbUpGhcvSvR9ZW5OLiUAyAtOZrk+DsPeZbHT/L+nZjZ2+PWqx9mzi5k3bzOranvGc5T5k4uWNx3XtNotTh37YVnWR8UnY60Mye4PuktcqIjDXWc2ndFa2FJuTGTjF4rZuVPxK762TQNewjHetVpvO0nw/2qX+b+Trq5ZA0nX5qAlbc71uXvfb/Tr93i8DNDqTp9Ar7D+5F5J4ozb31i2CMMIH5/KKH9RhM85U2Cp4wiLewmoX3fKjF7hAG0ad6UpOQUlixfRVxcPH6+5Zn6/kS8PHLf49j4eKKi7w2ftLa25ssPJzF77o8MGz0eBwd7WjVtzEv9723VkZKayoxv5xIXn4CtrQ2BAf7M+mwKVYIK3uC9tJCFOQqnUR6cqCQEsOHYYz5B+F9qsf9dtUNQReTBM2qHoIr09398eKVSKLxpO7VDUEX9zd+qHYIqfr7V4uGVSqEOSzqpHYIqLq+5pnYIqqhzeqXaIaiibHDNh1dSybDP1Vnl+Pt3Ho+hniVjnIMQQgghhBBCPCFK1HDE/2r37t107lzwviopKSkmjEYIIYQQQognkwy2K1yp6oTVr1//X604KIQQQgghhBCmUqo6YdbW1nn2IRNCCCGEEEKYll4W5iiUzAkTQgghhBBCCBMqVZkwIYQQQgghhPpkTljhJBMmhBBCCCGEECYknTAhhBBCCCGEMCEZjiiEEEIIIYQoUooszFEoyYQJIYQQQgghhAlJJkwIIYQQQghRpCQTVjjJhAkhhBBCCCGECUknTAghhBBCCCFMSIYjCiGEEEIIIYqUXvYJK5RkwoQQQgghhBDChCQTJoQQQgghhChSsjBH4SQTJoQQQgghhBAmJJkwIYQQQgghRJFSZE5YoSQTJoQQQgghhBAmJJ0wIYQQQgghhDAhGY4ohBBCCCGEKFJ6WZijUJIJE0IIIYQQQggTkkyYEEIIIYQQokjJEvWFk0yYEEIIIYQQQpiQdMKEEEIIIYQQwoRkOKIQQgghhBCiSMk+YYWTTpjIVyPzA2qHoIqEc1fVDkEVDhU81A5BFZ6bZ6odgip8//xS7RBUcUjbUO0QVLFi3h61Q1BFrU/XqB2CKup8GKZ2CKoIrf6c2iGoomz2BbVDEP+SdMKEEEIIIYQQRUrR69UOoUSTOWFCCCGEEEIIYUKSCRNCCCGEEEIUKdmsuXCSCRNCCCGEEEIIE5JOmBBCCCGEEEKYkAxHFEIIIYQQQhQpWaK+cJIJE0IIIYQQQggTkkyYEEIIIYQQokgpsjBHoSQTJoQQQgghhBAmJJ0wIYQQQgghhDAh6YQJIYQQQgghipSiV1S5/Rvfffcd/v7+lClThnr16rF79+4C6+7Zs4emTZvi6uqKtbU1lStX5quvvvrHrylzwoQQQgghhBBPpOXLl/Pmm2/y3Xff0bRpU+bOnUvnzp05e/YsFSpUyFPf1taWESNGULNmTWxtbdmzZw+vvvoqtra2DB069JFfVzJhQgghhBBCiCKlV/Sq3P6pGTNm8NJLL/Hyyy9TpUoVZs6cSfny5ZkzZ06+9evUqUOfPn2oVq0afn5+9O/fn44dOxaaPcuPdMKEEEIIIYQQpUJmZiZJSUlGt8zMzHzrZmVlcfToUTp06GBU3qFDB/bt2/dIrxcaGsq+ffto2bLlP4pTOmFCCCGEEEKIIqXWnLDPPvsMR0dHo9tnn32Wb4wxMTHodDo8PT2Nyj09PYmIiCi0fT4+PlhZWVG/fn1ef/11Xn755X/0/yNzwoQQQgghhBClwoQJExg9erRRmZWVVaHHaDQao/uKouQpe9Du3btJSUnhwIEDjB8/nsDAQPr06fPIcUonTAghhBBCCFEqWFlZPbTTdZebmxtmZmZ5sl5RUVF5smMP8vf3B6BGjRpERkYyefLkf9QJk+GIQgghhBBCiCL1OCxRb2lpSb169diyZYtR+ZYtW2jSpMmjt1VRCpx3VhDJhAkhhBBCCCGeSKNHj2bAgAHUr1+fxo0bM2/ePG7cuMGwYcOA3OGNt2/fZsmSJQB8++23VKhQgcqVKwO5+4Z9+eWXjBw58h+9rnTChBBCCCGEEEVKUf7dxsmm1rt3b2JjY/nwww8JDw+nevXqbNiwAV9fXwDCw8O5ceOGob5er2fChAlcvXoVc3NzKlasyNSpU3n11Vf/0etKJ0wIIYQQQgjxxHrttdd47bXX8n1s0aJFRvdHjhz5j7Ne+ZE5YUIIIYQQQghhQpIJE0IIIYQQQhQpvV6vdgglmmTCHkODBg2ie/fuaochhBBCCCGE+BckE1aEBg0axOLFiwEwNzfHxcWFmjVr0qdPHwYNGoRW++T1eVdv2s4v6zYRm5CAv09Z3hz8ArWrBBVYPys7mwUr/2DT7gPEJiTh4erMwJ5P80ybZoY6y/7cwm+bdhARE4eTgx2tG9VjeN9eWFlamKJJj8S2eQfs23bDzNGJ7PBbJKxeSFbY+QLrW9dvhn27bph7eKOkp5Fx7jiJvy1Bn5qSW0Frhn2HHtg2bImZkwvZkXdIXPcLmeeOm6ZBj6hMg9bYNO+M1s6JnKjbpG74lezrlwqsb1WrETbNOmPm6ok+M53sS6dI+Ws5SnqqoY6mjDW27XphWa0e2jK26OKjSd24nKyLJ03RpEey4sQVfjp2iZjUDAJcHRjbogZ1yrkVWH/D+ZssOXqRGwmp2Fma08TXkzebV8fJOndfkzWnr/LnuZuExSYBUMXDidebVKW6l4tJ2vOoVm7ZzU9/hhCTkERAOS/GDOhJncoV8607+ftfWL/7UJ7ygHJerJg2wXB/26HjfL9yA7eiYvDxcOO155+m9VO1iq0N/8bOjcvZ+vsiEuNj8C5fkecGvU1g1br51r14+jAzJ7+cp/z9WWvxKuefp/zInr9YMHM8NZ9qzbB3ZhZ16P9J987e9Onhg6uzJddupDL7xyucPJuUb90WjVzp3tmbSv52WFhouHojjYXLrnMoNMFQp3MbDya+EZzn2Lb/20NWdsmZ0L/9rxVsWreExPgYypYPoPeQsQQV8H5fOH2EL98fmqf8w9mr8fbJfb/3hvzOom8m56nz3bL9WFg+2t5GprB2wyaWr1lHbHwCfhV8GPHyYGpWq1Jg/azsbJYsW8nWHbuJi0/A3c2Vfs/1pEv7NgBs3Ladz2d9l+e4Tat+wdLSstja8U+4NKtPwJiXcKxbnTJlPTjS6zUif99W+DHNn6Lql+Oxq1qJzDtRhE2fz415y4zqePXoQNDkN7CpWIG0sBtceP8rItdtLc6mlAj/dLn4J410wopYp06dWLhwITqdjsjISDZu3Mgbb7zBqlWr+P333zE3f3L+y7fuPcTMhcsY90o/agYH8tuWXYz+ZBa/fvUhXu6u+R7z3oy5xCUmMWH4IMp7eRCXmITuvnT2pt0HmPPLaiYOH0zN4IrcCI/k428XAPDmoBdM0q6Hsa7bBKdeg4lf/gNZVy5g26w9bq+9S+THb6GLj8lT3zKgMi4vjiRx9SLSTx/FzNEF5xdewbnvcGJ/+AIAx2dewOapFsT/+j3ZkbcpU6U2bq+MI2rGu2TfumbiFubPqnoD7Lr0JeWPn8i+cYkyT7XC8cXRxM1+F31iXJ765r6VsO/1CqkblpJ54ThaB2fsn30R+x6DSfr1m9xKZmY4DhqHPjWJpKXfok+KR+vogpKZYeLWFWzzxVtM33WS8a1rU7usC6tPXWPkun2s7N8ObwebPPVDb8fwweYjjG5Rkxb+XkSlpPPZ9uN8tC2U6V0bAXD0Vgwdg3yoVdYFSzMzlhy9yOu/7WPlgLZ42Fmbuon52rz/GNN/+o3xg5+jVpA/a0L2MWra96ycNgEvt7ydxbEv9mTEC88Y7ut0evpO/Jy2DWsbyk5eusrErxcz7H9daP1UTbYfPsn4rxfx4/tvUD3QzwStergjezeyatE0Xnj5XQIq12bPllV8++lrTPrqN1zcvQs87oPZ6yhjbWe4b+/gnKdObPQd1iyZQWCV/H/gq6lNMzdGvRTAjLmXOXUuiWc7evPF+9UZMOIoUTF598apVc2RI8cTmPfTNVJSc+jS1pOp71bj1XHHuXT13kWWlNQc+r12xOjYktQBO7xnE8sXfkm/VyYQWKUWOzetZvbHI5kyaxWuhbzfH33zG9bWtob7D77f1jZ2fPT1GqOyktQBC9m9l2/nL+TNYa9QvUowf2zcwjtTPmHRt1/h6e6e7zFTPp9BfEIi40YOp5y3F/GJieh0xsPRbG2sWTJnllFZSemAAZjZ2pB08gK3Fq+h3spvHlrf2s+Hp/6Yx80fV3J84Dicm9Sl+tcfkBUdR8RvmwFwalSbOr9+xcUPZhGxbite3dpRd+lM9rfqS8KhknMxUZjek5eaKWZWVlZ4eXlRrlw56taty8SJE1m3bh1//fUXixYt4tq1a2g0Go4fP244JiEhAY1Gw44dOwxlZ86c4emnn8bBwQF7e3uaN29OWFhYvq959OhRPDw8+OSTTwA4ceIErVu3xt7eHgcHB+rVq8eRI0fyPbY4LV2/hWfaNOPZti3w8ynLW4NfwMPNmTWbd+Rbf3/oaULPXmD6hFE0qFkVbw83qlUKoGZwoKHOqQth1AgOpGPzhnh7uNGwVjXaN23A+bDrJmrVw9m36Urq/hDS9oeQE3mbxNWL0MXHYNu8Q771Lf0roYuNImXnX+hio8i6cp6UvVuwqBBgqGPToAVJm9eQcTYUXWwUqXs2k3HuOHZtnsn3OdVg3bQDGUd3kXF0F7rocFI3LEWXGId1gzb51rfwqYg+IYb0A1vRx8eQc/0S6Yd3YH5fdqBM3eZobWxJ+uVrcm5cRp8QS871S+gibpqqWQ/187HLdKvmR4/qfvi7ODC2ZU087axZdepqvvVPRcTj7WBLn9oVKedoS51ybvSs7s+5yARDnU86PcXztQIIdnfC38We99rWRUHh0M1oE7Xq4X75awfdWjWie+vG+P+dBfN0dWbV1r351rezscbNycFwO3f1Bkmp6TzboqGhztK/dtKwejCDu7XHr6wng7u1p0G1IH7duNNUzXqokD9+okmbHjRt1xNvnwCeG/w2Tq5e7Nq8otDj7B1dcHR2M9y0ZmZGj+t1OhbNmsDTvYfj5ulTnE34V3p3K8efWyNZvyWS67fS+frHK0TFZNKjc/4dka9/vMKvv93i/OUUboVnMO/n69wKT6dpA+MLcIoCcQnZRreSZMsfv9CsbXeat++Bt08AL7w0DmdXT3ZuWlXocQ4Peb8Bo8cdnQvOnKth5br1dGnXhqc7tMW3vA8jXhmMh5sbv2/YnG/9Q0dDOXHmLFM/mEC92jXx8vSgSlAlqld5INOp0eDi7Gx0K0miN+3i4gcziVi75eGVAd+hL5BxI5yzYz4l5fwVbi5Yxc1FawgYPcRQx3/kQGK27iNs2jxSL1whbNo8YkIO4DdyYHE1o8RQFL0qt8eFdMJMoE2bNtSqVYs1a9Y8vDJw+/ZtWrRoQZkyZQgJCeHo0aMMGTKEnJycPHV37NhB27ZtmTJlCu+++y4A/fr1w8fHh8OHD3P06FHGjx+PhYVph+plZ+dw4cp1GtSqZlTesGY1Tl3IvzO558hxKlf045d1G3lm6FieH/Uus5esICMzy1CnVpVKXLhynTOXrgBwOzKafaGnaFK3RvE15p8wM8eifAAZ504YFWecO4mVf95hNwBZVy5g5uRKmap1ANDaO2JTuzEZZ47dq2RugZJt/ONEyc7CqmLloo3/3zIzw7ysH1mXzxgVZ10+g3mF/IenZd+4jNbBGcugmgBobB2wqlafrAv3/u8sK9ch+0YYds/0x3X8TJxHfoRNy6dBoym+tvwD2To956MSaFTBw6i8ka8nJ8Nj8z2mlrcLUSnp7LkagaIoxKZmsO3ybZr5eRb4Ohk5OeTo9DhYlYwht9k5OZy/epNGNYw/041qBHPyUv6dzwet23GABtWC8Ha/lzU7efkqDWs+8Jw1K3Py4qM9Z3HLyc7mxpVzVKnV2Ki8Sq3GXLlwooCjcn02rjfjX27LrMmvcOF03mGZG1bNxc7BmaZtexZpzEXB3FxDUEV7Dh2PNyo/fDye6pUdHuk5NBqwsTYjKdn4PGZtbcbKH55i9Y8N+Py9qlTyty3gGUwvJzub62HnqFqrkVF5tdqNCTtf+Pv94Zg+jB3SgekfvMr5U4fzPJ6Zkc47Q7sw7uVOzP5kFDeuFDxc3dSys7O5ePkK9esYDwOuX6cmp89fyPeYvYeOEBxYkWVr1vHcoKEMGDaKOQuWkJlpnCVNT8/ghZeG89zgV5nw4WdcCisZ3+1/y6lRbaIfuPAUvXk3jvWqo/l75JNzo9rEbN1jVCdmy26cG9cxWZyiZHpyxsaprHLlypw8+Whp52+//RZHR0eWLVtm6DwFBeWdR7Vu3ToGDBjA3Llz6dOnj6H8xo0bjBs3zrCTd6VKlQp9vczMzDwnysysLKz+wxCBhOQUdHo9Lk7Gf6CdnRyIS0jM95jbkdGcPH8JSwsLpo57jcTkFL6Y/wtJKam899pgANo3bUBCUjLDJn2OAuh0Onp2aMWLPbr861iLktbOHo2ZGfrkBKNyfXICWgenfI/JunqRuMWzcRnyFhoLCzRm5qSfPEzCigWGOpnnTmDfpitZl8+SExOJVXANytR8Co2mZFxH0dr83e4U4/khSmoiWrvq+R6Tc/MySSvnYd97GBrz3HZnngslZf0vhjpmLu6YOVUh4+R+Epd8hZmrJ3bPDACtGWnbfy/WNj2KhPRMdIqCq43xMCJXaytiU/MO0QKoVdaVjzvWZ8Jfh8nU6dDpFVoGeDGuVcHznr7eewZ3O2saPtDZU0tCcmru99vR+Pvt4mhPTGLyQ4+PiU9k34lzfPz6i0blsQnJuDrYG5W5OtgTm5j/vCNTS0mOR6/XYe9onM1xcHQlKSHvUGMAR2d3+r76PhUqViUnO4uDu9Yze8pQ3pzyI5Wq1gMg7Hwo+7b9xsQvC8+mqcXRwQJzMw3xCVlG5fEJ2bg4P9qFgRe6l6OMlRkhe+/9P12/lc5nsy4Qdj0NWxsznnumHN99XovBbxzjVrj6Q45TkhPQ63U4OBm/3/aOLiQm5H+RxdHZjQHD38M3oAo5OVkc2LGBGZOHMfbDeQRVy32/vcr5MXjkZMpVqER6egrb1i/l84lDeH/GMjzLVij2dj1MYlIyer0eZycno3JnRyfiExLyPSY8IpJTZ89jaWHBhxPHkZiUzMzv55OUnMI7b+TuvVShXDnGv/E6/n4VSEtLZ/UffzLynfeYP/tLfMoWPLSzJLPydCMz0vi7nxUVi9bCAks3ZzIjorHyciMz0vjzkhkZi5VX/sM6xZNDOmEmoigKmke8en/8+HGaN29eaPbq4MGDrF+/npUrV9KjRw+jx0aPHs3LL7/MTz/9RLt27XjuueeoWDH/bATAZ599xpQpU4zK3h42iHeGDyngiEen4YE2K0qBWYzcndU1TBn1Mna2uXNp3hiYzcTp3zP2pX6UsbLk2JnzLFr9J+Ne6UfVwABuRUQxc+EyXJ3/YMj/Ss7QvDw0mty258Pcywen5waT9NcqMs8dR+vojGP3ATi/MJT4X+cAkLBqIc59XsVz0ixQFHJiIkk7sB2bRq1N2YpH8GAbC/7Mm7mXxe7pvqRt/52sS6fR2jth1+l57Lq9SMpvC/8+XIM+NYmUtYty233nOlp7J6ybdy4RnbC7HvxIK1Bg06/EJvHFzpO80jCYxhU8iU7LYNbu03wWcpz32+edC7T4yEU2XbjFvF7NsTLPO6RJTXnarRT2jt/zx65D2NlY06p+PhnsB55UgUc+d5rKg/EoKHnPdX/zLOeHZzk/w/2A4FrEx0Sw9ffFVKpaj4z0VBbNnki/YR9gl888sZIkzyms4NOakbbN3Rn8gi8TPj1LQuK9TNjZi8mcvXiv037qXBI/zqhDr65lmfXDlSKK+r/L+/Er+O+5Vzk/vO57vysG1yIuNoLN634ydMIqBtekYnBNQ53AyrX5aGxfQjYso8/Lbxdx9P9efu0u6Bue+xsH3h0zCjvb3Gzma0MGMvnz6bw57CWsrKyoWjmIqpXvXVCuXiWYoW+9zZr1fzFq6H//vaGaB78Ed//j7i/Pr86jfHkec7IwR+FKxmX0J8C5c+fw9/c3rJCo3Pfly85+cHjGwyfeV6xYkcqVK7NgwQKysoyvTk6ePNkwpywkJISqVavy22+/FfhcEyZMIDEx0ej25kv9/0nz8nCyt8NMqyX2gaxXfGJynqvnd7k6O+Lu4mTogAH4lfNGURSi43KHwcxbto5OLRrzbNsWBPr60KphXYb17cGS3/4qEftR6FOSUXQ6tPZORuVaO0f0yflnAO079CAz7AIp234n+84NMs+dIGH5fGybtDFkz/QpScT+8AW3R/cn/P3XiPzoDZTMDHSxUcXcokejT/u73XaORuUaWwf0Kfm326bl0+TcuEz6no3oIm+Rffk0yX/8hHW9Fobn0ScnoIuNMPpjpYsOx8zeCfKZY2FqTtZWmGk0xDyQ9YpLz8yTHbtr4ZGL1PJ24cV6QVRyd6SJryfjW9di3dnrRKcaX/1fcvQSCw5f5NseTank7pjv86nByd727++3cYYqPikZV0f7Ao7KpSgKv+88QJdm9bF4YKEiV6e8Wa+4pGRcHAp/TlOxs3dGqzXLk/VKTozD3in/xYby4x9Uk6jwGwBER9wkNuoOc6aOYsTzdRnxfF0O7vyDU0d2MOL5ukSXgPmPiUnZ5OgUXJyNR0c4O1oQ/5A5XG2auTF+ZCU+mHaOoycSCq2rKHD+cjI+3iVj8Rk7eye0WjMS442zGMmJ8Tg4PvpKpQFBNYj8+/3Oj1arxT+wmuEzoTZHB3u0Wi1x8QlG5fGJiTg75X8ecnF2xs3FxdABA/AtXy7373ds3oWZILfdlSsFcvtOeJHFbmqZkTF5MlqW7i7os7PJik3IrRMRg5WX8Zw/Kw+XPBk08eSRTpgJhISEcOrUKXr16oX736sKhYffO+ncv0gHQM2aNdm9e3eeztn93NzcCAkJISwsjN69e+epGxQUxFtvvcXmzZvp2bMnCxcuLPC5rKyscHBwMLr9l6GIABYW5gQH+HL45Fmj8kMnz1IjOP+sXM3gQGLiE0lLv/dD9EZ4JFqNBneX3CvEGZmZaLXGV+K0Wi2KopSMi0q6HLJvXqFM5ZpGxWUq1yTzav5j6TWWlnmviN2dWPrgpcic7NyVBrVmWNduRPrJvHMNVKHTkXPnGpaBxnMALQOrknMj/zmAGgtLo4sRAOiN251z4zJmLp5G/w9mbl7okuJBpyu6+P8lCzMtlT2cOHjDuDN88EYUNb3z/1Geka1D+8D7aqbNe+V0ydGLzD90nm+6N6GqZ8nKkFiYm1PZvzwHTxt/pg+eukDNSnmXXb/f0XOXuRkZQ7dWjfI8VjPQn4OnHnjOkxeoGVT4c5qKuYUFFQKqcO7kAaPy8ycPEBD86Mvo37p63rAQg1c5f96bsYqJXy433GrUb0VQtaeY+OVynF29irQN/0ZOjsLFsGSequVkVP5UbWdOny94qGjb5u5MHBXEh9MvsP9ofIH17hfob0dsfNbDK5qAuYUFvhWrcO7EQaPysycOULHyo7/fN65cKHThDUVRuHG18DqmZGFhQVBgAEeOG0+hOHr8JNUr5z+3uXqVYGLj4klPTzeU3bwdjlarwd01/w6roihcvnKtxC3O8U8kHDiOW9smRmXu7ZuRePQ0yt/z+OMPHMetbVOjOm7tmhG/P9RkcapF0Suq3B4X0gkrYpmZmURERHD79m2OHTvGp59+Srdu3ejatSsvvvgi1tbWNGrUiKlTp3L27Fl27drFe++9Z/QcI0aMICkpiRdeeIEjR45w6dIlfvrpJy5cMP5x4uHhQUhICOfPn6dPnz7k5OSQnp7OiBEj2LFjB9evX2fv3r0cPnyYKlUK3tujuPTp2p7ft+3mj5A9XLt1h5mLlhEZE0ePDq0A+O6X1Uz5+kdD/Q7NGuJob8vH3y3k6s07hJ69yDc/raJrm2aUscrtFDarX4s1m3ewZe8h7kRGc+jEGeYtW0vz+rUwMysZH+fkkPXYNmmLTaPWmHuWw7HnQMxc3EjdnbuqlMOzfXEeMMJQP+PUUaxrN8C2WQfMXD2wDAjG6X+Dybp2CX1i7g8XS99AytRqkPt4xcq4vf4uaDQkb12nShvzk753M2XqtaBM3eaYuXtj2/kFzBxdST+8HQDb9v/Dvte9/ZIyzx/HqmpdyjRojdbZHfMKgdg93Y/sm2GGOXXph7ajsbHFrktfzFw9sQyqiU3Lp8k4GKJGE/PVv24ga89cY92Za1yNS2L6zpNEJKfxvxq5HYev957h/U33VidtHuBFSNgdVp68wq3EVI7fieWLHSep5umM+9/Lzy8+cpHv9p/jg3Z18XawISY1g5jUDNKy8i7Oo5Z+nVuxdvsB1u04wNXbEUz/aQ0RsfH0+vvHxjfL/uD9OT/nOW7djgNUr+hLYPmyeR57oVNLDp66wKI/tnLtTiSL/tjKwTMX6NupZbG351G1eWYA+7atYd+23wi/dYVVC78gPiac5h2eA2DtL7NYNPtdQ/2Q9T9z/FAIUeHXuXPzMmt/mUXoga207JS7pYaFpRVlK1QyutnY2mNlbUvZCpUwN/GiSgVZvu42Xdt70aWtJ74+1ox8KQAPNyvWbsy9oPjqAD/effPeULO2zd15780gvll4lTMXknBxssDFyQJbm3sZ7EG9K9CgjhPenmUI9Ldl/MhKVPK3Zd3GkpMZaf9MP3Zv+40929YSfusKyxd8SVxMBC079AJgzc9f8+OsSYb6W//4hdCD24m8c4PbN8JY8/PXHDuwjTZdehvq/L58LqdD9xEdcYsbVy+w+Nsp3Lp2kZYd/2fy9hXkuW5d2bBlGxu2hHD95i2+nb+IyOgYnumcu8rvD4t/4dOvvjbUb9eyGQ4O9nw+6zuu3bjJidNnmbvoJzq3a4OVVe6ogMVLV3Lo2HHuRERy+cpVps2ew+Wr13i2c3tV2pgfM1sbHGpVxqFW7px6G38fHGpVpkz53DlrwR+PptbCzw31r89bhrVvWap8MR67ygH4DOpF+cG9uDLj3pzua98swa19UwLGvoJtcAABY1/BrW1jrn292LSNEyWOzAkrYhs3bsTb2xtzc3OcnZ2pVasWs2fPZuDAgYahiAsWLGDIkCHUr1+f4OBgpk2bRocO95Yvd3V1JSQkhHHjxtGyZUvMzMyoXbs2TZs2zfN6Xl5ehISE0KpVK/r168eSJUuIjY3lxRdfJDIyEjc3N3r27JlnzpcptGvagMSUVBas+oPY+EQCypdl+sQ38P57j7DY+EQiY+4N87CxLsOsSaOZ8eOvDB7/MY72trRtXJ+hL9yb8zaoV1c0Gg1zl/5GdFwCzg72NK1fi2F9euR5fbWkH9tHgq0dDp3/h5mDM9nhN4n57lPDHmFmDs6Yu9y74pl2cAeaMmWwa9kJx54voqSnknHhNInr7i1QgYUljl37YO7mgT4zg4wzocQt+RolPc3UzStQ5ulDaGxssWn9LFp7x9zl+X/6Cv3fE9i19o5o7xuylRm6F41VGawbtsWuU2/0GWlkXzlP6qZ7ixPoE+NIXDQduy59cB7xEfrkeNL3byFt1waTt68gHYJ8SEjP4oeDF4hJy6CiqwOzuzUx7BEWk5pBRPK9q8PPVvUlLSuHFSeu8NXu09hbWfCUjzujmt3LIq48eZVsnZ63Nxivoje0YWVebWT6Cyr56dC4Lokpqcz/bRMxCYlU9PFm1rhXDasdxiQkERFrnP1ISUsn5PAJxg7IfwXAWkH+fDJiIHNW/sn3Kzfg4+nGZyMHlZg9wgDqN+1EanIiG1bNIyk+Gu8Kgbw28Vtc3XM7lUnxMcTHRBjq5+Rk89uSGSTERWFhaYW3T0Vem/gN1es2V6sJ/0rInhgc7C0Y1LsCri6WXL2eytsfniYyOncorquzJZ5u94bgduvohbm5ljHDAhkz7N42I39ti+TT2RcBsLczZ9xrlXBxtiQ1NYdLV1MZMfEk5y6lmLZxhXiqWUdSkhNZv+KH3M2aK1Rk1LuzcfXIfb8T4mOIe+D9Xrn4KxLionM72OUDGPXubGrUa2aok56azE9zPiYpIRZrGzvKBwQz7uMf8K+U/yJGamjTvClJySksWb6KuLh4/HzLM/X9iXh55I7miY2PJyr63nA6a2trvvxwErPn/siw0eNxcLCnVdPGvNT/3v6dKampzPh2LnHxCdja2hAY4M+sz6ZQJajwxcNMybFedRpv+8lwv+qXEwG4uWQNJ1+agJW3O9bl7y0ikn7tFoefGUrV6RPwHd6PzDtRnHnrE8MeYQDx+0MJ7Tea4ClvEjxlFGlhNwnt+5bsESbQKHnGAwkBcSd3qx2CKtLmzVY7BFVYOdk9vFIpZF224GXhSzOlQSu1Q1DFIatWaoegisnvlZBhyyb2yaclb9NrUwg0z38IeGkXWv05tUNQxdPZ+U91KAk6DjyuyutuWlxbldf9p0rG+C0hhBBCCCGEeELIcEQhhBBCCCFEkXqcFslQg2TChBBCCCGEEMKEJBMmhBBCCCGEKFJKCdi/tSSTTJgQQgghhBBCmJB0woQQQgghhBDChGQ4ohBCCCGEEKJIycIchZNMmBBCCCGEEEKYkGTChBBCCCGEEEVKUWRhjsJIJkwIIYQQQgghTEg6YUIIIYQQQghhQjIcUQghhBBCCFGk9LIwR6EkEyaEEEIIIYQQJiSZMCGEEEIIIUSRUvSyMEdhJBMmhBBCCCGEECYknTAhhBBCCCGEMCEZjiiEEEIIIYQoUooszFEoyYQJIYQQQgghhAlJJkwIIYQQQghRpBRFFuYojGTChBBCCCGEEMKEJBMmhBBCCCGEKFIyJ6xwkgkTQgghhBBCCBOSTpgQQgghhBBCmJAMRxRCCCGEEEIUKUUvC3MURjJhQgghhBBCCGFKihAlSEZGhvLBBx8oGRkZaodiUtJuafeTQNot7X4SSLul3UI8Co2iKLJ0iSgxkpKScHR0JDExEQcHB7XDMRlpt7T7SSDtlnY/CaTd0m4hHoUMRxRCCCGEEEIIE5JOmBBCCCGEEEKYkHTChBBCCCGEEMKEpBMmShQrKys++OADrKys1A7FpKTd0u4ngbRb2v0kkHZLu4V4FLIwhxBCCCGEEEKYkGTChBBCCCGEEMKEpBMmhBBCCCGEECYknTAhhBBCCCGEMCHphAkhhBBCCCGECUknTAghhBBCCCFMSDphQgghhCgSOTk5bN26lblz55KcnAzAnTt3SElJUTkyIYQoWaQTJlQXGRnJgAEDKFu2LObm5piZmRndSqv09HTS0tIM969fv87MmTPZvHmzilEVvye13Tdv3uTWrVuG+4cOHeLNN99k3rx5KkaljoSEBLVDMImEhATmz5/PhAkTiIuLA+DYsWPcvn1b5ciKx/Xr16lRowbdunXj9ddfJzo6GoBp06YxduxYlaMrXhs3bmTPnj2G+99++y21a9emb9++xMfHqxhZ8XpSz2vHjh3j1KlThvvr1q2je/fuTJw4kaysLBUjE48T6YQJ1Q0aNIhjx44xadIkVq1axZo1a4xupVW3bt1YsmQJkPtjrWHDhkyfPp1u3boxZ84claMrPk9qu/v27cv27dsBiIiIoH379hw6dIiJEyfy4Ycfqhxd8fn8889Zvny54f7zzz+Pq6sr5cqV48SJEypGVrxOnjxJUFAQn3/+OV9++aWh4/nbb78xYcIEdYMrJm+88Qb169cnPj4ea2trQ3mPHj3Ytm2bipEVv3HjxpGUlATAqVOnGDNmDF26dOHKlSuMHj1a5eiKz5N6Xnv11Ve5ePEiAFeuXOGFF17AxsaGlStX8vbbb6scnXhsKEKozM7OTgkNDVU7DJNzdXVVTp8+rSiKovzwww9KzZo1FZ1Op6xYsUKpXLmyytEVnye13U5OTsr58+cVRVGUWbNmKU2aNFEURVE2bdqk+Pv7qxlasfL391f27t2rKIqibN68WXFyclI2bdqkvPTSS0r79u1Vjq74tG3bVhk3bpyiKLnnuLCwMEVRFGXv3r2Kr6+vipEVH1dXV8Nn/P42X716VbG2tlYztGJna2urXL16VVEURfnggw+UXr16KYqiKEePHlU8PT1VjKx4PannNQcHB+Xy5cuKoijK1KlTlQ4dOiiKoih79uxRfHx81AxNPEbM1e4EClG+fHkURVE7DJNLS0vD3t4egM2bN9OzZ0+0Wi2NGjXi+vXrKkdXfJ7UdmdnZ2NlZQXA1q1befbZZwGoXLky4eHhaoZWrMLDwylfvjwA69ev5/nnn6dDhw74+fnRsGFDlaMrPocPH2bu3Ll5ysuVK0dERIQKERU/vV6PTqfLU37r1i3Dd760srS0NAyz3rp1Ky+++CIALi4uhgxZafSkntcURUGv1wO57e7atSuQ+3smJiZGzdDEY0SGIwrVzZw5k/Hjx3Pt2jW1QzGpwMBA1q5dy82bN9m0aRMdOnQAICoqCgcHB5WjKz5ParurVavG999/z+7du9myZQudOnUCchctcHV1VTm64uPs7MzNmzeB3Hkz7dq1A3J/xOT3g720KFOmTL4/vi9cuIC7u7sKERW/9u3bM3PmTMN9jUZDSkoKH3zwAV26dFEvMBNo1qwZo0eP5qOPPuLQoUM8/fTTAFy8eBEfHx+Voys+T+p5rX79+nz88cf89NNP7Ny50/B+X716FU9PT5WjE48NlTNxQihOTk6KpaWlotVqFTs7O8XZ2dnoVlqtXLlSsbCwULRardKuXTtD+aeffqp06tRJxciK1/3tvn84Wmlv9/bt2xUnJydFq9UqgwcPNpRPmDBB6dGjh4qRFa/XX39d8fX1Vdq1a6e4uroqycnJiqIoyrJly5Q6deqoHF3xeeWVV5Tu3bsrWVlZip2dnXLlyhXl+vXrSp06dZQ33nhD7fCKxe3bt5WgoCClSpUqirm5udKoUSPF1dVVCQ4OViIjI9UOr1hdv35defrpp5WaNWsq8+fPN5S/+eabysiRI1WMrHg9qee1EydOKNWrV1ccHByUyZMnG8pHjBih9OnTR8XIxONEoyhP4DgwUaIsXry40McHDhxookhMLyIigvDwcGrVqoVWm5uYPnToEA4ODlSuXFnl6IrPk9punU5HUlISzs7OhrJr165ha2tbarMj2dnZzJo1i5s3bzJo0CDq1KkD5GbA7ezsePnll1WOsHgkJSXRpUsXzpw5Q3JyMmXLliUiIoLGjRuzYcMGbG1t1Q6xWKSnp7N06VKOHTuGXq+nbt269OvXz2ihDlG6FHRes7GxwcPDQ8XITC8jIwMzMzMsLCzUDkU8BqQTJoTKLl++TFhYGC1atMDa2hpFUdBoNGqHJYpYmzZtWLNmDU5OTkblSUlJdO/enZCQEHUCE8UqJCTEqENydzimKH3CwsJYuHAhYWFhzJo1Cw8PDzZu3Ej58uWpVq2a2uEVm5ycHHbs2EFYWBh9+/bF3t6eO3fu4ODggJ2dndrhFYvPPvss31VOdTod/fv3Z+nSpSpEJR430gkTJYJOp2Pt2rWcO3cOjUZD1apVefbZZ0v1PmGxsbE8//zzbN++HY1Gw6VLlwgICOCll17CycmJ6dOnqx1isejRo0e+nUyNRkOZMmUIDAykb9++BAcHqxBd8dFqtUREROS5MhwVFUW5cuXIzs5WKbLid/HiRXbs2EFUVJRhMvtd77//vkpRFZ+cnBzKlCnD8ePHqV69utrhmMzvv/+eb/n9321/f38TR2UaO3fupHPnzjRt2pRdu3Zx7tw5AgICmDZtGocOHWLVqlVqh1gsrl+/TqdOnbhx4waZmZlcvHiRgIAA3nzzTTIyMvj+++/VDrFYeHp68tFHHzF06FBDmU6n44UXXuD06dOcO3dOxejE40JWRxSqu3z5Ml26dOH27dsEBwejKAoXL16kfPny/Pnnn1SsWFHtEIvFW2+9hYWFBTdu3KBKlSqG8t69e/PWW2+V2k6Yo6Mja9euxcnJiXr16qEoCqGhoSQkJNChQweWL1/O559/zrZt22jatKna4f5nJ0+eNPz77NmzRivj6XQ6Nm7cSLly5dQIzSR++OEHhg8fjpubG15eXkYdcI1GUyo7Yebm5vj6+pbqhUfy0717dzQaTZ7Vbu+WaTQamjVrxtq1a42GrpUG48eP5+OPP2b06NFGK0G2bt2aWbNmqRhZ8bq7N9yJEyeMFuLo0aNHqR1qDLBhwwbatWuHk5MTzz//PNnZ2fTu3Zvz588b9k0T4qFUmosmhEHnzp2VTp06KbGxsYaymJgYpVOnTkqXLl1UjKx4eXp6KsePH1cUxXhPnStXrii2trZqhlas3nnnHWX48OGKTqczlOl0OmXEiBHKhAkTFL1erwwdOlRp2rSpilEWHY1Go2i1WkWr1SoajSbPzcbGRvnxxx/VDrPYVKhQQZk6daraYZjcggULlM6dOxud10q7rVu3Kg0bNlS2bt2qJCUlKUlJScrWrVuVRo0aKX/++aeyZ88epVq1asqQIUPUDrXI2draKleuXFEUJe8eaVZWVmqGVqye5L3htm/frjg4OChr165VnnnmGaVq1apKRESE2mGJx4hkwoTqdu7cyYEDB3BxcTGUubq6MnXq1FKRCSlIamoqNjY2ecpjYmIM+66URj/++CN79+41LMgBuUP1Ro4cSZMmTfj0008ZMWIEzZs3VzHKonP16lUURSEgIIBDhw4ZLcBhaWmJh4dHqR52Gx8fz3PPPad2GCY3e/ZsLl++TNmyZfH19c2zEMexY8dUiqz4vPHGG8ybN48mTZoYytq2bUuZMmUYOnQoZ86cYebMmQwZMkTFKIuHk5MT4eHheYZbhoaGlupM95O8N1yrVq346aef6NWrF1WqVGHnzp24ubmpHZZ4jEgnTKjOysqK5OTkPOUpKSlYWlqqEJFptGjRgiVLlvDRRx8BuUN29Ho9X3zxBa1bt1Y5uuKTk5PD+fPnCQoKMio/f/684Y95mTJlSs3iJL6+vgB55kI9KZ577jk2b97MsGHD1A7FpLp37652CCYXFhaW715/Dg4OXLlyBYBKlSqVys1s+/btyzvvvMPKlSsN5/K9e/cyduxYw8bNpdHdveHmzZsHlO694Xr27Jlvubu7O05OTkbzw9asWWOqsMRjTDphQnVdu3Zl6NCh/PjjjzRo0ACAgwcPMmzYMJ599lmVoys+X3zxBa1ateLIkSNkZWXx9ttvc+bMGeLi4ti7d6/a4RWbAQMG8NJLLzFx4kSeeuopNBoNhw4d4tNPPzX8WNm5c2epW01syZIlhT5eWn+oBQYGMmnSJA4cOECNGjXyLN08atQolSIrXh988IHaIZhcvXr1GDduHEuWLDFkfKOjo3n77bd56qmnALh06VKp3Lz4k08+YdCgQZQrVw5FUahatSo6nY6+ffvy3nvvqR1esfnqq69o3bo1VatWJSMjg759+3Lp0iXc3NxK3QqBjo6O+ZZ37NjRxJGI0kJWRxSqS0hIYODAgfzxxx+GH2g5OTk8++yzLFq0qMATX2kQERHBnDlzOHr0qGEJ69dffx1vb2+1Qys2Op2OqVOn8s033xAZGQnkrjQ1cuRI3nnnHczMzLhx4wZarbZU/Vh7cCGC7Oxs0tLSsLS0xMbGhri4OJUiK16FrYan0WgMGZLS6ujRo0arvt7dJ600unDhAt26dePq1auUL18ejUbDjRs3CAgIYN26dQQFBbF27VqSk5MZMGCA2uEWi7CwMEJDQ9Hr9dSpU4dKlSqpHVKxk73hhPh3pBMmSoxLly5x/vx5w1XEwMBAtUMSxSwpKQkg3yFMT4JLly4xfPhwxo0bJ1dTS5moqCheeOEFduzYgZOTE4qikJiYSOvWrVm2bFmp3ZxbURQ2bdrExYsXURSFypUr0759e6M5oEI87q5evUpOTk6eTvalS5ewsLDAz89PncDEY0U6YUKoKCEhgUOHDuW7f1JpHZ4mjB05coT+/ftz/vx5tUMRRah3796EhYXx008/GbagOHv2LAMHDiQwMLDUDdV6Eo0ePZqPPvoIW1tbRo8eXWjdGTNmmCiq4vf777/TuXNnLCwsCtwb7q7SOqWgZcuWDBkyhIEDBxqV//zzz8yfP58dO3aoE5h4rEgnTKjiSf3jdb8//viDfv36kZqair29fZ79k0rr8LTIyEjGjh3Ltm3biIqKyrOn0JO2t1JoaCgtW7Y0ZAVLm4ethLdgwQITRWJajo6ObN261TAX6q5Dhw7RoUMHEhIS1AmsmKWmprJz505u3LhBVlaW0WOlbf5f69at+e2333BycqJVq1YFLiak0WgICQkxcXTF5/6N5wvLcGo0mlJ7PndwcODYsWN5RuxcvnyZ+vXrl9rvtyhasjCHUEVoaCjZ2dmGfz+JxowZw5AhQ/j000/zXaq+tBo0aBA3btxg0qRJeHt7l5pVEB/mwSvGiqIQHh7ON998U6q3YoiPjze6n52dzenTp0lISKBNmzYqRVX89Hp9nkVIACwsLErtSpmhoaF06dKFtLQ0UlNTcXFxISYmBhsbGzw8PEpdJ+z+TXmfpMzH/Z/f0vpZfhiNRpPvqs6JiYmltuMpip5kwoRQia2tLadOnSIgIEDtUEzK3t6e3bt3U7t2bbVDMakHrxhrNBrc3d1p06YN06dPL9WLsTxIr9fz2muvERAQwNtvv612OMWiW7duJCQksHTpUsqWLQvA7du36devH87Ozvz2228qR1j0WrVqRVBQEHPmzMHJyYkTJ05gYWFB//79eeONNwpc4vtxl5OTQ5kyZTh+/DjVq1dXOxyTyc7OpkOHDsydOzfPliOlXdeuXbGxsWHp0qWGfR51Oh29e/cmNTWVv/76S+UIxeNAZsoK1Q0ZMiTfK0qpqamlclPPuzp27MiRI0fUDsPkypcvn2cI4pNAr9cb3XQ6HREREfz6669PVAcMcjukb731Fl999ZXaoRSbb775huTkZPz8/KhYsSKBgYH4+/uTnJzM119/rXZ4xeL48eOMGTMGMzMzzMzMyMzMpHz58kybNo2JEyeqHV6xMTc3x9fX94nLgFhYWHD69OknZjTD/aZNm0ZISAjBwcEMHjyYwYMHExwczK5du/jiiy/UDk88JiQTJlRnZmZGeHg4Hh4eRuUxMTF4eXmRk5OjUmRF7/4hadHR0Xz44YcMHjw43/2TSuuE5s2bNzN9+nTmzp37xK4gdfe0+yT+eLlrw4YNDBw4kOjoaLVDKVZbtmwxWvW1Xbt2aodUbNzd3dm7dy9BQUEEBwcze/ZsOnbsyPnz56lbty5paWlqh1hsFi5cyMqVK/n5559xcXFROxyTGTNmDBYWFkydOlXtUEzuzp07fPPNN5w4cQJra2tq1qzJiBEjnqj3X/w30gkTqklKSkJRFJydnbl06ZLRks06nY4//viD8ePHc+fOHRWjLFqPukxzaZ7Q7OzsTFpaGjk5OdjY2OTpfJbWBUkgd8PmL774gkuXLgEQFBTEuHHjSu2eSUCehXfuzoVbv349gwYN4ptvvlEpMlHUOnTowKBBg+jbty/Dhg0jNDSUUaNG8dNPPxEfH8/BgwfVDrHY1KlTh8uXL5OdnY2vry+2trZGjx87dkylyIrXyJEjWbJkCYGBgdSvXz9Pu0vrwlpCFAVZmEOoxsnJCY1Gg0ajyXc8uUajYcqUKSpEVnye1EnM95s5c6baIahixowZTJo0iREjRtC0aVMURWHv3r0MGzaMmJgY3nrrLbVDLBbHjh0zyvhptVrc3d2ZMWMGTz/9tIqRFa9Ro0YRGBiYZzGKb775hsuXL5fK78Gnn35qGFr+0UcfMXDgQIYPH05gYCALFy5UObri1b17d7VDUMXp06epW7cuABcvXjR6rDRn+nft2lXo4y1atDBRJOJxJpkwoZqdO3eiKApt2rRh9erVRil8S0tLfH19DRPahXjc+fv7M2XKlDz7vy1evJjJkydz9epVlSIzvYiICD755BPmz59Penq62uEUi3LlyvH7779Tr149o/Jjx47x7LPPcuvWLZUiKx6KonDjxg08PDywtrZWOxwhilV+o1ru73SW1pEsomhJJkyopmXLlkDuzvPly5d/5KF6pcWTdKU8KSkJBwcHw78Lc7deaRMeHk6TJk3ylDdp0oTw8HAVIipeCQkJvP7662zevBlLS0veeecdRowYwZQpU/jyyy+pWrVqqd0jDCA2NhZHR8c85Q4ODsTExKgQUfFSFIVKlSpx5swZKlWqpHY4QhSr/LbeCA0NZdKkSXzyyScqRSUeN9IJE6rz9fUFIC0tLd8NPmvWrKlGWMVu9erVefaOgtwf5VOnTi1VnTBnZ2fD4it3h6E+SFGUUj0XLjAwkBUrVuRZJW758uWl8kfrxIkT2bVrFwMHDuSvv/7irbfeYuPGjWRkZLBhwwbDRZjSKjAwkI0bNzJixAij8r/++qtUbkuh1WqpVKkSsbGxpfLz/DBarbbQ4Xel9bzWunXrQttdmjapvl9+F1jat2+PlZUVb731FkePHlUhKvG4kU6YUF10dDSDBw8ucF+N0vrH60m6Uh4SEmIYbnr/BqdPkilTptC7d2927dpF06ZN0Wg07Nmzh23btrFixQq1wytyf/75JwsXLqRdu3a89tprBAYGEhQUVKouLhRm9OjRjBgxgujoaMOm1Nu2bWP69Oml9v9g2rRpjBs3jjlz5jxR+2UBefZ9u5sZWbx4camb23y/B/d7zM7O5vjx45w+fZqBAweqE5SK3N3duXDhgtphiMeEzAkTquvXrx/Xrl1j5syZtG7dmt9++43IyEg+/vhjpk+fXmon71evXp1hw4bluVL+9ddfM2fOHM6ePatSZKK4HD16lK+++opz584ZliwfM2YMderUUTu0ImdhYcH169cN8zptbGw4dOjQE/XjfM6cOXzyySeGFV79/PyYPHlynnmBpcX9K59aWlrmmRtWmlc+Lcivv/7K8uXLWbdundqhmNTkyZNJSUnhyy+/VDuUYnHy5Emj+3dXfZ06dSrZ2dns3btXpcjE40Q6YUJ13t7erFu3jgYNGuDg4MCRI0cICgri999/Z9q0aezZs0ftEIvFggULGDFiBOPGjcv3Svkrr7yicoTFJyEhgUOHDhEVFZVnxcjS+gP1UU2dOpVhw4bh5OSkdij/iZmZGREREYatJ+zt7Tl58iT+/v4qR2Z60dHRWFtbY2dnp3YoxWrx4sWFPv4kZkbCwsKoWbMmqampaodiUpcvX6ZBgwaltuN9d/jpgz+hGzVqxIIFC6hcubJKkYnHiQxHFKpLTU01bNTs4uJCdHQ0QUFB1KhRo9TurQIwZMgQMjMz+eSTT/joo4+A3Cvlc+bMKdUdkT/++IN+/fqRmpqKvb290XwCjUZTqtv+KD799FOef/75x74TpigKgwYNwsrKCoCMjAyGDRuWZx+hNWvWqBFesUtPT0dRFGxsbHB3d+f69evMnz+fqlWr0qFDB7XDKxZPYierMOnp6Xz99df4+PioHYrJ7d+/nzJlyqgdRrF5cDXbu1tvlOY2i6InnTChuuDgYC5cuICfnx+1a9dm7ty5+Pn58f333+Pt7a12eMVq+PDhDB8+/Im5Ug4wZswYhgwZwqeffoqNjY3a4ZQ4pWVwwoM/yPv3769SJOro1q0bPXv2ZNiwYSQkJNCgQQMsLS2JiYlhxowZDB8+XO0Qi0VYWBgLFy4kLCyMWbNm4eHhwcaNGylfvjzVqlVTO7xi4+zsbHRBSVEUkpOTsbGx4eeff1YxsuLVs2dPo/t3h+UdOXKESZMmqRRV8dLr9Wzbto01a9Zw7do1NBoN/v7+/O9//2PAgAGlen80UbRkOKJQ3S+//EJ2djaDBg0iNDSUjh07Ehsbi6WlJYsWLaJ3795qh1gs2rRpw5o1a/JkPJKSkujevXupXVXK1taWU6dOlcoV4oqCvb09J06ckP+fx5ybmxs7d+6kWrVqzJ8/n6+//prQ0FBWr17N+++/z7lz59QOscjt3LmTzp0707RpU3bt2sW5c+cICAhg2rRpHDp0iFWrVqkdYrFZtGhRvpuSN2zYEGdnZxUjK16DBg3Kt91t2rQplRlfRVF45pln2LBhA7Vq1aJy5cooisK5c+c4deoUzz77LGvXrlU7TPGYkEyYUF2/fv0M/65Tpw7Xrl3j/PnzVKhQATc3NxUjK147duzIsxw/5A7b2r17twoRmUbHjh05cuSIdDJEqZaWloa9vT0AmzdvpmfPnmi1Who1asT169dVjq54jB8/no8//pjRo0cb2g65y5jPmjVLxciKX5s2bShfvny+WZAbN25QoUIFFaIqfosWLVI7BJNatGgRu3btYtu2bbRu3drosZCQELp3786SJUue+GH14tFIJ0yoKjs7m+DgYNavX0/VqlWB3FXU6tatq3Jkxef+VZXOnj1LRESE4b5Op2Pjxo2UK1dOjdBM4umnn2bcuHGcPXuWGjVqYGFhYfT4s88+q1JkQhSdwMBA1q5dS48ePdi0aRNvvfUWAFFRUaV2Q/JTp07x66+/5il3d3cnNjZWhYhMx9/f37AX4v1iY2Px9/cvtVutBAQEcPjwYVxdXY3KExISqFu3LleuXFEpsuKxdOlSJk6cmKcDBrkd8fHjx/PLL79IJ0w8EumECVVZWFiQmZn5RI2hrl27NhqNBo1GY1gV8X7W1tZ8/fXXKkRmGndXffzwww/zPFaaN2sWT5b333+fvn378tZbb9G2bVsaN24M5GbFSuOWBABOTk6Eh4fnWQEzNDS0VF9YgoLncqakpJTqxRquXbuW7zk7MzOT27dvqxBR8Tp58iTTpk0r8PHOnTsze/ZsE0YkHmfSCROqGzlyJJ9//jnz58/H3Lz0fySvXr2KoigEBARw6NAhwxLeAJaWlnh4eGBmZqZihMXrwSXphbHmzZvn2V9JPH7+97//0axZM8LDw6lVq5ahvG3btvTo0cNw/9atW5QtWxatVqtGmEWqb9++vPPOO6xcuRKNRoNer2fv3r2MHTu21GYGRo8eDeReQHr//feNFhvS6XQcPHgwz4bGpcHvv/9u+PemTZtwdHQ03NfpdGzbtg0/Pz8VIitecXFxeHp6Fvi4p6cn8fHxJoxIPM5kYQ6huh49erBt2zbs7OyoUaPGE7OEtXiymJmZFThcycPDQzKATygHBweOHz9eKuZI3l1gadmyZSiKgrm5OTqdjr59+7Jo0aJSeXHp7rC0nTt30rhxYywtLQ2PWVpa4ufnx9ixY6lUqZJaIRaLuxcN8tsry8LCAj8/P6ZPn07Xrl3VCK/YPLj/4YMiIyMpW7asnM/FIyn9aQdR4jk5OdGrVy+1w1DN2bNnuXHjRp5FOkrz3Kht27axbdu2fDdrXrBggUpRFa+CrndlZmYa/XATT5bSdB3UwsKCX375hQ8//JDQ0FD0ej116tQpdR2Q+23fvh2AwYMHM2vWrFI73+9Bd8/b/v7+HD58uFQvonW/B/c/fFBmZqaJIxKPM+mECdUtXLhQ7RBUceXKFXr06MGpU6eMribenR9XWq+kTZkyhQ8//JD69evj7e1d6ucD3p0foNFomD9/vtFecDqdjl27dlG5cmW1whOiyOzcuZOWLVtSsWJFKlasqHY4JvWk/h17cNPi0u5RNiQvrUNvRdGT4YhCqOSZZ57BzMyMH374wTA/LDY2ljFjxvDll1/SvHlztUMsFt7e3kybNo0BAwaoHYpJ3F2k4Pr16/j4+BgNybo7XOnDDz+kYcOGaoUoVFSa9oWztLTEy8uLvn370r9/f6pXr652SCaTmprK1KlTC8zwl7ZVAu/3JI5sEKIoSCZMqM7f37/QbEhp/eO1f/9+QkJCcHd3R6vVotVqadasGZ999hmjRo0iNDRU7RCLRVZWFk2aNFE7DJO5e6W4devWrFmzplRv3CqebHfu3GHZsmUsXbqUadOmUb16dfr370/fvn3x8fFRO7xi9fLLL7Nz504GDBjwRGT473rSRjYIUZQkEyZU9+AmntnZ2YSGhrJx40bGjRvH+PHjVYqseDk7O3P06FECAgKoWLEi8+fPp3Xr1oSFhVGjRg3S0tLUDrFYvPPOO9jZ2TFp0iS1Q1HNg0NPxZOrNC3Mcb+rV6/y66+/snTpUs6fP0+LFi0ICQlRO6xi4+TkxJ9//knTpk3VDsWknrSRDUIUJcmECdW98cYb+ZZ/++23HDlyxMTRmE716tU5efIkAQEBNGzYkGnTpmFpacm8efNK3Q+y+2VkZDBv3jy2bt1KzZo182zWPGPGDJUiK35Llizhiy++4NKlSwAEBQUxbtw4+QHzBCut10H9/f0ZP348tWrVYtKkSezcuVPtkIqVs7MzLi4uaodhck/ayAYhitLjvzGJKLU6d+7M6tWr1Q6j2Lz33nuG8fMff/wx169fp3nz5mzYsCFPdrA0OXnyJLVr10ar1XL69GlCQ0ONbqXVjBkzGD58OF26dGHFihUsX76cTp06MWzYML766iu1wxNFbMiQISQnJ+cpT01NZciQIYb7Z8+exdfX15ShFbu9e/fy2muv4e3tTd++falWrRrr169XO6xi9dFHH/H++++X2hEMBXn55Zf59ddf1Q5DiMeSDEcUJda0adP47rvvuHbtmtqhmExcXBzOzs4yTK0U8vf3Z8qUKXlWzlq8eDGTJ09+4lYZK+0K2hcuJiYGLy8vcnJyVIqs+EycOJGlS5dy+/Zt2rdvT79+/ejevTs2NjYcP368VG5afFedOnUICwtDURT8/PzyZPiPHTumUmTF64033mDJkiXUrFnziRvZIMR/JcMRherq1Klj1OlQFIWIiAiio6P57rvvVIyseNx/FbwwpW1VqZ49ez60jkajKbXZz/Dw8HyH7TRp0oTw8HAVIhLFISkpCUVRUBSF5ORkypQpY3hMp9OxYcOGPB2z0mLHjh2MHTuW3r174+bmRmJiIosWLeLHH3/k+PHjpXbbDYDu3burHYIq7o5sADh9+rTRY3IxUYjCSSdMqO7BP15arRZ3d3datWpVKvdPWrRoEb6+vtSpU6fUzgfJj6Ojo9ohqCowMJAVK1YwceJEo/Lly5eX6s1snzROTk5oNBo0Gg1BQUF5HtdoNEyZMkWFyIrfvn37AAgJCWHBggWsWbMGX19fevXqxfz581WOrnh98MEHaoegirubVQsh/jkZjiiEib322mssW7aMChUqMGTIEPr37/9ETuh+0qxevZrevXvTrl07mjZtikajYc+ePWzbto0VK1bQo0cPtUMURWDnzp0oikKbNm1YvXq10Xfb0tISX19fypYtq2KExePWrVssWrSIhQsXkpKSwvPPP8/333/PiRMnqFq1qtrhmURCQgKrVq0iLCyMcePG4eLiwrFjx/D09KRcuXJqh1esLl++TFhYGC1atMDa2hpFUSQTJsRDSCdMqC4xMZEtW7Zw7do1NBoNAQEBtG3bFgcHB7VDKzaZmZmsWbOGBQsWsG/fPp5++mleeuklOnToIH+4SrGjR48yY8YMzp8/j6IoVK1alTFjxlCnTh21QxNF7Pr161SoUOGJ+D536dKFPXv28PTTT/P/9u4/purq/wP4815+iPKb4pqQKL9y/qASYvmzRJkyUBCdZqiIuVILcWApuSlbOpJSEQW1dHIhWyQTK7MU615RfmTKVSAwVFDoB6CCigLm3b18/3Dy/eAVE+Pecy8+H9vd4JzL9mRj477e55zXmTdvHoKCgmBmZgYLC4unpggrLS1FYGAg7O3tcfnyZVRWVsLDwwNr1qxBTU0NMjMzRUfUi8bGRsyePRtKpRISiQQXLlyAh4cHFi1aBAcHB2zatEl0RCKjxSKMhNq7dy+io6PR3Nzcadze3h47d+7EG2+8ISiZ4dTU1EAulyMzMxNqtRoVFRWwsbERHYuI/oPDhw/DxsYG48aNA3Dvyo1du3Zh2LBhSEtL61WXdpubmyMmJgZLly7ttLX2aSrCAgMD4evri08++QS2trYoKSmBh4cHCgsLERER0WsbTEVGRuLKlSvYvXs3hg4d2vF75+bmIjY2FuXl5aIjEhkttqgnYVQqFRYuXIjp06fjzJkzaGtrQ2trK06fPo1p06Zh/vz5KCkpER1T7+6fH2lvb+9oWU+9h1QqhZmZ2SNf5uY8ntvbfPDBBx0Pl8rKyhAXF4fg4GBUV1cjLi5OcLqedeLECdy6dQuvvPIKXn31VaSmpuLq1auiYxnUqVOnsHjxYp1xV1dX1NfXC0hkGLm5uUhKSsLzzz/fadzb2xs1NTWCUhGZBv7nJ2G2bduG6dOnQy6Xdxr39fVFZmYmWltbkZKS0uu6BAKdtyPm5+dj6tSpSE1NRVBQEKRSPhvpTQ4cONDlXGFhIbZt2/ZUNWh5Wly6dKljBWj//v2YNm0aEhMToVKpEBwcLDhdzxo9ejRGjx6NlJQUZGVlYc+ePYiLi4NWq8XRo0cxcOBA2Nraio6pV1ZWVjo7OgCgsrISzs7OAhIZRktLC/r166czfu3aNfTp00dAIiLTwU97JExBQcFDnxzet2TJEuTn5xswkWHcv8Q0KSkJU6dOxZ9//ons7GwEBwezAOuFwsLCdF5DhgyBXC7Hpk2bMGvWLFRWVoqOST3M0tKy4+Len376CZMnTwYAODk5PfTDem/Qr18/vPXWW8jPz0dZWRlWrFiBDRs2QCaTITQ0VHQ8vQoLC8NHH30EtVoN4N4Oh9raWsTHx2PmzJmC0+nPa6+91um8m0QigVarxaeffoqAgACByYiMH8+EkTA2NjaoqKiAm5vbQ+dra2sxdOhQtLS0GDiZfkmlUri5uencj/agnJwcA6YiQ/j777+RkJCAjIwMTJkyBR9//DFGjBghOhbpQWhoKO7evYuxY8di3bp1uHTpElxdXZGbm4vo6GicP39edESD0Gg0OHjwIPbs2YPvvvtOdBy9aW5uRnBwMMrLy3Hr1i24uLigvr4eo0aNwo8//ghra2vREfWioqICEyZMgJ+fHxQKBUJDQ1FeXo6mpiYUFBTA09NTdEQio8UijISRSqWor6/v8uLShoYGuLi49LoLPqOioh6rY1p6eroB0pAh3Lx5E4mJidi2bRtefvllJCUlYfz48aJjkR7V1tbi3XffxR9//IGYmBgsWrQIABAbGwuNRoOtW7cKTkj6oFAooFKpoNVq4evri8DAQNGR9K6+vh47duxAcXFxx+/93nvvYcCAAaKjERk1FmEkjFQqRUZGRpeX+N64cQMLFy7sdUUYPV0++eQTJCUl4bnnnkNiYiLCwsJERyKiHqJQKBAdHY1ffvlF51qVmzdvYsyYMdi5cycfuhCRDhZhJMzjnH+SSCQswsikSaVS9O3bF4GBgTAzM+vyfdx+2vtUVVUhPT0dVVVVSElJgUwmw+HDhzFw4EAMHz5cdDzqAaGhoQgICEBsbOxD57du3QqlUvnIBj2mLD09HTY2Npg1a1an8ezsbLS2tmLBggWCkhEZP3YBIGG0Wu2/vliAkamLjIzE7Nmz4eTkBHt7+y5f1Lvk5eXBx8cHJ0+eRE5ODm7fvg3g3qW+CQkJgtNRTykpKUFQUFCX85MnT0ZxcbEBExnWhg0b8Oyzz+qMy2QyJCYmCkhEZDrYop5MRkhICHbv3s195mRSHryCgZ4O8fHxWL9+PeLi4jq1Zw8ICEBKSorAZNSTGhoaYGFh0eW8ubl5r74zraamBu7u7jrjgwYNQm1trYBERKaDK2FkMo4fP462tjbRMYiI/lVZWRnCw8N1xp2dndHY2CggEemDq6srysrKupwvLS3t1Q8OZTIZSktLdcZLSkrwzDPPCEhEZDpYhBEREfUwBwcH1NXV6YyfOXMGrq6uAhKRPgQHB2Pt2rW4c+eOzlxbWxsSEhIwdepUAckMY86cOYiJiYFSqYRGo4FGo4FCocDy5csxZ84c0fGIjBobc5DJsLW1RUlJCTw8PERHISJ6pJUrV6KoqAjZ2dl44YUXoFKp0NDQgMjISERGRvJcWC/R0NAAX19fmJmZITo6GkOGDIFEIsG5c+eQlpYGjUYDlUqF/v37i46qF3fv3sX8+fORnZ0Nc/N7J1y0Wi0iIyOxc+dOWFpaCk5IZLxYhJHJYBFGRKZCrVYjKioKWVlZaG9vh7m5OTQaDSIiIiCXyx/ZKZNMS01NDZYuXYojR47g/kcqiUSCKVOmYPv27Rg8eLDYgAZw4cIFnD17Fn379oWPjw8GDRokOhKR0WMRRiaDRRgRmZqqqiqcOXMGWq0WI0eOhLe3t+hIpCfXr1/HxYsX0d7eDm9vbzg6OoqOZDTs7Oxw9uxZ/v8m+h/sjkhERKQnnp6e8PT0FB2DDMDR0RH+/v6iYxglPu8n0sUijIRSq9V45513sGbNmn99QrZ69Wo4OTkZKBkR0ZPTaDSQy+X4+eefceXKFWi12k7zCoVCUDIiIjIG3I5Iwjk4OEClUnGbAhH1GtHR0ZDL5QgJCcGAAQMgkUg6zScnJwtKRmR4PE5ApIsrYSRceHg4vvnmG8TFxYmOQkTUI7KysrBv3z4EBweLjkJEREaIRRgJ5+XlhXXr1qGwsBB+fn6wtrbuNB8TEyMoGRHRk7G0tISXl5foGERG4cGVYCLidkQyAu7u7l3OSSQSVFdXGzANEdF/t2nTJlRXVyM1NZUfQKlXaW5uhp2dXbd+htsRiXSxCCMiIuoBM2bM6PS9QqGAk5MThg8fDgsLi05zOTk5hoxG1GPMzMxQV1cHmUyGiRMnIicnBw4ODo/8mfz8fPj7+6NPnz6GCUlkArgdkYzG3bt3cenSJXh6esLcnH+aRGRa7O3tO30fHh4uKAmR/tjY2KCxsREymQzHjh2DWq3+158ZN26cAZIRmRauhJFwra2tWLZsGTIyMgAA58+fh4eHB2JiYuDi4oL4+HjBCYmIiAgAZs6ciYKCAgwdOhR5eXkYM2YMLC0tH/peXsVA1DUuN5BwH374IUpKSnDs2DEEBQV1jAcGBiIhIYFFGBERkZHYu3cvMjIyUFVVhby8PAwfPhz9+vUTHYvI5HAljIQbNGgQvv76a4waNarT4d2LFy/C19cXzc3NoiMSEXXLyJEjH9qQQyKRwMrKCl5eXoiKikJAQICAdEQ9IyAgAAcOHPjXM2FEpEsqOgDR1atXIZPJdMZbWlrYVYyITFJQUBCqq6thbW2NgIAATJgwATY2NqiqqoK/vz/q6uoQGBiIb7/9VnRUoiemVCpZgBE9IW5HJOH8/f1x6NAhLFu2DMD/3yeya9cujB49WmQ0IqIncu3aNaxYsQJr1qzpNL5+/XrU1NQgNzcXCQkJWLduHcLCwgSlJOq+uLi4x37v5s2b9ZiEyLRxOyIJV1hYiKCgIMydOxdyuRyLFy9GeXk5ioqKkJeXBz8/P9ERiYi6xd7eHsXFxToXNl+8eBF+fn64efMmfv/9d/j7++PWrVuCUhJ13+NuoZVIJGzMQfQIXAkj4caMGYOCggJs3LgRnp6eyM3Nha+vL4qKiuDj4yM6HhFRt1lZWaGwsFCnCCssLISVlRUAQKvV8t4kMjlKpVJ0BKJegUUYGQUfH5+OFvVERKZu2bJlWLJkCYqLi+Hv7w+JRIJff/0Vu3fvxurVqwEAR44cwciRIwUnJSIiEbgdkYxCVVUV0tPTUV1djS1btkAmk+Hw4cMYOHAghg8fLjoeEVG3ffnll0hNTUVlZSUAYMiQIVi2bBkiIiIAAG1tbR3dEolM1alTp5CdnY3a2lrcvXu301xOTo6gVETGj90RSbi8vDz4+Pjg5MmT2L9/P27fvg0AKC0tRUJCguB0RERPZu7cuSgqKkJTUxOamppQVFTUUYABQN++fVmAkUnLysrC2LFjUVFRgQMHDkCtVqOiogIKhQL29vai4xEZNRZhJFx8fDzWr1+Po0ePwtLSsmM8ICAARUVFApMRERFRVxITE5GcnIzvv/8elpaWSElJwblz5zB79my4ubmJjkdk1FiEkXBlZWUIDw/XGXd2dkZjY6OARERE3efk5IRr164BABwdHeHk5NTli6g3qKqqQkhICACgT58+Hfd7xsbG4vPPPxecjsi4sTEHCefg4IC6ujq4u7t3Gj9z5gxcXV0FpSIi6p7k5GTY2tp2fM3L5qm3c3Jy6rhiwdXVFb/99ht8fHxw48YNtLa2Ck5HZNxYhJFwERERWLVqFbKzsyGRSKDValFQUID3338fkZGRouMRET2WBQsWoLm5Gf/88w9mzJghOg6R3o0fPx5Hjx6Fj48PZs+ejeXLl0OhUODo0aOYNGmS6HhERo3dEUk4tVqNqKgoZGVlob29Hebm5tBoNIiIiIBcLoeZmZnoiEREj0UqlT7WCphGozFAGiL9ampqwp07d+Di4gKtVouNGzciPz8fXl5eWLNmDRwdHUVHJDJaLMJIqPb2dtTW1sLZ2Rn19fVQqVTQarUYOXIkvL29RccjIuqWvLy8jq/b29sRHByM3bt362ytfv311w0djajHNDc3P9b77Ozs9JyEyHSxCCOhtFotrKysUF5ezqKLiHodW1tblJSUwMPDQ3QUoh7DFV+i/45nwkgoqVQKb29vNDY2sggjIiIyAUqlsuPrR634ElHXuBJGwh06dAgbNmzAjh07MGLECNFxiIh6DFfC6GnAv3Oi7uNKGAk3b948tLa24qWXXoKlpSX69u3bab6pqUlQMiKi/46t6omI6EEswki4LVu2iI5ARNQjHmxNf+fOHSxZsgTW1tadxnNycgwZi4iIjAyLMBJuwYIFoiMQEfUIe3v7Tt/PmzdPUBIiw+KKL1H38EwYGZW2tjao1epOY2xxS0REZDweXPE9ePAgJk6cyBVfom7gShgJ19LSglWrVmHfvn1obGzUmWeLWyIiIuPBFV+i/45FGAm3cuVKKJVKbN++HZGRkUhLS8Nff/2Fzz77DBs2bBAdj4iIiP5Henq66AhEJo/bEUk4Nzc3ZGZmYsKECbCzs4NKpYKXlxe++OILfPXVV/jhhx9ERyQiIiIi6jFS0QGImpqa4O7uDuDe+a/7LenHjRuH48ePi4xGRERERNTjWISRcB4eHrh8+TIAYNiwYdi3bx+Aewd9HRwcxAUjIiIiItIDbkck4ZKTk2FmZoaYmBgolUqEhIRAo9FArVYjOTkZy5cvFx2RiIiIiKjHsAgjo1NbW4vTp0/Dy8sLL774oug4REREREQ9itsRSRiFQoFhw4ahubm507ibmxsmTZqEN998EydOnBCUjoiIiIhIP1iEkTBbtmzB22+//dDLmO3t7bF48WJs3rxZQDIiIiIiIv1hEUbClJSUICgoqMv5yZMno7i42ICJiIiIiIj0j0UYCdPQ0AALC4su583NzXH16lUDJiIiIiIi0j8WYSSMq6srysrKupwvLS3FgAEDDJiIiIiIiEj/WISRMMHBwVi7di3u3LmjM9fW1oaEhARMnTpVQDIiIiIiIv1hi3oSpqGhAb6+vjAzM0N0dDSGDBkCiUSCc+fOIS0tDRqNBiqVCv379xcdlYiIiIiox7AII6FqamqwdOlSHDlyBPf/FCUSCaZMmYLt27dj8ODBYgMSEREREfUwFmFkFK5fv46LFy+ivb0d3t7ecHR0FB2JiIiIiEgvWIQREREREREZEBtzEBERERERGRCLMCIiIiIiIgNiEUZERERERGRALMKIiIiIiIgMiEUYERERERGRAbEIIyIiIiIiMiAWYURERERERAbEIoyIiIiIiMiA/g91CJt8fpAv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png;base64,iVBORw0KGgoAAAANSUhEUgAAA2EAAAMMCAYAAADaZq+7AAAAOXRFWHRTb2Z0d2FyZQBNYXRwbG90bGliIHZlcnNpb24zLjcuMiwgaHR0cHM6Ly9tYXRwbG90bGliLm9yZy8pXeV/AAAACXBIWXMAAA9hAAAPYQGoP6dpAAEAAElEQVR4nOzdd3hT1RvA8W+S7r0XlLaUUkbZsvewbFnKVKaIgCLLgYoCKvxEUBQFRZYiiLKH7L132WWPMrr3oG2a5PdHJRiaFtCSFH0/z5Pnoee+5+achNzk3PfccxU6nU6HEEIIIYQQQgiTUJq7AUIIIYQQQgjxXyKDMCGEEEIIIYQwIRmECSGEEEIIIYQJySBMCCGEEEIIIUxIBmFCCCGEEEIIYUIyCBNCCCGEEEIIE5JBmBBCCCGEEEKYkAzChBBCCCGEEMKEZBAmhBBCCCGEECYkgzAhhPiXOH36NAMGDCAoKAgbGxscHByoWbMmU6dOJSkpydzNM7Br1y4UCgW7du164rrnz59nwoQJ3Lhxo8C2/v37ExgY+I/b93coFAoUCgX9+/c3un3SpEn6GGNtf5QDBw4wYcIEUlJSnqheYGBgoW0SQghhHjIIE0KIf4Eff/yRWrVqcfToUd5++202bdrEqlWreOmll/j+++8ZNGiQuZtYbM6fP8/EiRONDmTGjx/PqlWrTN+oPzk6OrJs2TLS09MNynU6HQsXLsTJyelv7/vAgQNMnDjxiQdhq1atYvz48X/7eYUQQhQ/GYQJIcQz7uDBgwwdOpRWrVpx/Phxhg0bRrNmzXj++ecZN24cFy5cYMCAAcXyXFlZWUbLNRoNOTk5xfIc/0RwcDA1atQw2/N36tQJnU7H0qVLDcp37NjB9evX6dGjh8nacu/ePQBq1KhBcHCwyZ5XCCHEo8kgTAghnnGTJ09GoVAwZ84crK2tC2y3srLihRde0P+t1WqZOnUqFSpUwNraGi8vL/r27cvt27cN6jVr1oywsDD27NlDgwYNsLOzY+DAgdy4cQOFQsHUqVP59NNPCQoKwtramp07dwJw7NgxXnjhBdzc3LCxsaFGjRr8/vvvj+zHsWPH6NmzJ4GBgdja2hIYGEivXr24efOmPmbhwoW89NJLADRv3lw/vW/hwoWA8emI2dnZjBs3jqCgIKysrChVqhTDhw8vkFEKDAykQ4cObNq0iZo1a2Jra0uFChWYP3/+I9t+n7OzM126dClQZ/78+TRs2JDy5csXqLN161Y6depE6dKlsbGxoVy5cgwZMoSEhAR9zIQJE3j77bcBCAoK0vf7/nTO+21fuXIlNWrUwMbGhokTJ+q3/XU64uuvv46NjQ3Hjx/Xl2m1Wlq2bIm3tzfR0dGP3V8hhBB/j4W5GyCEEOLv02g07Nixg1q1auHv7/9YdYYOHcqcOXN444036NChAzdu3GD8+PHs2rWLEydO4OHhoY+Njo7m5Zdf5p133mHy5MkolQ/O3X3zzTeUL1+eadOm4eTkREhICDt37qRNmzbUrVuX77//HmdnZ5YuXUqPHj3Iysoq8tqkGzduEBoaSs+ePXFzcyM6OprZs2dTu3Ztzp8/j4eHB+3bt2fy5Mm8//77fPfdd9SsWROg0EyPTqejc+fObN++nXHjxtG4cWNOnz7Nxx9/zMGDBzl48KDBwPXUqVOMGTOG9957D29vb+bOncugQYMoV64cTZo0eazXd9CgQbRs2ZLIyEgqVqxISkoKK1euZNasWSQmJhaIv3r1KvXr1+fVV1/F2dmZGzdu8OWXX9KoUSPOnDmDpaUlr776KklJScycOZOVK1fi6+sLQKVKlfT7OXHiBJGRkXz44YcEBQVhb29vtH0zZszg8OHDdO/enePHj+Pi4sLEiRPZtWsXmzZt0u9bCCHEU6QTQgjxzIqJidEBup49ez5WfGRkpA7QDRs2zKD88OHDOkD3/vvv68uaNm2qA3Tbt283iL1+/boO0AUHB+tyc3MNtlWoUEFXo0YNnVqtNijv0KGDztfXV6fRaHQ6nU63c+dOHaDbuXNnoW3Ny8vTZWRk6Ozt7XVff/21vnzZsmWF1u3Xr58uICBA//emTZt0gG7q1KkGcb/99psO0M2ZM0dfFhAQoLOxsdHdvHlTX3bv3j2dm5ubbsiQIYW28z5AN3z4cJ1Wq9UFBQXpxo4dq9PpdLrvvvtO5+DgoEtPT9d98cUXOkB3/fp1o/vQarU6tVqtu3nzpg7QrVmzRr+tqLoBAQE6lUqlu3jxotFt/fr1Myi7fPmyzsnJSde5c2fdtm3bdEqlUvfhhx8+so9CCCGKh0xHFEKI/5D7UwYfzkjVqVOHihUrsn37doNyV1dXWrRoYXRfL7zwApaWlvq/r1y5woULF+jTpw8AeXl5+ke7du2Ijo7m4sWLhbYtIyODd999l3LlymFhYYGFhQUODg5kZmYSGRn5d7rLjh07gIL9femll7C3ty/Q3+rVq1OmTBn93zY2NpQvX95gSuSj3F8hcdGiReTl5TFv3jy6d++Og4OD0fi4uDhef/11/P39sbCwwNLSkoCAAIAn6nfVqlWNTnc0ply5cvz444+sXr2aDh060LhxYyZMmPDYzyWEEOKfkemIQgjxDPPw8MDOzo7r168/Vvz96XDGppz5+fkVGGwUNTXt4W2xsbEAjB07lrFjxxqt89frnB7Wu3dvtm/fzvjx46lduzZOTk4oFAratWunX2TiSSUmJmJhYYGnp6dBuUKhwMfHp8D0QHd39wL7sLa2fuLnHzBgABMnTmTy5MmcOHGCmTNnGo3TarWEh4dz9+5dxo8fT5UqVbC3t0er1VKvXr0net4nnUbYvn17vL29iY2NZfTo0ahUqieqL4QQ4u+TQZgQQjzDVCoVLVu2ZOPGjdy+fZvSpUsXGX9/kBEdHV0g9u7duwbXg0H+YKUwD2+7X3fcuHF07drVaJ3Q0FCj5ampqaxfv56PP/6Y9957T1+ek5Pzj+5x5u7uTl5eHvHx8QYDMZ1OR0xMDLVr1/7b+y6Kv78/rVq1YuLEiYSGhtKgQQOjcWfPnuXUqVMsXLiQfv366cuvXLnyxM9Z1HtlzOuvv056ejqVK1dmxIgRNG7cGFdX1yd+XiGEEE9OpiMKIcQzbty4ceh0OgYPHkxubm6B7Wq1mnXr1gHopxb+8ssvBjFHjx4lMjKSli1b/u12hIaGEhISwqlTp3juueeMPhwdHY3WVSgU6HS6Aqs7zp07F41GY1B2P+ZxskT3+/Nwf1esWEFmZuY/6u+jjBkzho4dOxZ5j677A6eH+/3DDz8UiH2Sfj/K3Llz+eWXX/j2229Zu3YtKSkpxXYbAyGEEI8mmTAhhHjG1a9fn9mzZzNs2DBq1arF0KFDqVy5Mmq1moiICObMmUNYWBgdO3YkNDSU1157jZkzZ6JUKmnbtq1+dUR/f39GjRr1j9ryww8/0LZtW1q3bk3//v0pVaoUSUlJREZGcuLECZYtW2a0npOTE02aNOGLL77Aw8ODwMBAdu/ezbx583BxcTGIDQsLA2DOnDk4OjpiY2NDUFCQ0amEzz//PK1bt+bdd98lLS2Nhg0b6ldHrFGjBq+88so/6m9RwsPDCQ8PLzKmQoUKBAcH895776HT6XBzc2PdunVs3bq1QGyVKlUA+Prrr+nXrx+WlpaEhoYWOrAtzJkzZxgxYgT9+vXTD7zmzZvHiy++yIwZMxg5cuQT7U8IIcSTk0yYEEL8CwwePJhjx45Rq1YtPv/8c8LDw+ncuTO//vorvXv3Zs6cOfrY2bNn87///Y8NGzbQoUMHPvjgA8LDwzlw4IDRgcyTaN68OUeOHMHFxYWRI0fSqlUrhg4dyrZt22jVqlWRdZcsWULz5s1555136Nq1K8eOHWPr1q04OzsbxAUFBTFjxgxOnTpFs2bNqF27tj7T9zCFQsHq1asZPXo0CxYsoF27dkybNo1XXnmFHTt2GL2vmilZWlqybt06ypcvz5AhQ+jVqxdxcXFs27atQGyzZs0YN24c69ato1GjRtSuXdvgXl+PIzMzk+7duxMUFMSsWbP05d26dWP48OG88847HDly5B/3SwghRNEUOp1OZ+5GCCGEEEIIIcR/hWTChBBCCCGEEMKEZBAmhBBCCCGEECYkgzAhhBBCCCGEMCEZhAkhhBBCCCH+k/bs2UPHjh3x8/PTL+b0KLt376ZWrVrY2NhQtmxZvv/++yd+XhmECSGEEEIIIf6TMjMzqVatGt9+++1jxV+/fp127drRuHFjIiIieP/99xkxYgQrVqx4oueV1RGFEEIIIYQQ/3kKhYJVq1bRuXPnQmPeffdd1q5dS2RkpL7s9ddf59SpUxw8ePCxn0syYUIIIYQQQoh/hZycHNLS0gweOTk5xbb/gwcPEh4eblDWunVrjh07hlqtfuz9WBRbi8S/yh+WoeZuglnUi1hg7iaYhUKrMXcTzCLZoZS5m2AWcTke5m6CWZSyuGPuJpjF3APB5m6CWXh6WJq7CWYR7Jtn7iaYRT2LQ+Zuglm4VW1s7iYUyly/JY9+0IuJEycalH388cdMmDChWPYfExODt7e3QZm3tzd5eXkkJCTg6+v7WPuRQZgQQgghhBDiX2HcuHGMHj3aoMza2rpYn0OhUBj8ff/qrofLiyKDMCGEEEIIIcS/grW1dbEPuv7Kx8eHmJgYg7K4uDgsLCxwd3d/7P3IIEwIIYQQQghRrBSWj58VepbUr1+fdevWGZRt2bKF5557DkvLx58GLQtzCCGEEEIIIf6TMjIyOHnyJCdPngTyl6A/efIkUVFRQP70xr59++rjX3/9dW7evMno0aOJjIxk/vz5zJs3j7Fjxz7R80omTAghhBBCCFGslBbPRibs2LFjNG/eXP/3/evJ+vXrx8KFC4mOjtYPyACCgoLYsGEDo0aN4rvvvsPPz49vvvmGbt26PdHzyiBMCCGEEEII8Z/UrFkzirpt8sKFCwuUNW3alBMnTvyj55VBmBBCCCGEEKJYKSzlqqeiyKsjhBBCCCGEECYkgzAhhBBCCCGEMCGZjiiEEEIIIYQoVs/KwhzmIpkwIYQQQgghhDAhyYQJIYQQQgghitW/9WbNxUUyYUIIIYQQQghhQjIIE0IIIYQQQggTkumIQgghhBBCiGIlC3MUTTJhQgghhBBCCGFCkgkTQgghhBBCFCtZmKNokgkTQgghhBBCCBOSTJgQQgghhBCiWMk1YUWTTJgQQgghhBBCmJAMwoQQQgghhBDChGQ6ohBCCCGEEKJYKVQyHbEokgkTQgghhBBCCBOSTFgJ16xZM6pXr86MGTPM3RQhhBBCCCEei1IyYUX6W4OwmJgYPvvsM/744w/u3LmDl5cX1atXZ+TIkbRs2bK42/jUKRQP/pPY2dnh5+dHw4YNefPNN6lVq5ZJ2rBr1y6aN29OcnIyLi4u+vKVK1diaWlpkjYUN7dGz1F2zCCca4Zh4+fFsW7DiF27veg6jWtTadp7OFQKIeduHFenzyVqzlKDGJ8u4ZSf8BZ2wWXIuhrFxY++InbNtqfZlSe2YtMOlqzZSGJyCkH+pXhrQG+qVypfaHyuWs3839eyec9BklJS8XR3pX+3DnRo2QSA4R/9j4hzFwvUq1+zKtM/GPXU+vGkVmzeyeI1m0lMSSGotB8jB/SkesVH9HvZOjbvPURiShpe7q7069qeji0a6WOW/rGVVZt3EZOQhIuTA83r1WJo725YW5Wcz8X69etZsXw5SUlJBAQE8NqQIYSFhRUar87NZcmSJezYuZPkpCQ8PDzo2bMn4a1bA7Bp40a2b9/OzZs3AShXrhz9+vcnNDTUJP15XNs3LGPj6l9ISU6glH9Zeg8aTWjlGkZjI88c5/Pxrxcon/ztMvxKB+r/zsxIZ8XiWRw/tJPMjHQ8vf3o2X8k1Z5r+LS68cTW/rGBZStXk5iUTGAZf4YOHkSVsMqFxueq1fzy629s37mb5ORkPDzc6d39JdqEtyoQu3P3XiZ/MZ0G9eow8cP3n2Y3nljtUCWNKqtwsIP4FB0bj2i4Gad7ZL0yngoGtLEgLkXH7HV5BtsqlVHQooYFbo6QlA7bI/KIjHr0Pk3pzP4lnNg5j6y0eNx8ytG48/v4lX3ukfWir59g5Xev4O4TQs+xq43GXIr4gy2LxhAU1pL2A78r5pb/M/u2LGXn+gWkpcTjU7ocnfu+S3AF47+Jrpw/wnefDCxQ/t60tXiXKgvAwe3LObp3LTG3rwBQOqgS7Xu8RUC5Kk+vE3/Df/V7TJjeEw/Cbty4QcOGDXFxcWHq1KlUrVoVtVrN5s2bGT58OBcuXHjiRmg0GhQKBUpl8c+OzM3NxcrK6pFxCxYsoE2bNmRnZ3Pp0iXmzJlD3bp1mT9/Pn379n3qz18YNze3v13X3FT2dqSdvsjtn1ZSa9m3j4y3DSxN7XVzuDVvGSf7vY1rg5qEzfyY3PgkYlZtAcClXnVqLPmKSx9/Tcyabfh0akXNX2dwsFlvUo6cftpdeizb9h/m6wVLGDv4FapWCGH1ll2M+exLFs/4DB9Pd6N1Ppw+i+SUNN4fNoDSvt4kp6ah0Wj026e8/QbqvAd/p6Zn0G/MR7SoX/up9+dxbdt/hBkLlvL24D5UDS3Hqq17GP3Z1yz5alLh/f7yB5JS0xg3tD/+Pl4kpaah0Wr12zfvPcTsxSt4f+gAqoYGExUdy6ffzQdgZP+eJunXo+zevZs5P/zAsOHDqVSpEhs3bOCj8eP5/ocf8PLyMlpnypQpJCcnM3LkSPz8/EhJSTF4v0+fPk3TZs2oWLEiVlZWLF+2jA8/+IDZ33+Ph4eHqbpWpMP7trBk/pf0HfIuIRWqsXPzSr785C0mz/wdd0+fQuv977vl2NjZ6/92cnLV/ztPrWbahOE4Orvxxjuf4+ruRVJCLDa2dk+1L09i1559zP5xPm8OHULlShX4Y+Nm3p/wCfNmzcTLy9NonU//9wXJKSmMeesN/Hx9SElJNfh/fl9sXBxz5i+kSuVKT7sbTywsUEnb2irWH9YQFaeldnkVL7ey4Ns1alIzC69nbQldG1twPVqHva3hNn9PBS81tWBHhIbIKC0Vyyjp3tSCeRvzuJ1QMgZilyM2sHf1FJp2+wjfoJqcO/Ab6+a8Ru931+Po6ldovZx76Wxd8i6lQ+pxLz3RaExa0h32r536WAM6U4s4uJHVP/+PFwd+SFBoDQ5sW8ac/73Oe9PW4urhW2i9cV+ux8bWQf+3w18+31cij1KzQTuCylfHwtKKHevm8/2U13j3i9W4uHk/1f48rv/q95gwjyce9QwbNgyFQsGRI0d48cUXKV++PJUrV2b06NEcOnQIgC+//JIqVapgb2+Pv78/w4YNIyMjQ7+PhQsX4uLiwvr166lUqRLW1tbcvHmT3Nxc3nnnHUqVKoW9vT1169Zl165dBs9/4MABmjRpgq2tLf7+/owYMYLMzAffAIGBgXz66af0798fZ2dnBg8e/Fj9cnFxwcfHh8DAQMLDw1m+fDl9+vThjTfeIDk5GYAJEyZQvXp1g3ozZswgMDBQ/3f//v3p3LkzU6ZMwc/Pj/Ll88+e/PLLLzz33HM4Ojri4+ND7969iYuLA/IHts2bNwfA1dUVhUJB//79gfzpiCNHjtTvPzk5mb59++Lq6oqdnR1t27bl8uXLBV7bzZs3U7FiRRwcHGjTpg3R0dGP9ToUp/jNe7j08QxiVm99rPiA13qSHRXN+TGTybhwjVvzl3Nr4UrKjn5wdi3ozX4kbDvA1alzyLx4jatT55Cw4xCBb/Z7Wt14YkvXbaFjiya80KopgaX9GDmwN17ubqzavMNo/KGIM5w8d5HpH4yidrXK+Hp5UCmkLFUqhOhjnBwdcHd11j+Onj6HtbUVLRqUnEHYr+u30rFFI15o2YTA0n6MGtATLw9XVm7ZZTT+YMRZIs5fZPq4EdSpWglfLw8qh5Slamg5fcyZi1epElqO1o3r4uvlQd1qlXm+YR0uXL1pol492qpVqwgPD6dNmzaUKVOGIa+/jqenJ3/88YfR+GPHjnHmzBkmffIJNWrUwNvbm9DQUCpVevDD+51336VDhw4EBwfnH+feegutVsupkydN1KtH27xmCU1adaLp853x8w+iz6tjcPPwZsem5UXWc3R2w8XVQ/9QqlT6bXu2ryUjPY0R46YRUrEaHl6+lK9UnTJBhZ+FNrUVq9fQ5vlWtGv9PAH+/gx77VU8PTxYt2GT0fijx09w+uxZPpswnprVq+Hj7U2F0PJUrljBIE6j0TBl2lf07dMTH5+S8YP0rxpUUnLiipYTl7UkpMLGoxrSMqF2qKrIei/UV3H6mpZb8QUHVfUqKrl2V8fes1oS0mDvWS3XonXUq1RyLlc/uXshlep2o3K9l3DzDqZxl/dxcPHhzP5fi6y3a9nHlK/ZAZ+A6ka3a7Uati5+m7qt38TJvfRTaPk/s+uPn6nbvCv1WryId6lguvR7Dxd3H/ZvXVpkPUcnN5xcPPQPpfLB/49X3vicRuE9KRVYAe9SZenx2kR0Oi2Xzx562t15bP/V77GnRaFUmOXxrHiiI11SUhKbNm1i+PDh2NvbF9h+fxqdUqnkm2++4ezZs/z000/s2LGDd955xyA2KyuLKVOmMHfuXM6dO4eXlxcDBgxg//79LF26lNOnT/PSSy/Rpk0b/SDjzJkztG7dmq5du3L69Gl+++039u3bxxtvvGGw7y+++IKwsDCOHz/O+PHjn6SLBkaNGkV6ejpbtz7eIOK+7du3ExkZydatW1m/fj2QnxH75JNPOHXqFKtXr+b69ev6gZa/vz8rVqwA4OLFi0RHR/P1118b3Xf//v05duwYa9eu5eDBg+h0Otq1a4dardbHZGVlMW3aNBYtWsSePXuIiopi7Nixf+MVMC2XetWJ37bfoCx+y16ca4WhsMhP2rrWq07Ctn0GMQlb9+Ja3/gUKFNTq/O4ePUGdaobTk2qU60yZy5eNVpn79EIKgQH8cvqjbwweBQ93niPmT8tJScnt9DnWbd9D60a1sXWxrpY2/93qdV5XLx2kzrVDPtdt2rh/d537CQVggNZvGYTHV8bS/cRH/DNz7+T/Zd+V6sYwsVrNzl3+RoAd2LjORBxhgY1S8b0FbVazZXLl6lZs6ZBeY2aNYk8f95oncOHDhESEsLyZct45eWXefXVV5n744/k5OQU+jw5OTloNBocHB2Ltf1/V55azY2rFwirXtegPKx6Xa5cKDoj/fHol3lrQBs+Hz+UyDPHDLadPLKHchWqsOiHzxnRrzUfjOjBumUL0P4lS2hOarWaS1euUqtGdYPyWjWqc66QWSAHDx+hfLly/L5iFT37DqT/a8P4Yd6CAu/3L0t/x8XJibbhzz+t5v9tKiX4uiu4etcwe3flrpYynoX/4KlRTombo4Jdp4y/f/6eSq5EG9tnyRiEafJyibt9Dv/yhlNh/UMbEnMjotB654+sIDUxijrhwwuNObrlO2zt3ahU78Via29xyctTc/v6eUKrNjAoD63agBuXThVZd9q4l/hoaDNmfTqIy+eOFBmbm5ONNi8POwfnf9zm4vBf/R4T5vNE0xGvXLmCTqejQoUKRcb9NXMTFBTEJ598wtChQ5k1a5a+XK1WM2vWLKpVqwbA1atX+fXXX7l9+zZ+fvkp/rFjx7Jp0yYWLFjA5MmT+eKLL+jdu7d+/yEhIXzzzTc0bdqU2bNnY2NjA0CLFi2KZdBxv583btx4onr29vbMnTvXYBriwIEPsjlly5blm2++oU6dOmRkZODg4KCfdujl5WVwTdhfXb58mbVr17J//34aNMg/OC5evBh/f39Wr17NSy+9BOS/tt9//z3BwcEAvPHGG0yaNOmJ+mAO1t4e5MQmGJTlxiWitLTEysOVnJh4rH08yIk1nNqRE5uItY/xaUCmlpKejkarxc3ZyaDczcWZpJSzRuvcjY3n9IVLWFlZ8r933iQlLZ1pPy4iLSOTD4YPKhB//vI1rkXd4f1hBeffm0tKekZ+v10M++3q4kRSSqrROndi4zl94TJWlpb87+1hpKZn8MXcxaRlZPLhsAEAPN+wDilp6bw+/nN05GcLuoY3o2+Xdk+7S48lLS0NrVaLi6urQbmri4s+g/6wmJgYzp07h6WVFR+OH09aairfffcd6enpjBo92midBQsW4O7uTo0aJeNkQ3p6ClqtBicXw+nSTs7upCYbn3rl4uZO/2HvExhckTx1Lgd2bWDqR8N479PvCa2cP4iNi71Dwplj1G/ShtHjZxATfYtFc6ai1ebRqcfjzWp4mlLT0tFqtbi6uhiUu7o6k3zC+PsdHRPL2fORWFlZMeGD90hNS2Pm7B9IT89g7Mg3ATh7PpJNW7bx/TdfPe0u/C121qBSKsi4Z1iema3Dwdb4gMnNEZ6vqWLeJjXaQmYWOthSYJ8Z9/LLS4J7mcnotBrsHA2nodk5upOVnmC0Tkr8DQ6u/5Kub/yCUmX8J1b09ROcP7yCnmNWF3eTi0VmWjJarQZHZ8N+Ozq7k5ZqvN9OLp50f3UCpctWQqPO5djedcz+bBDDxy8guKLx6Zbrf/0KZzcvyofVL/Y+/B3/1e+xp0mhKhknVEqqJxqE6XT5R9K/LmRhzM6dO5k8eTLnz58nLS2NvLw8srOzyczM1GfQrKysqFq1qr7OiRMn0Ol0+ul79+Xk5ODunn8gOH78OFeuXGHx4sUGbdJqtVy/fp2KFSsC8NxzxTO/+nH7+7AqVaoUuA4sIiKCCRMmcPLkSZKSktD+OV84KirKYBpSUSIjI7GwsKBu3Qdnn93d3QkNDSUyMlJfZmdnpx+AAfj6+uqnPhqTk5NT4KysWqfFUmGGD4/uoW/r+6/9X8uNxTxcZm4P/Z/RFdE+rU4HCgUT3noNB/v8a19GqNV8MG0WY199BWtrw/9L67bvoWyZUlQKKVv87f6HFDz0Wfmzb8bkvyYKJo54Vd/vt/qpeX/694wd1AcbaytOnLvAwhV/8PbgPlQqV5bbMXHMWLAUd9d1DHyx41PuzeN7+Bih0+kKPW5otVoUCgXvvPOO/ng4WK1m8mefMWz4cKytDbOby5YtY/euXXw+deo/ur70aXj4/dZR+PvtWyoQ31KB+r/LVahKYkIsG1f/oh+E6XQ6nJxdGTDsfZQqFYHlKpKSFM/G1YtKxCDsvod7mP/fvJD3W5f/fo8bO0r/fueq1XwyZSpvDn0NjUbL59O/YtSbw3B+6OTNs8DYkU2hgJeaWLDjpIbEtCfbn6KQfZrVw++tzkgZ+VMMt/wylrpt3sTVK8jornKzM9iy+G1adP8EWwdXozElhbHjeWH/z738gvDye9DnwPLVSU6KYef6hUYHYdvXzifiwAaGj1+ApVXJmNFx33/1e0yY3hMNwkJCQlAoFERGRtK5c2ejMTdv3qRdu3a8/vrrfPLJJ7i5ubFv3z4GDRpkMGXO1tbW4MOs1WpRqVQcP34clcpwjrmDg4M+ZsiQIYwYMaLA85YpU0b/b2NTJf+O+wOboKD8A4tSqSzwY/qvfSrs+TMzMwkPDyc8PJxffvkFT09PoqKiaN26Nbm5hU85e1hhP+Qf/sH38GqKCoWiyEHAlClTmDhxokFZL4UbfVSmXQAgJzahQEbLytMNrVpNbmJKfkxMAtY+hu2y9nIrkEEzFxdHR1RKZYGzZsmpabi5GJ9y4eHqjKebq/4ADhBY2g+dTkdcYhL+fg8WOcjOyWHb/iO82qPzU2n/3+Xi6IBKqSSxQL/TC2QF73N3dcbTzcWw36V80el0xCcl4+/rzZyla2jTpD4v/LlKZLmA0mTn5PC/HxbRv2v7p7KYz5NwcnJCqVSSnJRkUJ6SmlpoRtvNzQ13d3eD44S/vz86nY6EhARKlSqlL1+xfDm///Ybn02erD8OlQSOji4olSpSUwyzXumpSTi7PP5iQsGhVTi4e6P+bxdXd1QqC4PrxPxKB5KanEieWo2FmVeKdXZyRKlUkpScYlCeklL4++3u6oaHu5vB+13Gv3T+//OERLJzsomJjWP8pM/02+8fr1u/0JUFP3yHn2/hCyGYQlYOaLS6AhkqexsFmfcKfrdYW0ApDyU+bgra181/LxUKUCoUfPyKJT9vzeN6jM5o1sveFjLvFdilWdjau6JQqshKM/x+ycpIxM6h4CIN6pxM4m6dJf5OJLtXfgKATqcFnY7vxlam05B5WNs5k550h/Xzhurr6XT5J2W/G1uZl9/biLNHmQL7NiV7J1eUSlWBrFd6WhKOTsYXpzAmsFxVju1bX6B85/oFbFvzI0Pf/xG/gJKz4ut/9XvsaZIl6ov2RIMwNzc3WrduzXfffceIESMKDDZSUlI4duwYeXl5TJ8+Xf8f6/fff3/kvmvUqIFGoyEuLo7GjRsbjalZsybnzp2jXLlyRrcXtxkzZuDk5ESrVvnLCHt6ehITE2Mw6Dn5GBfKX7hwgYSEBP73v//h7+8P5F+c/1f3z3Brirj2oVKlSuTl5XH48GH9dMTExEQuXbqkzwL+HePGjWP0Q9OgdriZZmn+v0o5dBKv9s0Nyjyfb0Tq8bPo8vKXNU4+dBKPlg25/vVP+hiPVo1IPlj4/HxTsrS0IDQ4kCOnztG07oPX8Ojp8zSuXd1onSqhIew4cIyse9nY2eZPqY26G4NSqcDL3fAH7fb9R1Gr1bRp2sDYrszG0tKC0LIBHD19nmZ1H1wfdaSIflcNLceOg8cN+x0di1KhwNMt/wxxdk4Oyocusr1/MqQkJD8tLS0pFxJCREQEDRo+uG4k4sQJ6tU3PsWmUqVK7Nu3j3v37mFrm/8L9M6dOyiVSoOVD5cvX87SX3/l008/LTBDwNwsLC0JDK7AuZOHqVXvwWf23Mkj1Kjb5LH3E3XtIi6uD/ocUqEaB/dsRqvV6r8/Yu5G4eLqYfYBGOS/3+XLBXPi5EkaNainLz9x8iQN6tY1WqdypQrs2b//off7LkqlEk8PdxQKBXO+NbwGeOEvi8nKuqdf9MPcNFqITtQR7KskMurBd1Swn5ILtwqu8pijhm/XGJ6grBOqJMhXyW+78kjOyP/w3orXEuyr5OD5B/so56skKr7gPs1BZWGFV+nK3Lp0gOCqD67Vu3XpAEGVWxSIt7J2oNfbaw3Kzuz/ldtXDtG239c4uZVGoVQViDm08WvUOZk07py/6Ie5WVhYUjqoEpdOH6Rq7Qe3Ubh05iBhtZoXUdPQ7RsXcHIxPLG6Y918tq6aw5BxP1AmuPDbeJjDf/V7TJjPEw+/Z82ahUajoU6dOqxYsYLLly8TGRnJN998Q/369QkODiYvL4+ZM2dy7do1Fi1axPfff//I/ZYvX54+ffrQt29fVq5cyfXr1zl69Ciff/45GzZsAODdd9/l4MGDDB8+nJMnT+qvkXrzzTefvOcPSUlJISYmhps3b7J161ZefPFFlixZwuzZs/VnOJs1a0Z8fDxTp07l6tWrfPfdd2zcuLHoHZOfpbOystK/JmvXruWTTz4xiAkICEChULB+/Xri4+MNVpO8LyQkhE6dOjF48GD27dvHqVOnePnllylVqhSdOnX62323trbGycnJ4FEcUxFV9nY4VauAU7X8a+vsgkrjVK0CNv75Z3VDPx1NtQWf6+NvzlmKbYAfFb94D4cKZSndvxv+A7px7cv5+pgb3/6Mx/MNKTt2MPahZSk7djAeLetzY+ZPlBQ9O4azbvse1m/fw43bd/l6wa/EJiTSOTz/y2v2L8uY9M2P+vjwxvVwdrTns+/mcf3WHSLOXeS7n3+nfYvGBaYirt+xh8Z1auLs6EBJ06vD86zdvpd1O/Zx4/ZdZixcSmxCEl3CmwEwa/EKJs6cp48Pb1QXZ0d7Pp21gOu37hJx/hLfLlpOhxaNsPmz342eq8bKLbvYuv8Id2PjOXLqHHOWrqbxc9VQlZC55l26dGHz5s1s2byZqKgo5vzwA/Hx8bRrlz/ff8GCBUybNk0f36x5cxwdHfnqyy+JunmTM2fOMG/ePJ4PD9dPRVy2bBk///QTI0eNwsvbm6SkJJKSkrh3r4SkCIDWnXqze9sa9mxby91b11ky70sSE2Jo3robAMsWfcucGR/r4zevXcLxQ7uIuRvFnairLFv0LccO7qBlu5f0Mc3bdCMzPZXFc6cTc+cmJ4/tY/3yhbT4S4y5devciY1btrFpyzZu3rrF7B/nERefQId2+fd4m7dwEZ9Pn6GPb9G0CU6OjnwxYyY3o25x+uw55sz/idatWmJtbY2VlRVBgQEGD3t7e+zsbAkKDCgx94k8cF5LzRAlNcop8XCGNrVVONvD0Yv5g7JWNVV0bZSf9dIBcSk6g0dmNuRp8v+t/vNWYYcitQT7KWgUpsTDCRqFKSnrp+DQ+ZIxCAOo3rQ/5w8v5/zhFSTFXmXv6ilkJEcT1iB/afED66ezdcm7ACiUStx9yxs8bB3csLCwxt23PJbWdlhYWheIsbZ1xNLaHnff8qgsSsaU42bt+3Jo5woO71xJ7J2rrPr5c5ITomnQqgeQfz3X4lnj9PG7NyzizNHtxEffJPrWFdb/+hWnj2ylcete+pjta+ez4feZ9BzyCW6epUhLSSAtJYGc7CyT968w/9XvMWEeT3yfsKCgIE6cOMFnn33GmDFjiI6OxtPTk1q1ajF79myqV6/Ol19+yeeff864ceNo0qQJU6ZMeax7bS1YsIBPP/2UMWPGcOfOHdzd3alfv77+x0zVqlXZvXs3H3zwAY0bN0an0xEcHEyPHj2evOcPGTAg/wJKGxsbSpUqRaNGjThy5IjBqmcVK1Zk1qxZTJ48mU8++YRu3boxduxY5syZU+S+PT09WbhwIe+//z7ffPMNNWvWZNq0abzwwgv6mFKlSjFx4kTee+89BgwYQN++fVm4cKHR1+itt96iQ4cO5Obm0qRJEzZs2FBivqj/yrlWGPW3L9L/XWla/o1Hb/28ktODxmHt64mt/4NpNvdu3OZox9eoNH0cAUP7kHM3jnOjPtPfIwwg+WAEEX1GEzpxJKETR5B19RYRvUeVmHuEAbRqWJfU9EzmL1tLYnIqZcuUYtr7o/D1yj+jnZicSmzCg2lcdrY2zPjobb6a9wsD35mEs6M9LRrUYUivrgb7jbobw6nIy8z4qGSudNmqYR1SMzKZv3xdfr/9/Zj+/lv4/nlvFWP9/nr8aL6ct4QB732Ks6M9Les/x2s9u+hj+nfrgEKh4IdfVxGflIKrkyMNn6vG6726FHh+c2natCnp6eksWbKEpKQkAgMDmThpEt7e+cuMJyclEf+XazJtbW35bPJkZs+ezVtvvYWjoyONmzQxOEb+sX49eXl5TP7sM4Pn6t2nDy+//LJpOvYIdRuFk5GWyprf5pKanECpMsGMHj8DD6/8z3RKUgKJ8TH6eE1eHr8t/JrkpHisrKwp5V+WUR/OMLgJs7unD2MnzGTJ/K/4cGRvXN08eb5DT9p3/fv3aixuzZo0Ii09jV+W/kZSUjKBAWX4bMJ4vP+8J1xichJx8fH6eFtbW/73yUS+++FHho8ag5OjI00aNWTAK33M1YW/5ewNLbbW0KyaCkdbFXEpOn7Znqe/R5ijLTjbP9nUo1vxOpbtyaNlDQtaVFeRnA6/7y459wgDCKnRjuysFI5u+Y7MtHjcfUPoMPgHnNzypw1npceTnnzXzK0sfjXqtyUzPZXNK78nLSUeX/8QXnt3Nm6e+QunpaUkkJzw4NY3eXlq1i6eRmpSHJZW1niXLsfgd2ZRqcaDzPj+rUvR5KlZOGOUwXO17jaUNi8WvpKkKf1Xv8eelmdpuXhzUOiKulhI/Gf9YVly5mmbUr2IBeZuglkotCVjCXBTS3Yo9eigf6G4HPNPcTOHUhZ3zN0Es5h7IPjRQf9Cnh4l7+SkKQT75pm7CWZRz6Lk3G/MlNyqGr+EpyQ4XN/4NO2nre7Bw2Z53if1xJkwIYQQQgghhCiKLMxRtH/9ZNTJkyfj4OBg9NG2bVtzN08IIYQQQgjxH/Ovz4S9/vrrdO/e3ei2+ytVCSGEEEIIIYSp/OsHYW5ubri5Pf59a4QQQgghhBD/jEKmIxbpXz8dUQghhBBCCCFKkn99JkwIIYQQQghhWgql5HqKIq+OEEIIIYQQQpiQZMKEEEIIIYQQxUpu1lw0yYQJIYQQQgghhAnJIEwIIYQQQgghTEimIwohhBBCCCGKlVKWqC+SZMKEEEIIIYQQwoQkEyaEEEIIIYQoVrIwR9EkEyaEEEIIIYQQJiSDMCGEEEIIIYQwIZmOKIQQQgghhChWCqXkeooir44QQgghhBBCmJBkwoQQQgghhBDFShbmKJpkwoQQQgghhBDChCQTJoQQQgghhChWcrPmokkmTAghhBBCCCFMSAZhQgghhBBCCGFCMh1RCCGEEEIIUaxkYY6iSSZMCCGEEEIIIUxIMmFCCCGEEEKIYiU3ay6avDpCCCGEEEIIYUKSCRNG1YtYYO4mmMWhGgPM3QSzcK5kb+4mmEVQsxBzN8EsQpwdzN0Es0joN9HcTTCLu7fTzN0Es3i74mFzN8EsFAd3m7sJZpESed3cTTALt28bm7sJ4m+SQZgQQgghhBCiWMnCHEWT6YhCCCGEEEIIYUKSCRNCCCGEEEIUK8mEFU0yYUIIIYQQQghhQjIIE0IIIYQQQggTkumIQgghhBBCiGIl0xGLJpkwIYQQQgghhDAhyYQJIYQQQgghipVCKbmeosirI4QQQgghhBAmJJkwIYQQQgghRLFSquSasKJIJkwIIYQQQgghTEgGYUIIIYQQQghhQjIdUQghhBBCCFGsZIn6okkmTAghhBBCCCFMSAZhQgghhBBCiGKlUCrN8vg7Zs2aRVBQEDY2NtSqVYu9e/cWGf/dd99RsWJFbG1tCQ0N5eeff37i55TpiEIIIYQQQoj/pN9++42RI0cya9YsGjZsyA8//EDbtm05f/48ZcqUKRA/e/Zsxo0bx48//kjt2rU5cuQIgwcPxtXVlY4dOz7280omTAghhBBCCPGf9OWXXzJo0CBeffVVKlasyIwZM/D392f27NlG4xctWsSQIUPo0aMHZcuWpWfPngwaNIjPP//8iZ5XBmFCCCGEEEKIYqVQKszyeBK5ubkcP36c8PBwg/Lw8HAOHDhgtE5OTg42NjYGZba2thw5cgS1Wv3Yzy2DMCGEEEIIIcS/Qk5ODmlpaQaPnJwco7EJCQloNBq8vb0Nyr29vYmJiTFap3Xr1sydO5fjx4+j0+k4duwY8+fPR61Wk5CQ8NjtlEGYEEIIIYQQoliZKxM2ZcoUnJ2dDR5Tpkwpuq0KwwyaTqcrUHbf+PHjadu2LfXq1cPS0pJOnTrRv39/AFQq1WO/PjIIE0IIIYQQQvwrjBs3jtTUVIPHuHHjjMZ6eHigUqkKZL3i4uIKZMfus7W1Zf78+WRlZXHjxg2ioqIIDAzE0dERDw+Px26nrI4ohBBCCCGEKFZ/d7n4f8ra2hpra+vHirWysqJWrVps3bqVLl266Mu3bt1Kp06diqxraWlJ6dKlAVi6dCkdOnRA+QR9lkGYEEIIIYQQ4j9p9OjRvPLKKzz33HPUr1+fOXPmEBUVxeuvvw7kZ9bu3LmjvxfYpUuXOHLkCHXr1iU5OZkvv/ySs2fP8tNPPz3R88ogrIRRKBSsWrWKzp07m7spQgghhBBC/Kv16NGDxMREJk2aRHR0NGFhYWzYsIGAgAAAoqOjiYqK0sdrNBqmT5/OxYsXsbS0pHnz5hw4cIDAwMAnel4ZhP1F//79+emnnxgyZAjff/+9wbZhw4Yxe/Zs+vXrx8KFCx+5rxs3bhAUFERERATVq1d/Og1+BqzYtIMlazaSmJxCkH8p3hrQm+qVyhcan6tWM//3tWzec5CklFQ83V3p360DHVo2AWD4R/8j4tzFAvXq16zK9A9GPbV+PAm3Rs9RdswgnGuGYePnxbFuw4hdu73oOo1rU2naezhUCiHnbhxXp88las5SgxifLuGUn/AWdsFlyLoaxcWPviJ2zban2ZUn5tP9JUr374uVhwdZV69xbeo00iIiCo337dEd3549sPbzJScmhts/ziNu/R/67VXmzsG59nMF6iXt2cv5N996Kn34O+wbhePQoiMqJxfUMbdJXfkTudcuFBpvW6sRji1fQOXpg+5eFtkXTpG2ehHarIwH+2zaDvuGz2Ph6oEmM43sU4dJXfcr5D3+8rdPm03t5tg2ao3SwQVN/B0yNi4l7+blQuOtq9bFtlFbVG5e6HLukXv5LJmbf0d3L1Mfo7Cxxa5lV6wr1URhY48mJZ7MTb+jvnzGFF16LBvWr2HVit9JTkqkTEAgg14bRuWwqoXGq9W5LF2yiN07tpGcnIyHhwcv9exDq/C2AETdvMGSRQu5euUScXGxDHptGC907maq7jy2ZrVsaF3PFhcHJXfjNSzdmsHlW3lGY8uVtuDFFvb4uKuwslSQmKphT0Q2W49kG42vXcmKIV2ciLiYw3fL059mN57Ysm37WfTHThJS0yhbyocxL3emRmhZo7ETfviV9fuOFigvW8qb3//3rv7v7UdP8f3yTdyOS6C0lwfDXmpL8+cK/z9kDr+fvs6iE1dIyMymrJsjY5tUoUYp90LjN1y4xc8nrhCVkomDlQUNArwY2SgMF1srAFaevcEfF25xNTH//a3o5czw+pUI83E1SX8el33jcBxbdkLl7II6+jYpKxaQe7WI4/lzjXBs1QkLL9/843nkSVJX/Yw288/juVKFY3gX7Os2ReXihjr2LqlrFpMTedI0HTKjJ10u3pyGDRvGsGHDjG57+Hd/xYoViSjit83jkkHYQ/z9/Vm6dClfffUVtra2AGRnZ/Prr78avWu2KNy2/Yf5esESxg5+haoVQli9ZRdjPvuSxTM+w8fT+IH8w+mzSE5J4/1hAyjt601yahoajUa/fcrbb6DOe/B3anoG/cZ8RIv6tZ96fx6Xyt6OtNMXuf3TSmot+/aR8baBpam9bg635i3jZL+3cW1Qk7CZH5Mbn0TMqi0AuNSrTo0lX3Hp46+JWbMNn06tqPnrDA42603KkdNPu0uPxaN1OGXfGcvVz6aQdvIUPi92o/KsmZzo8iI5RpZ59XnpRQJGvMGVSZ+SfvYcjlUqU+6j8eSlp5O0ew8AkaPHorC01NexdHGmxu9LSdhacgaftjXq49ylHynL5pF7/SL2DVrh/vo44qaMRpOcWCDeqmwori8PJ3XVT2SfPY7KxQ2X7oNx6TWEpHnT8/dZqxHOHXuR/Ov35F6/hIWnL659hgKQuupnk/avMFZhtbFv25OM9b+QF3UFm9pNcX55JMnfjkebmlQg3qJMORy6vkrmxqXkXjyF0skFh459cejUn/Sl3+UHqVQ49RuDLjOdtN9mo01NRunsii7H+A93c9i7eyfz5sxiyLARVKwUxuaN65n00Ti+/X4+nl7GL+KeOuUTUpKTeWPkWHz9SpGakmJwXMvJycbb15cGjZswf47xm4OaW+2KVvR83p7FmzK4ciuPJjVteKunMx/9kExSmrZAfI5ax45j97gdpyFHrSPE35JX2jqQo9axJ8JwqWg3JyUvtbTnUlTJOcFw35ZDEUz/ZTXv9e9GtZAgVu48wIgv5rDsf+/i41Fw8DD2lc680aO9/m+NVkvvD6bRsk41fdnpyzd4/9tFvN6tDc2fq8LOY2d479ufmffhm4SVCzBJvx5ly6U7TN9zhveaVaO6nxsrzt7gzbUHWfZyC3wd7QrER9xN5OOtJxjdOIwmQT7EZWYzZccpPtkewfQOdQE4fieR1uVLU83XDSuVkp9PXGH46gMse7kFXg62pu6iUbY1G+DSbQDJv/1I7rWL2Dd6Ho9hHxD76Sg0yQWXHrcqWwG3vm+SumIh984eR+XshmvPwbj2Hkrij18A4NyxJ3a1m5C85HvUsXewqVgdj8FvE/flB6hv3zBxD0VJIqsjPqRmzZqUKVOGlStX6stWrlyJv78/NWrU0Jdt2rSJRo0a4eLigru7Ox06dODq1av67UFBQQDUqFEDhUJBs2bN9Nvmz59P5cqVsba2xtfXlzfeeMOgDQkJCXTp0gU7OztCQkJYu3atwfbz58/Trl07HBwc8Pb25pVXXjG4L8Hy5cupUqUKtra2uLu706pVKzIzMzG1peu20LFFE15o1ZTA0n6MHNgbL3c3Vm3eYTT+UMQZTp67yPQPRlG7WmV8vTyoFFKWKhVC9DFOjg64uzrrH0dPn8Pa2ooWDUrOICx+8x4ufTyDmNVbHys+4LWeZEdFc37MZDIuXOPW/OXcWriSsqMH6mOC3uxHwrYDXJ06h8yL17g6dQ4JOw4R+Ga/p9WNJ1bqlT7ErlpN7KrV3Lt+netfTCMnJhaf7i8ajffq0J6Y5StJ2LyFnDt3SNi0hdhVayg14EGf8tLSUCcm6h8u9eqhyc4mYevjvbam4NCsPZmHdpB1aAd5sXdIXfUTmuRE7BuGG423CghBkxRH5p5NaJLiyb12kcz927D0f3Bm3SowhJzrF7l3fD+apHhyLp4m68QBgxhzs20QTvaJveSc2IsmIZrMjUvRpCVhU7uZ0XhL/2C0KQlkH96ONiWBvKgrZB/bhUWpQH2MTY1GKG3tSVvyLXlRV9CmJpIXdQVN7G3TdOoxrFm1nFbhbQlv0x7/MgG8OmQ4Hp5ebPxjndH4E8eOcO7MKT6aNJnqNWrh7e1D+dAKVKxUWR8TUr4CAwYNoUnTFlj+5aRDSfJ8XVv2ncxm78kcohM1/LY1k+Q0Dc1q2hiNvxWr4cj5XO4maEhM1XLobA7nruUS4m/YP4UCBnd2ZO2eLOKTNUb3ZU6LN+6mU9O6dG5Wj6BS3ox5uQve7i4s377faLyDnS0eLk76R+S1W6Rl3uOFJnX0Mb9u3kPdsPIMeKEVgX7eDHihFXUqhbBk8x5TdeuRfom4QqfKAXQJCyDozyyYt4Mty0/fMBp/JiYZX0c7elUPppSzPTX83OlaJZDIuBR9zGeta9G9ahChns4EuTnyYYvq6HRw5Fa8aTr1GBxbdCDz4A6yDv55PF+xEE1yAvaNCzmeB4WgSYwjY/dGNIlx5F67QMb+rViWeXCstqvThLQtK8k+H4EmMY7MfVvIjjyJQ4uOpuqW2SiUSrM8nhXPTktNaMCAASxYsED/9/z58xk4cKBBTGZmJqNHj+bo0aNs374dpVJJly5d0GrzzwgeOXIEgG3bthEdHa0f1M2ePZvhw4fz2muvcebMGdauXUu5cuUM9j1x4kS6d+/O6dOnadeuHX369CEpKf/McnR0NE2bNqV69eocO3aMTZs2ERsbS/fu3fXbe/XqxcCBA4mMjGTXrl107doVnU73dF6sQqjVeVy8eoM61SsblNepVpkzF68arbP3aAQVgoP4ZfVGXhg8ih5vvMfMn5aSk5Nb6POs276HVg3rYmvzeKvglEQu9aoTv83wCz1+y16ca4WhsMhPVrvWq07Ctn0GMQlb9+JavwYlgcLCAoeKFUk5eMigPOXgQZyqVTNaR2llhTbX8Iy4Nicbx7AH/X6Yd5dOJGzagvZeCcmMqFRY+pcl56JhNjLn4imsgoxPu829fgmVizvWlaoDoHR0xrZ6XXLOP5jakHvtIlaly2JZJjj/ady9sKlYg+zz/3z6Q7FQqbDwDUB99ZxBsfrKeSzLlDNaRR11BaWTK5YhVQBQ2DthXfk5ci89eO2sKlRHfesqDh364PbOl7gMn4Rtk3b5v9RLALVazdUrl6he03CKbPUatbgQec5onSOHDxIcEsrK5b8x4JXuDH21Lwvmfl/ojUNLIpUSAnwtOHfdMFN17pqa4NKPN2j091YRXNqyQLarY2M70rO07DtV8l4PdV4eF27cpl4Vw89yvbBQTl++8Vj7WLP7MHUqh+Dr4aYvO33lBnXDQg33WaXCY+/zaVNrtFyIS6VeGU+D8nplvDgdXTDLDVDN1424jGz23YhFp9ORmJXN9st3aRToU+jzZOflkafV4mRjVazt/9tUFlj6lyU78pRBcXbkaayDQo1Wyb12EZWLOzaV8r+LlY7O2FWvT/a5Ew+CLCzRqQ3/3+vUuVgHVyje9otnjkxHNOKVV15h3Lhx3LhxA4VCwf79+1m6dCm7du3Sx3TrZjhff968eXh5eXH+/HnCwsLw9Mw/eLm7u+Pj8+Ag9OmnnzJmzBjeeuvB9Sy1axtmcfr370+vXr0AmDx5MjNnzuTIkSO0adOG2bNnU7NmTSZPnqyPnz9/Pv7+/ly6dImMjAzy8vLo2rWr/oLCKlWqFM8L8wRS0tPRaLW4OTsZlLu5OJOUctZonbux8Zy+cAkrK0v+986bpKSlM+3HRaRlZPLB8EEF4s9fvsa1qDu8P2ygkb09O6y9PciJNZzmkBuXiNLSEisPV3Ji4rH28SAn1nBqW05sItY+hl+S5mLp6oLCwoLcRMM25iYm4eJhfOpp8oGD+HTpTOKOXWRGRuJQqSLenTuhtLTEwsUF9UN3nXcIq4x9SAiXJ0x6av14Ukp7JxQqFdq0VINyTXoq1o4uRuvk3rhE0s8zces3EoWlJQqVBffOHCVl+YMTP/ciDqB0cMLzrUmgAIXKgox9W8jYtuZpduexKe0c8/udkWZQrs1MReEQZrRO3q2rpC//Ecfur6OwsEChsiAnMoLMP5Y82K+rJ5ZBFck5fYjURV+jcvfGoUMfUKq4t8t4psmU0tJS0Wq1uLgYTkNzcXUlOdn4j9OYmGgiz53BytKScR9OIi0tlR+++5r09HRGjHrbFM3+xxzslKiUCtIyDKcdpmVqcXYoeoA89U1XHO2UqJSwdm8We08+GGyVK21Bo2rWTJqb8jSa/Y+lpGfmf485ORqUuzk7kpD66OvWElLSOHD6Ap8Oe9mgPDElHXdnB4Myd2cHElMNP0/mknIvB41Oh7udYZbT3c6axCzjJ8Cq+brxaetajNt4lByNFo1WR9MgH95uWvjvj5n7z+PpYEtd/5LxPaZ0+PO4lp5iUK5NT0Hp5GK0Tu71SyT99A1uA0c9OJ6fPkrK7/P1MTmRp3Bs0YHcK+fJS4jFOrQKNlVro1BIHuS/TgZhRnh4eNC+fXt++ukndDod7du3L3DztatXrzJ+/HgOHTpEQkKCPgMWFRVFWJjxHyFxcXHcvXuXli1bFvn8Vas+uDjX3t4eR0dH4uLiADh+/Dg7d+7EwcGhQL2rV68SHh5Oy5YtqVKlCq1btyY8PJwXX3wRV9fCL3zNyckpcFY2JzcXa6tiODtl5A7khdHqdKBQMOGt13Cwz59zPkKt5oNpsxj76itYWxu2Z932PZQtU4pKISVnitbf9vDrcv91+2u5sRgTZzgf6eHmFNHGW3N+xMrDnWqLFqJQKMhNSiJu7TpKD+gP2oLTkry7dCbz8mUyzhrPOJhXgY4bKctn4V0Kl279Sd+8guwLp1A5ueLcqQ8uPV4l5dcfALAqVwnH8C7515ndvIyFpw/OXfujTU0mfctKo/stGQp/v1Wevti36829XWvJvXIOpaMz9uEv4dDxFTLWLMyvrVCgzUwjY+1PoNOhib5JlpMLdg1bl4hB2H0PJ+byD13GByM6rRaFQsHod97H3j7/uK0ePJTPJ09kyLARj30vm5LgCT7eelN/TsXaSkHZUhZ0a25PXFL+NEVrKwWDOjny84YMMu6VsOPYQx5+b3U6XaHv91+t23MEBztbmtUy8pugwD4L/z9kLg+3Roeu0Kz0tcQ0vthzmsF1Qqkf4EV8Zg5f7zvHlJ2n+KhVwRkbPx2/zOZLd5jTrSHWFqqn0PpiVMR/dAuf0ri8NIC0jcvJiTyJ0tkV586v4NrzNZKX5F/fmbJ8Aa69huA9/mvQ6chLiCXr0E7s6jU3ZS/Mo4T9ny5pZBBWiIEDB+qv1fruu+8KbO/YsSP+/v78+OOP+Pn5odVqCQsLIze38Klz9xf6eJSHrwlQKBT6QZ5Wq6Vjx458/vnnBer5+vqiUqnYunUrBw4cYMuWLcycOZMPPviAw4cP669Te9iUKVOYOHGiQdnbQwfy7rCC2afH5eLoiEqpJCnFMEOQnJqGm4uz0Toers54urnqB2AAgaX90Ol0xCUm4e/3IKOYnZPDtv1HeLVH57/dxpIiJzahQEbLytMNrVpNbmJKfkxMAtY+hicCrL3cCmTQzEWdnIIuLw+rh7JeVm6uqBONZwi0OTlc/ngiVz75DEs3N3ITEvDp1pW8jAzUySkGsUobGzxbhxM163uj+zIXbWYaOo2mwFlSlaMT2vRUo3Ucn+9M7rVLZOzIH1Tk3Y0iJTcbz7cmkfbHb2jTUnBq152so3vIOpR//WRe9C0UVta49HiN9K2rzD741mal5/fbwTDTrbR3Qpdp/Gy+beP25EVd4d7+zQBoYm+TkZuDy6vjyNy+Cl1GKtqMVHQajUH/NPF3UTq6gEoFGvNeM+Tk5IxSqSQ5OdmgPDUluUB27D5XNzfc3D30AzCA0v5l8qdsJcTjV6r0U21zccjIys9sODsYnrl3tFOSlln0/8WE1PzvrjvxGpzslbzQxI4j53PxclXi6aLize4P/g/d/732wzh3PpydTHxKwQU/TMnF0R6VUlkgQ5WcloG7U8EToX+l0+lYu+cI7RrWwvKh6dXuLo4kphhm0pLSMgpk3MzFxdYalUJBwkNZr6SsXNxtjZ80WHDsMtV83elbK/8a7hAPsLVU8eryfQytXxFP+wdZtZ9PXGH+0UvM7tKAEA/jvwfMQZvx53HtoVkMSgfnwo/n4V3IuXqRjO1/Xrt/N4qUnBy8Rn9C6vpf0aaloM1Iy1+kw8ISpb0j2tQknDv1QZMY95R7JEo6yYUWok2bNuTm5pKbm0vr1q0NtiUmJhIZGcmHH35Iy5YtqVixYoEvZas/s0h/XQHL0dGRwMBAtm8vernyotSsWZNz584RGBhIuXLlDB729vZA/qCtYcOGTJw4kYiICKysrFi1alWh+xw3bhypqakGj5GvvvK32whgaWlBaHAgR04ZZi2Onj5PldBgo3WqhIaQkJRC1l+u94m6G4NSqcDL3c0gdvv+o6jVato0bfCP2lkSpBw6iUdLw354Pt+I1ONn0eXlL/+cfOgkHi0bGsR4tGpE8sGScY2QLi+PjMhIXOrVNSh3qVePtFOnCqn1oG5uXBxotXi2aU3Snr0FBhke4c+jtLIi7o8Nxd72f0SjQX3rGtahhktLW4dWJff6JaNVFFbW6HQP/bjU3v9boY8pMNDSalEUODdtJhoNedE3sQw2vObTMrgS6qgrRqsoLK3g4X7/2cf7GQB11BVUbl4GZ09V7j5o0lLMPgCD/BNkweXKcyriuEH5yYjjVKhY2WidipXCSEpK5N69e/qyu3duo1QqcfcoGdOwHkWjhZvReVQKMjxBWCnIkqu3H39FQ4UCLFT57210goaP5iQzcW6K/nHqUi4Xb6iZODfF6IqLpmZpYUGFwNIcPmv4WT589hJVQwKLrHv8wlVuxSbQqWndAtuqlgvk8FnDW60cPnvxkfs0FUuVkgpezhyOMlww43BUHFV93YzWyc7T8PBq5CojMzp+Pn6ZuUcu8m2n+lTyLllL06PJQ33rGjYVDI/nNhWqknO94K1xABRWVgWP1fePcw9ngfLU+SvHKlXYVq/HvdMFb2Xwb6NQKszyeFbIIKwQKpWKyMhIIiMjUakMU+Wurq64u7szZ84crly5wo4dOxg9erRBjJeXF7a2tvqFM1JT88+iTJgwgenTp/PNN99w+fJlTpw4wcyZMx+7XcOHDycpKYlevXpx5MgRrl27xpYtWxg4cCAajYbDhw8zefJkjh07RlRUFCtXriQ+Pp6KFSsWuk9ra2ucnJwMHsUxFbFnx3DWbd/D+u17uHH7Ll8v+JXYhEQ6h+en4Gf/soxJ3/yojw9vXA9nR3s++24e12/dIeLcRb77+Xfat2hcYCri+h17aFynJs6ORZ+NNAeVvR1O1SrgVC3/olu7oNI4VauAjb8vAKGfjqbaggeZzJtzlmIb4EfFL97DoUJZSvfvhv+Ablz78sGc8hvf/ozH8w0pO3Yw9qFlKTt2MB4t63Nj5pPdnf1purNoMd5du+DduRO2QUEEjR2Dta8PMctWABAw4g3Kf/rgei6bgDJ4tm+HTRl/HMIqE/r5FOzKBXNzZsFl/b27dCZx5y7yUo2fjTSnjF1/YF+vBXZ1m2HhXQrnLn1RuXqQuT9/BUenDr1w7TNcH5999ji21epg3/B5VO5eWAWF4txtALk3LqNNS9bH2Dd6HtsaDVC5eWIdWgWndj24d/aY2bNg9907sAWbmo2xrtEIlYcv9m16oHJ2I/vobgDsWnXFoeuDbHruxVNYVaqJTe1mKF09sChTDvt2vVDfvqa/BiP7yE4Udg7Yt+2F0t0by/JVsWvSjuwjxldUNYdOXV5k6+YNbNuykVtRN5k7ZxYJ8XG0aZe/0tnPC+by1bT/6eObNGuJo6MT33w1laioG5w7c5qF836g5fNt9FMR1Wo1165e4drVK6jz8khMTODa1StE371jlj4as/XwPRpXt6FhNWt83VX0aGWPm7OKXSfyT5p1bWbHwI4PjsfNa9lQLcQKL1clXq5KGla1JryuLYfO5k99z9PA3XiNwSMrW0d2ro678Ro05h+DAdCnbVNW7zrMmt2HuX4nlum/rCYmMZluf544+/a39Xz0/ZIC9dbsPkxYcBnK/Xnc/6ue4Y05fPYSC9dv58bdWBau387hc5fo3brJU+/P43q5RjlWn7vJmnM3uZ6UzvQ9Z4jJuMeLVQKB/Ou5Ptry4GRE4yAfdlyNZtnp69xOzeTk3US+2H2Gyt4ueP65/PxPxy8z6+AFPm5VA18nOxIys0nIzCYr1/i95swhfcd67Bu0xK5e8/zjedd+qNw8yNybf7sYpxd64/rKgxWts88cx7Z6Hewbhecfz8uG4vLin8fz1PzjuVVAOWyq1cnfHlwBj+EfgEJBegm5xleYj0xHLIKTk5PRcqVSydKlSxkxYgRhYWGEhobyzTffGCxDb2FhwTfffMOkSZP46KOPaNy4Mbt27aJfv35kZ2fz1VdfMXbsWDw8PHjxReNLeBvj5+fH/v37effdd2ndujU5OTkEBATQpk0blEolTk5O7NmzhxkzZpCWlkZAQADTp0+nbdu2//TleGKtGtYlNT2T+cvWkpicStkypZj2/ih8vfKn1SUmpxKb8GAhBztbG2Z89DZfzfuFge9MwtnRnhYN6jCkV1eD/UbdjeFU5GVmfDTWpP15XM61wqi/fZH+70rT3gfg1s8rOT1oHNa+ntj+5Yv53o3bHO34GpWmjyNgaB9y7sZxbtRn+nuEASQfjCCiz2hCJ44kdOIIsq7eIqL3qBJzjzCAhM1bsHB2xv+1wVh5epB15Srnho8gJzoaACsPD6z/skiNQqmiVN+XsQ0IQJeXR+rRY5zuO4Ccu9EG+7UJKINzzRqcHTLUpP15XPciDqK0d8SxdTdUzq6oo2+R+MP/9PeUUTq5oHJ9ME0z68huFNa22DdujVPnV9DdyyTn8jlS1y7Wx9y/7supff7ARpOZRvbZ46T9YXgDb3PKPXuUTFsH7Jp1ROnojCbuDqm/fI02Nf8zrXR0QeX84Kx5zsn9KKytsanbAvvW3dFm30N9PZKsLcv1Mdq0ZNJ+/hL7Nj1wHTYRbXoy9w5t497ejSbvX2EaN21Oenoavy1ZRFJSEgGBgXw0cQpe3vn3CEtOTiQh/sE0I1tbWyZ9NpU5s2cy5q1hODo60ahxU/r0fbCgUFJSIqPeHKL/e/WK31m94nfCqlTjs8+/NF3ninA0Mhd7u0w6NrLD+c+bNX+9NFWfsXJ2UOLu/OCEpUKRPzDzcFGh0eqIT9GycmcWu0+UkJVNH1N4vRqkZmQxd/UWElLSCC7ty9djB+tXO0xISScm0XAmTEbWPXYcPc3Ylzsb3We18kF8NvwVZi/fyPfLN1Ha250pw/uWmHuEAYSXL0VKdi4/HrlIQmYOwe6OfPNCPXyd8i8XSMjKJib9QXb3hUplyFLn8fvp63y17xyO1hbULu3JiIaV9DHLTl9HrdXyzgbDDNBrdUIZUq9krBR478QBUuwdcGr7Iiqn/ON5wqzJ+uO5yskVC7cHlwZkHd6FwsYGh6ZtcO7aF929TLIvniV1zYPjOZZWOHfohYWHF9qcbLLPRZD080x097JM3T2Te5aWizcHhc7Ua5eLZ0Li2QPmboJZHKoxwNxNMAvnSvbmboJZBDULeXTQv5C1c8nLIJtCQr+Jjw76F5q21Pi9vP7tvnr+sLmbYBaKP7PR/zUpkdfN3QSzKP3tMnM3oVB3R/Uyy/P6ffWrWZ73SckQVQghhBBCCCFMSKYjCiGEEEIIIYrVs7RIhjlIJkwIIYQQQgghTEgyYUIIIYQQQohiJQtzFE1eHSGEEEIIIYQwIRmECSGEEEIIIYQJyXREIYQQQgghRLGShTmKJpkwIYQQQgghhDAhyYQJIYQQQgghipVkwoommTAhhBBCCCGEMCHJhAkhhBBCCCGKlyxRXyR5dYQQQgghhBDChGQQJoQQQgghhBAmJNMRhRBCCCGEEMVKoZCFOYoimTAhhBBCCCGEMCHJhAkhhBBCCCGKlUIW5iiSvDpCCCGEEEIIYUIyCBNCCCGEEEIIE5LpiEIIIYQQQohipVDKwhxFkUyYEEIIIYQQQpiQZMKEEEIIIYQQxUsW5iiSvDpCCCGEEEIIYUKSCRNCCCGEEEIUK7kmrGiSCRNCCCGEEEIIE5JBmBBCCCGEEEKYkExHFEYptBpzN8EsnCvZm7sJZpF6PtPcTTALl2HlzN0Es7i8Yo+5m2AWZTtHmrsJZlEmsLm5m2AWqjOHzd0Es4g+fM7cTTALpzJe5m6CeIhCIbmeosirI4QQQgghhBAmJJkwIYQQQgghRPGShTmKJJkwIYQQQgghhDAhGYQJIYQQQgghhAnJdEQhhBBCCCFEsVIoJddTFHl1hBBCCCGEEMKEJBMmhBBCCCGEKFYKWZijSJIJE0IIIYQQQggTkkyYEEIIIYQQonjJzZqLJK+OEEIIIYQQQpiQDMKEEEIIIYQQwoRkOqIQQgghhBCiWMnCHEWTTJgQQgghhBBCmJBkwoQQQgghhBDFS27WXCR5dYQQQgghhBDChGQQJoQQQgghhBAmJNMRhRBCCCGEEMVKoZCFOYoimTAhhBBCCCGEMCHJhAkhhBBCCCGKlyzMUSR5dYQQQgghhBDChGQQJoQQQgghhBAmJNMRhRBCCCGEEMVKoZSFOYoimTAhhBBCCCGEMCEZhJnRrl27UCgUpKSkmLspQgghhBBCFB+F0jyPZ4RMR3wC/fv3JyUlhdWrVxfL/ho0aEB0dDTOzs7Fsr+SaMXmnSxes5nElBSCSvsxckBPqlcsX2h8rlrN/GXr2Lz3EIkpaXi5u9Kva3s6tmikj1n6x1ZWbd5FTEISLk4ONK9Xi6G9u2FtZWmKLj0Wn+4vUbp/X6w8PMi6eo1rU6eRFhFRaLxvj+749uyBtZ8vOTEx3P5xHnHr/9BvrzJ3Ds61nytQL2nPXs6/+dZT6cOTcmv0HGXHDMK5Zhg2fl4c6zaM2LXbi67TuDaVpr2HQ6UQcu7GcXX6XKLmLDWI8ekSTvkJb2EXXIasq1Fc/OgrYtdse5pdeWK/n7zKz8cukpCZTVl3J8Y2q0bN0p6Fxm+IjOKnoxe5lZKBg7Ul9QO9GdWkKi621gBcTUhl9oHzRMYlE52WxZhm1ehTM8RU3Xls7h074/VSLyzd3Mm+eYM7s78h8+zpQuM9OnbBo1NXrLx9yY2LJfbXn0nettlorEuzlgS+P4HUA3u5PuH9p9WFv2XZlj38sn47CSmplC3ty+i+3ahRoVyh8blqNXNXbmTjvqMkpqTj5ebCwM6teaF5fQDy8jQsWLOFP/YcJj45hQBfb97o1YkG1SuZqkuP5bkQBfUrKXG0hbgU2HJcQ1T8o+v5e0K/ViriUmDORo2+3NMZmlVV4uumwMVBweZjGg5f1D219v9dv0dc5qcjF0nIuEewhzNjW9Sgpn8Rn+9zN1h45AK3kvM/3w2CfBjVvLrB53vWvrNExiQRnZbF2BbV6fNcqKm689icWrbHpV1XVM5uqO9EkbB4DtmXzhUZ7/x8Ryw8vMhLjCd57W9k7N+h325ZqgxuXV/GOrAclp7eJCyeQ+rmNaboyhOxqdMcu8ZtUTq4kBd3h8wNS1DfvFxovHW1etg1aovK3Rttzj3Ul8+QsfE3dPcy9TEKG1vsW3XDqnItlDb2aJLjydz0G7mXCj9ein8/GYSZkZWVFT4+PuZuxlOzbf8RZixYytuD+1A1tByrtu5h9Gdfs+SrSfh4uhut8+GXP5CUmsa4of3x9/EiKTUNjVar37557yFmL17B+0MHUDU0mKjoWD79bj4AI/v3NEm/HsWjdThl3xnL1c+mkHbyFD4vdqPyrJmc6PIiOTExBeJ9XnqRgBFvcGXSp6SfPYdjlcqU+2g8eenpJO3eA0Dk6LEoLB8MMi1dnKnx+1IStpacwYjK3o600xe5/dNKai379pHxtoGlqb1uDrfmLeNkv7dxbVCTsJkfkxufRMyqLQC41KtOjSVfcenjr4lZsw2fTq2o+esMDjbrTcqRkvHltfniLabtOsm4ljWp5ufOitPXeHPVPpb3a42vk12B+Ig7CXy06QhjmlajSbAfcRn3mLztBJ9sOc70Tg0AyM7TUMrZnufLl2b67lOm7tJjcWnaglKvj+D2zC/JPHcGj/YvUPazL7jw6iuo4+MKxLt36IzvwCHcmjGVrIuR2FWohP/Id9BkpJN26IBBrKWXN36Dh5Fx5qSJevP4thw8zpc/r+DdgT2oFlqWldv28db/ZvH7tA/x8XAzWmfc1/NJSk3nw9f64O/jSXJqOnl/Oa7N/n0dG/cd5YPBvQnw8+bQ6Uje+fJH5k0cTWiQv6m6VqRKAQpa11Ky4aiWW/E6aoYo6d1cxaz1GtKyCq9nbQmd6qu4HqPD3sbw+hBLFSRnwPkoLeG1SubZ682RUXyx/STjnq9J9dKerDh5hTeW72HFoDb4OtkXiI+4Hc/4DUcY06I6Tf/8fH+25RiTNh3lyy75JxOz1XmUdrbn+VB/pu8o/OScOdnXbYxHn8HE/zSL7MuRODVvg+/YidwaN5S8xIIjb6cW7XDv3p+4+d+Qc+0yNmXL4znwTbSZGWSdPAKA0sqavPgYMo/sw73PYFN36bFYh9XBoV1vMtYtQh11GZvazXDuO5qkbz5Am5pUIN4iIATHboPJ3PArORdPonRyxfGFvjh2GUDakj+/B1UqnPu/jTYzjbRfv0OblozS2Q1dTraJe2cGck1YkUrmUe8Z0KxZM0aMGME777yDm5sbPj4+TJgwwSBGoVAwd+5cunTpgp2dHSEhIaxdu1a//eHpiAsXLsTFxYXNmzdTsWJFHBwcaNOmDdHR0fo6eXl5jBgxAhcXF9zd3Xn33Xfp168fnTt31scsX76cKlWqYGtri7u7O61atSIz88EZGVP5df1WOrZoxAstmxBY2o9RA3ri5eHKyi27jMYfjDhLxPmLTB83gjpVK+Hr5UHlkLJUDX1whvnMxatUCS1H68Z18fXyoG61yjzfsA4Xrt40Ua8erdQrfYhdtZrYVau5d/0617+YRk5MLD7dXzQa79WhPTHLV5KweQs5d+6QsGkLsavWUGpAP31MXloa6sRE/cOlXj002dkkbN1qqm49UvzmPVz6eAYxqx+vTQGv9SQ7KprzYyaTceEat+Yv59bClZQdPVAfE/RmPxK2HeDq1DlkXrzG1alzSNhxiMA3+xWxZ9NafPwSncOC6FIliLLuTrzdvDrejnYsP3XVaPyZ6ET8nOzpVTOEUs721CjlQbeqZTkfm6yPqezjxqimVWldwR9LVck8THt260HSpj9I2rSenFs3ufP9TNTxcXh07GI03q1lOIkb1pKyewe5MdGk7NpO0qb1eHXvYxioVBLw3kfELJpP7l+OfSXFkj920Kl5fTq3aEBQKR/G9HsRb3dXlm/dazT+wMnznIi8wox3h1K3SgX8PN2pXC6QauXL6mM27D1C/87hNKxRmdLeHrz4fGPqVavIL3/sMLpPc6hfQUnEVR0RV3UkpMGW41pSs+C58kX//2xfR8nZGzpuJxTcdjcJtkVoOXdTh0ZTcHtJ8Muxi3SuGkTXasH5n++WNfFxtGVZRCGf77uJ+Dnb0btWeUq5OFCjtCfdqgVzPubBD/jKvu6Mal6dNhXLlNjPt0ubLqTt3kL67i2o794icfGP5CUl4NSindF4x4YtSNu5kczDe8mLjyHj8B7S9mzBpcOD772c65dJXDqfjMN70KnVpurKE7FtGE728T1kH9+DJj6azA2/oklNwrZOC6PxlqWD0aYkcO/QNrTJCeTdvMy9o7uwKBWkj7Gp2RilnT1pi2eSF3UFbUoieTcvo4m5ZapuiRKqZH76nxE//fQT9vb2HD58mKlTpzJp0iS2PvSjeOLEiXTv3p3Tp0/Trl07+vTpQ1JSwbMp92VlZTFt2jQWLVrEnj17iIqKYuzYsfrtn3/+OYsXL2bBggXs37+ftLQ0g+mR0dHR9OrVi4EDBxIZGcmuXbvo2rUrOp1pp3io1XlcvHaTOtUqG5TXrVqZMxeNf3ntO3aSCsGBLF6ziY6vjaX7iA/45uffyc7J1cdUqxjCxWs3OXf5GgB3YuM5EHGGBjWrPL3OPAGFhQUOFSuScvCQQXnKwYM4VatmtI7Sygptbo5BmTYnG8ewMBQWxpPV3l06kbBpC9p7z+6ZNJd61Ynftt+gLH7LXpxrPei3a73qJGzbZxCTsHUvrvVrmKydRVFrtETGplAvwNugvH6AN6fuJhqtU83PndiMe+y7Fo1OpyMxM5ttl27TqKyvKZpcLBQWFtiFlCf9xBGD8vTjR7GvFGa8jrH/57m52IVWBJVKX+bTpz95qSkkbfrj4V2YnTovjwvXb1G3akWD8rpVK3L60nWjdfYcP0PFsmX4ed022g37gG6jJjLjl5Vk5z44rqnz8rC2NJxObW1pyalCjpWmplSCrxtcjTb8HrkWrcPfo/Az3dXKKnB1VLD7jLbQmJJMrdEQGZNM/UDDGSv1gnw4dcfIqBKoWsqD2PR77L1698Hn++JtGpX1M0WTi4fKAuvActw7a5ilyzpzApuQikarKCws0apzDcp0ubnYlC1v8Pku0VQqLPwCyb1iOOUy98o5LMoEG62ijrqC0skVq/JVAVDYO2Fd+TlyLz6YwWBVoQbqqKs4dHwZ9/dm4PrmJ9g1bQ8KyRL918l0xH+gatWqfPzxxwCEhITw7bffsn37dp5//nl9TP/+/enVqxcAkydPZubMmRw5coQ2bdoY3adareb7778nODj/A//GG28wadIk/faZM2cybtw4unTJP9v87bffsmHDBv326Oho8vLy6Nq1KwEBAQBUqWL6AUpKegYarRY3FyeDclcXJ5JSUo3WuRMbz+kLl7GytOR/bw8jNT2DL+YuJi0jkw+HDQDg+YZ1SElL5/Xxn6MDNBoNXcOb0beL8bNzpmbp6oLCwoLcRMMf4LmJSbh4GJ+CmXzgID5dOpO4YxeZkZE4VKqId+dOKC0tsXBxQZ1g+GXvEFYZ+5AQLk+YZHR/zwprbw9yYg37lhuXiNLSEisPV3Ji4rH28SAn1vC1zIlNxNqn8OsxTCnlXg4anQ53e2uDcjc7axKzjA+Qq/l58FnbOrz3x2FyNRrytDqaBvvyTvPqJmhx8VA5OaNQWaBOTjYoVycn4+hqfEpe+rEjuLfpSOqBvdy7fAnbkFDcWrfL/3/u7EJeUiL2larg1qY9F4cONLoPc0tJ+/O45uxoUO7u7EhiaprROnfiEjh18SrWlhZ8MXowKemZfD7/N9Iysvjo9ZcBqFe1Iov/2EGNCuUo7e3B0bMX2X38NFptybg+ys4alEoFmdmG7cnM1mFva/yHpJsjtKyuZOFWDSY+B1hskrNy0eh0uNnbGJS729mQmGn88129lAefdajHe2sPPvh8l/Pj3VY1TdHkYqFydEKhUpGXmmJQrklLQeXsarRO1pnjODVtTebxQ+TeuIJ1UDkcmzyPwsISlYMTmtRko/VKEqWdIwqVCm2G4WdZl5mK0sH4yaW8W1dIWzYHxx6vo7CwRKGyICcygoz1i/UxKjdPVC4VyT59kNSfv0Ll7o1Dx1dAqSJr51qj+/23UDxDi2SYgwzC/oGqVasa/O3r60tcXFyhMfb29jg6OhaI+Ss7Ozv9AOzhfaamphIbG0udOnX021UqFbVq1UL75/UF1apVo2XLllSpUoXWrVsTHh7Oiy++iKur8QMnQE5ODjk5hmeoc3JzsbayKrTO41Lw0Be0Tlfo2Z/8bJ2CiSNexcE+/1qat/qpeX/694wd1AcbaytOnLvAwhV/8PbgPlQqV5bbMXHMWLAUd9d1DHyx4z9ub7F5+EeHQkFhv0RuzfkRKw93qi1aiEKhIDcpibi16yg9oD9oC87R8e7SmczLl8k4W/gF0s+Mh1+T+/83/lpuLKbE/aoz/D+d/z/Z+P/za4lpTN15ksH1KlI/0JuEzGxm7DnD5G0n+Lh1wcVXSrSH3of8t8/4exOzeCEWrm6U//oHUOQP2JK2bMS7Rx/QalDa2lLmvQ+5NWMqmjTjJ2pKioffWZ1Oh6KI45oCBZ+80R8HO1sARr7SlfdmzOOdgd2xsbJiTL8X+ezHX3lpzCcoFApKeXvQsWk91u0+ZHSfJYqRt1uhgC4NVew+oyUp3fRNKm4F3m8KT2JcTUhl6rYTvNagMvWDfEjIvMeMXaf4bMsxJrStY7xSiVXgi6zQY2/ymqWoXFwp/dF0UCjQpCaTvnc7rh1eBO2zlgk10u9CqDz9cGjfm6yda8m9fBalowsObbrj0KkvGasW/FldgTYzjYzVC0GnI+/uTZSOLtg2bvuvH4SJoskg7B+wfGj6iEKh0A+GniTmUfEPTyV8+Mv+r9tVKhVbt27lwIEDbNmyhZkzZ/LBBx9w+PBhgoKCMGbKlClMnDjRoOyd1/vz7j84G+3i6IBKqSTxoaxXcmo6bs5ORuu4uzrj6eaiH4ABBJbyRafTEZ+UjL+vN3OWrqFNk/q80LIJAOUCSpOdk8P/flhE/67tUSrNe9ZFnZyCLi8Pq4eyXlZurqgTjU9D1ebkcPnjiVz55DMs3dzITUjAp1tX8jIyUCenGMQqbWzwbB1O1Kzvn1YXTCYnNqFARsvK0w2tWk1uYkp+TEwC1j4eBjHWXm4FMmjm4mJrjUqhKHBWPDkrBzc7a6N15h+5QHU/d/rVzl8Nrbwn2FpaMOi3XQxrWBlPB9un3u5/SpOWik6Th6WbYdbLwsWVvGTjZ7x1ubnc+vJ/3Pr6Cyxd3VAnJeLe7gU0mZnkpaZiGxSMtY8fZSf970GlP8+iVtu4k8iBfciNvvvU+vQ4XJz+PK6lGo4sktIycHNyNFrHw8UJTzdn/QAMIKiUDzqdjrjEFMr4euHq5Mi0Ma+Rk6smNSMTT1dnvv11DX6FLGBkalk5oNXeX1jjwfeNvY0CYwkhKwso5a7A11VJ2z/PKygU+d9dH/ZS8csOLTdiS9qJlIJc7ayMfr6TsrJxs7MxWmfBoUiql/agX90KAJTHBVtLCwYu2cHwxlWejc93eho6jQYLZ1f+enpW5eSMJi3FaB2dOpf4uV8Tv+BbVE4uaFKScWreBu29LDQZxrPEJY02Kx2dRoPSwXDFaoW9E9oM4yeG7Jq2Jy/qCvf2bQJAE3ub9HU5uA5+n6ytK9FmpKJNT8k/ofqX32qa+GhUji75UzVL6gWRxUEW5iiS5AmfIc7Oznh7e3PkyIPrMDQaDREPLX2uUCho2LAhEydOJCIiAisrK1atWlXofseNG0dqaqrBY+Sgl/9RWy0tLQgtG8DR0+cNyo+cPk+VUONzq6uGliMhOZWsv1znFBUdi1KhwNMtP5OXnZOD8qEPtVKpRKfTlYjkiC4vj4zISFzq1TUod6lXj7RTRa9yp8vLIzcuDrRaPNu0JmnP3gJnHT3Cn0dpZUXcHxsK2cuzI+XQSTxaNjAo83y+EanHz6LLywMg+dBJPFo2NIjxaNWI5IMlY0UxS5WSit4uHI6KNSg/dDOWan7Gf0BnqzUFTqQon7FrA3R5eWRdvoRjzdoG5Y41a5N5/mzRlTUa1AnxoNXi2qwlaYcPgE5H9q0oLrzWl4tDB+ofaYf2k3EqgotDBxpdcdHULC0sqBDkz+HTFwzKj5y5QNXyxk9yVQ0tS3xyKlnZD37ORkXHoVQo8HJ3MYi1trLEy80FjUbLjiMnafpcVUoCrRaik6Csr+H/07K+Cm4lFDzw5qhh9vo8ftig0T+OXdaRkKrjhw0a7hipUxJZqlRU9HHl0A3DVW0P3YilWikPo3Xu5WlQYvzzXRK+ox6LJo+cG1ewDTO89tYurAbZlyMfUVeDJjkRdFoc6jUh8+SRZ6fjGg15d29gVc7wWnarcpXIizJ+fabC0qrgNff3T7T/+b7nRV1B5eZtkD5VefigSUv+dw/AxCNJJuwZ8+abbzJlyhTKlStHhQoVmDlzJsnJyfofdYcPH2b79u2Eh4fj5eXF4cOHiY+Pp2JF4xfTAlhbW2NtbXjWPq8YpiL26vA8E2fOo0JwIFXKl2X1tj3EJiTRJbwZALMWryA+KYWP3xwEQHijuixYsZ5PZy1gcPdOpKRn8O2i5XRo0Qgb6/z2NHquGr+u30r5oDJULhfE7Zg45ixdTePnqqEqIatM3Vm0mPKffULG+UjSTp3Gp1tXrH19iFm2AoCAEW9g7eXFpQ8/AsAmoAyOYWGknzmDhZMTpV55GbtywVwa/1GBfXt36Uzizl3kpZa86Voqezvsy5XR/20XVBqnahXITUol+1Y0oZ+OxqaUN6cGvAvAzTlLCRjWh4pfvMeteb/jUq8G/gO6EfHyGP0+bnz7M/V2/ELZsYOJXbcd744t8WhZn4PNepu8f4XpU6s84zceoaK3K1V93Vl55hox6Vl0q5a/+t3MvWeIy7jHJ39ORWoS7MunW4+z7NRV6gfkT0ectusUYT6u+rPkao2Wa4lp+n/Hpd/jYlwKtpYWlHF1ME9HHxK/4jfKvPMhWZcukHn+HO7tX8DSy4uE9asB8B04BEt3D6K++AwA61L+2FWoSGbkeSwcHfHs1gObwCD9dp06l+wbhotbaDIyAAqUm1Pv9i34+LufqVS2DFXKB7Fq+35iEpLo1qoxAN/+uob45FQmDusLQJuGtZm3chOTvv+F115sR0p6Jt8sXkXHZvWx+fM4e/bKDeKSUigfUJr45BTmLN+AVqejb8dWZuvnww5e0NKlvpLoRAW3E3TULKfE2Q6OX87/wdmiev79w9YczP87/qFDVFY25GkMy5XK/HuFAaiU4GinwNtVR646f+n6kuDl50L58I/DVPJxo2opD1aevEpMWhYvVs8/mfjN7tPEZWTxaft6ADQN9uOTzUf5PeIKDYJ8SMi4xxc7IgjzdcPL8f7nW8O1hIc+37HJ2FpZUMbVeEbV1FI2rcJ7yBhyrl8m+8oFnJq1wcLdk7Qd+ScA3V7qh4WrO3FzvgTA0scP67Kh5Fy9iNLeAec2nbEqHaDfDoDKAqtS+d8RCgsLLFzdsSpTFm32PfLiSsZKqPf2b8HxxcHk3bmB+tYVbJ5risrZnXtHdwJg//yLKJ1cSF8xF4CcCydx7NwfdZ3mf05HdMahXW/Ut67mZ8CAe0d2YlOvJQ7tenPv0DZU7t7YNW3PvYMl5xYzwjxkEPaMeffdd4mJiaFv376oVCpee+01WrdujerP1YecnJzYs2cPM2bMIC0tjYCAAKZPn07btm1N3tZWDeuQmpHJ/OXrSExOpay/H9PffwvfP6fYJCanEpvwYNEFO1sbvh4/mi/nLWHAe5/i7GhPy/rP8VrPB0te9+/WAYVCwQ+/riI+KQVXJ0caPleN13sZXxbbHBI2b8HC2Rn/1wZj5elB1pWrnBs+gpw/l9u28vDA+i/3h1MoVZTq+zK2AQHo8vJIPXqM030HkHPX8EvJJqAMzjVrcHbIUJP253E51wqj/vZF+r8rTcu/we6tn1dyetA4rH09sfV/sALgvRu3OdrxNSpNH0fA0D7k3I3j3KjP9PcIA0g+GEFEn9GEThxJ6MQRZF29RUTvUSXmHmEArUP9Sb2Xy4+HIknIzCbY3YlvujTC7897CCVkZhOT/uBGSi9UDiQrN4/fTl7lq92ncbC2pLa/F281frCATnzGPXr98uALetHxSyw6folapT34sXszk/WtKCm7d6BycsKnT38s3NzJvnmdax++gzouPyto6eaOlddfVo1UKvHs1gP/0mXQafLIOBXB5ZFDyY0teO+8kiy8fi1S0zOZu3IjCSlpBPv7MuPdYfh65k/NTEhJIybhwdRjOxtrvnv/Db5YuIy+H0zF2cGeVvVqMrRHB31MTq6a739fz524BGytrWlYozKThvXF0b7gfebM5fxNHXZWWppUUeLw582al+zSkPrn3U8cbMDZ/skyuo62MKTdg58hDSopaFBJyY1YHT9vKxkZgtYVy5CancOcA+dIyMymnIczM19sjJ/z/c/3PWL+cqO0F6oEkZmr5rcTl/lq50kcrC2pE+DNW00fZDXjM7Lp+dOD49zPRy/y89GL1PL3ZG4v40uhm1rm4b0kODjh2qkXFi5u5N6+SfT0j/X3CFO5uGHh/pfp5EoVLm27YOlTCp1GQ3bkae5MGktewoMMtoWrG/6fztT/7dKuGy7tunEv8jR3p4wzWd+KknP2CAo7e+yav4DS0Zm82DukLvoKbUr+bxWlozNKlwezHHIi9qOwtsG2bksc2vRAm52F+toFMjf/ro/RpiaRunA6Du164frGJ2jTk7l3cCtZe579GS2PojDzJSIlnUJn6rXLRbHSarVUrFiR7t2788knnxTbfpNOG7/nzb/d+VfeMncTzCL1vOnvI1cSNPvW+L3b/u0ur9hj7iaYRdn/Fcwu/xfMiGxu7iaYxdjsZ3sF2b8revdxczfBLJzKeJm7CWbh+ekCczehUFnzzHPMtRv0bHz2ZYj6jLl58yY//vgjly5d4syZMwwdOpTr16/Tu3fJmZ4lhBBCCCH+4/JX5DH942+YNWsWQUFB2NjYUKtWLfbuLToZsXjxYqpVq4adnR2+vr4MGDCAxETj9wctjAzCnjFKpZKFCxdSu3ZtGjZsyJkzZ9i2bVuR13wJIYQQQgghCvrtt98YOXIkH3zwARERETRu3Ji2bdsSFRVlNH7fvn307duXQYMGce7cOZYtW8bRo0d59dVXn+h55ZqwZ4y/vz/79+83dzOEEEIIIYQo3DNyTdiXX37JoEGD9IOoGTNmsHnzZmbPns2UKVMKxB86dIjAwEBGjBgBQFBQEEOGDGHq1KlP9LzPxqsjhBBCCCGEEI+Qk5NDWlqawSMnJ8dobG5uLsePHyc8PNygPDw8nAMHDhit06BBA27fvs2GDRvQ6XTExsayfPly2rdv/0TtlEGYEEIIIYQQ4l9hypQpODs7GzyMZbQAEhIS0Gg0eHt7G5R7e3sTE2N89d4GDRqwePFievTogZWVFT4+Pri4uDBz5kyj8YWRQZgQQgghhBCieJlpYY5x48aRmppq8Bg3rujbICgeWtBDp9MVKLvv/PnzjBgxgo8++ojjx4+zadMmrl+/zuuvv/5EL49cEyaEEEIIIYT4V7C2tsba2vqxYj08PFCpVAWyXnFxcQWyY/dNmTKFhg0b8vbbbwNQtWpV7O3tady4MZ9++im+vr5G6z1MMmFCCCGEEEKIYqVQKs3yeBJWVlbUqlWLrVu3GpRv3bqVBg0aGK2TlZWF8qHnUalUQH4G7XHJIEwIIYQQQgjxnzR69Gjmzp3L/PnziYyMZNSoUURFRemnF44bN46+ffvq4zt27MjKlSuZPXs2165dY//+/YwYMYI6derg5+f32M8r0xGFEEIIIYQQ/0k9evQgMTGRSZMmER0dTVhYGBs2bCAgIACA6Ohog3uG9e/fn/T0dL799lvGjBmDi4sLLVq04PPPP3+i55VBmBBCCCGEEKJ4KZ6dCXfDhg1j2LBhRrctXLiwQNmbb77Jm2+++Y+e89l5dYQQQgghhBDiX0AyYUIIIYQQQojipTS+xLvIJ5kwIYQQQgghhDAhyYQJIYQQQgghipXiGbomzBzk1RFCCCGEEEIIE5JBmBBCCCGEEEKYkExHFEIIIYQQQhQvWZijSJIJE0IIIYQQQggTkkyYEEIIIYQQonjJwhxFkldHCCGEEEIIIUxIBmFCCCGEEEIIYUIyHVEIIYQQQghRvBSyMEdRJBMmhBBCCCGEECYkmTAhhBBCCCFE8VJKrqco8uoIIYQQQgghhAlJJkwYlexQytxNMIugZiHmboJZuAwrZ+4mmMWuN5abuwlmUe3cCnM3wSzmnK1k7iaYxZale83dBLMo9+5EczfBLKo2jTV3E8zCe8sMczdBPEyWqC+SvDpCCCGEEEIIYUIyCBNCCCGEEEIIE5LpiEIIIYQQQojipZQl6osimTAhhBBCCCGEMCHJhAkhhBBCCCGKlyzMUSR5dYQQQgghhBDChGQQJoQQQgghhBAmJNMRhRBCCCGEEMVLIQtzFEUyYUIIIYQQQghhQpIJE0IIIYQQQhQvpeR6iiKvjhBCCCGEEEKYkGTChBBCCCGEEMVLrgkrkmTChBBCCCGEEMKEZBAmhBBCCCGEECYk0xGFEEIIIYQQxUshuZ6iyKsjhBBCCCGEECYkmTAhhBBCCCFE8ZIl6oskr44QQgghhBBCmJAMwoQQQgghhBDChGQ6ohBCCCGEEKJ4yX3CiiSZMCGEEEIIIYQwIcmECSGEEEIIIYqXLFFfJHl1hBBCCCGEEMKEJBMmhBBCCCGEKF5yTViR/vODsP79+/PTTz8xZcoU3nvvPX356tWr6dKlCzqd7rH2ExgYyMiRIxk5cuRTamlBN27cICgoiIiICKpXr26y530S69evZ8Xy5SQlJREQEMBrQ4YQFhZWaLw6N5clS5awY+dOkpOS8PDwoGfPnoS3bg3Apo0b2b59Ozdv3gSgXLly9Ovfn9DQUJP053HZNwrHoUVHVE4uqGNuk7ryJ3KvXSg03rZWIxxbvoDK0wfdvSyyL5wibfUitFkZD/bZtB32DZ/HwtUDTWYa2acOk7ruV8hTm6JLj+X3k1f5+dhFEjKzKevuxNhm1ahZ2rPQ+A2RUfx09CK3UjJwsLakfqA3o5pUxcXWGoCrCanMPnCeyLhkotOyGNOsGn1qhpiqO4/FrdFzlB0zCOeaYdj4eXGs2zBi124vuk7j2lSa9h4OlULIuRvH1elziZqz1CDGp0s45Se8hV1wGbKuRnHxo6+IXbPtaXblia35YxO/r1xDYnIygWX8GTZ4AFUrVyo0PletZtGvv7Nt1x6Sk1Pw8HCnT/dutH2+ZYHYHXv28dkXX9Ggbm0++fA9I3szn/MHl3Bq73zupcfj6lWOeh3G4Rv03CPrxdw4wfof++LqHUK3Eav05dfPbuHkrjmkJUah1eTh5BFA1Ub9CanZ6Wl244l1aedHr66lcXe15kZUJl//eJXT51ONxjap70GXtn6UK2uPlaWS61FZzF9ygyMRyUbjWzb2ZOI7ldhzKIH3Pzv3NLvxxI7uWMKBzfNIT4nHq1Q5Wvd8n4Dyj36/oy6fYOHUV/AqFcLrE1YbbDu09SeO7fyV1KRo7Bxcqfhca1p1G42FpfVT6sWT27R+FWtWLiU5KQn/MoEMeO0NKoVVMxp79nQEH48bWaD86+9/prR/AAB5eXms/P0Xdm3fTFJiAn6l/Xml/xBqPFf3aXbjif1+6hqLTlx+8D3WpAo1SnkUGr/hwi1+Pn6JqJRMHKwsaBDgzcjGYfrvsZVnr/NH5C2uJqYBUNHLheENKhHm42aS/oiSS6YjAjY2Nnz++eckJxv/chB/z+7du5nzww/06NmTmd9+S+XKlflo/Hji4uIKrTNlyhROnjzJyJEj+XHuXN597z1K+/vrt58+fZqmzZox5X//Y/qXX+Lp6cmHH3xAQkKCKbr0WGxr1Me5Sz/St6wi7ov3yL16AffXx6FydTcab1U2FNeXh5N5aAdxU8aQtPArrMoE49JryIN91mqEc8depG9eTuyU0aT8+kP+83TsZapuPdLmi7eYtuskg+pWZMnLrahRyoM3V+0jOi3LaHzEnQQ+2nSEzmGBLOsXzucd6nE+JplPthzXx2TnaSjlbM+IRlXwsLcxVVeeiMrejrTTFzn31qTHircNLE3tdXNI2necfbU7c+Xz76n81Qf4dAnXx7jUq06NJV9xZ/Ea9tbqxJ3Fa6j56wxc6lR9Wt14Yjv37mfW3AX07t6NH76eRpXKFRk34TNi4+ILrfPJ59OJOH2GsSOGsfD7mXz49ijKlC5VIC42Lo4f5v9ElcoVn2YX/parpzdw8I//UaP5ELq8uRKfwFpsWjiEjJS7RdbLzU5n17L38AuuV2CbtZ0L1ZsP4YWhv9LtrdWE1urC7hUfcOvSvqfVjSfWopEnI14N5uffoxj41nFOnUtl2oQqeHsaHzRUr+zM0ZPJvD3xLINGnuDE6RQ+Hx9GSFmHArHentYMHxjMybMpT7kXT+7skQ1sWjqFxu1fZ8jHqygT8hyLZ7xGamLR73d2Vjqr571L2YoF3+/Th9axbfl0mr4wnOGf/sEL/T/l3JENbFvx5dPqxhPbv2cHC378lm49XmHaNz9SMawqn338LvFxsUXWmznnF+YuWql/+PqV1m/79ee5bN20jkGvv8WM2T8R3vYFpn72IdeuXnra3XlsWy7dZvqe0wysHcqS3s2p4efOm2sOFPk99vGWY3SqHMiyl1vyebs6nI9L5pPtEfqY47cTaF2+ND90a8SC7k3xcbRl+KoDxGXcM1W3RAklgzCgVatW+Pj4MGXKlEJjVqxYQeXKlbG2tiYwMJDp06frtzVr1oybN28yatQoFAoFisdMvxa1TwCFQsHq1asNylxcXFi4cCEAQUFBANSoUQOFQkGzZs0A2LVrF3Xq1MHe3h4XFxcaNmyozxyZ0qpVqwgPD6dNmzaUKVOGIa+/jqenJ3/88YfR+GPHjnHmzBkmffIJNWrUwNvbm9DQUCpVenBm/Z1336VDhw4EBwfj7+/PiLfeQqvVcurkSRP16tEcmrUn89AOsg7tIC/2DqmrfkKTnIh9w3Cj8VYBIWiS4sjcswlNUjy51y6SuX8blv5lH8QEhpBz/SL3ju9HkxRPzsXTZJ04YBBjbouPX6JzWBBdqgRR1t2Jt5tXx9vRjuWnrhqNPxOdiJ+TPb1qhlDK2Z4apTzoVrUs52MfnAyp7OPGqKZVaV3BH0tVyTxcxW/ew6WPZxCzeutjxQe81pPsqGjOj5lMxoVr3Jq/nFsLV1J29EB9TNCb/UjYdoCrU+eQefEaV6fOIWHHIQLf7Pe0uvHElq9eR9vnW9C+dSsC/EszfPBAvDzcWbdxs9H4I8cjOHX2HJM//oBa1avh4+1FhfIhVK5YwSBOo9EwedrX9OvdA19vb1N05Ymc2fsToc91pULtl3D1CqZ+x/dxcPbh/KGlRdbbu+pjylVrj3eZ6gW2+ZWtQ1Dl53H1CsbJvQxhDfvi5lOe2BvHC+7ITHp2Ls36rTGs3xLDzdtZfDP3KnEJ2XRu62c0/pu5V1my8hYXLqdzO/oecxZd53b0PRrWMTwZpVTCx2MrMm/JDe7GZpuiK0/k0JaF1GjcjZpNXsLTL5g2vd7H2c2Ho7t+LbLe+p8/JqxuB0oHVy+w7fbVCMqUq0mVeh1x8ShNcFgjwuq2J/rG2afUiye3btXvtAhvR6vWHShdJpCBr72Ju4cnmzesKbKes7MLrm7u+odKpdJv271zC127v0yt2vXw8fWjTfvOVKtZh3Urf3/a3Xlsv5y4QqfKgXQJCyTIzYmxTavi7WDL8jPXjcafiUnG18meXtWD9d9jXcOCiIxN0cd81qY23auVJdTThSA3Rz5sWRMdOo7cKvyE1b+GUmmexzPi2WnpU6RSqZg8eTIzZ87k9u3bBbYfP36c7t2707NnT86cOcOECRMYP368fjC0cuVKSpcuzaRJk4iOjiY6OvqRz/mofT6OI0eOALBt2zaio6NZuXIleXl5dO7cmaZNm3L69GkOHjzIa6+99tgDw+KiVqu5cvkyNWvWNCivUbMmkefPG61z+NAhQkJCWL5sGa+8/DKvvvoqc3/8kZycnEKfJycnB41Gg4OjY7G2/29TqbD0L0vOxdMGxTkXT2EVVN5oldzrl1C5uGNdqToASkdnbKvXJef8gzNpudcuYlW6LJZlgvOfxt0Lm4o1yP5LjDmpNVoiY1OoF2D4o7l+gDen7iYarVPNz53YjHvsuxaNTqcjMTObbZdu06isrymabDYu9aoTv22/QVn8lr041wpDYZE/Q9y1XnUSthlmQRK27sW1fg2TtbMoarWa/7N339FRFW0Ah3+76b33hIRUSOhFQHrv0hQUlGJBQREERBBFsYANpInKJ0V6b9J77733kgTSey+7+/0RSVyyCaBhN+j7nLPnwOzM3Znd3Ll37jt37rUbN6lTs4ZWeu2a1bl4+arOMoePHickMIBlq9bSs99b9H37PX6Z/Xux/XvB0hXY2dnSoU2rp1X9v02Vn0v8/Yt4BTXUSvcKakhMeMn74tUTq0lNiKBWy3cf+RkajYZ7Nw6TEncH98eY4qgPxsYKggNtOH46USv9+OkkqlS2faxtKBRgaWFEapr29On+L/uSnJLHxu3RZVbfsqLKz+X+3YsEhGn/3v6hDYm8UfLvffrAKpLiwmn2gu7fu0Jgbe7fvci9WwXHiaS4CG6c30dQtaZlV/l/IC8vj5s3rlGjZl2t9Oq16nL1cukDxZHvv8kbr3bj848/4PzZU8W2a2JiqpVmamrK5Uvny6bi/1CeSs2V2GTqV3DVSq/v68a5qBKOYx6OxKZnceB2dOFxbOeNezTyK/kCUnZ+PvkqNbZmJmVaf/Hs+c/fE/ZAt27dqFGjBp999hmzZ8/Wem/y5Mm0bNmSTz/9FIDg4GAuXbrE999/T//+/XF0dMTIyAgbGxvc3d0f6/Metc3H4eJScK+Nk5NT4ecmJiaSkpJSGC0CqFxZ/1N6UlNTUavV2Ds4aKU72NuXOO0zOjqaixcvYmJqyieffkpqSgo//fQTaWlpfDB8uM4yc+fOxcnJiZo1y8fJqdLKFoWREepU7fskVGkpmNnY6yyTe+caifOn49hvGAoTExRGxmSdP07yyrmFebJOH0JpbYvL0C9AAQojY9IPbCN9R+lXJfUlOSsHlUaDk5X21CRHSzMSMnVf3a7u6czX7Z9j9Maj5KpU5Ks1NA3wYFTzGnqoseGYuTmTE6M9fTY3NgGliQmmzg7kRMdh5u5MToz2QT8nJgEz95Lvr9OnlNQ01Go1DvZ2WukO9vYkJifrLBMVE8P5S1cwMTHli7GjSElNZerP/yMtPZ0PhxacrF64dIXN23cya+okndswtOzMZDRqFZbW2veHWFg7kZWme0p0Svwdjm+dTKeBC1AalXzIzc1OY9HEZqjyc1EqlTTsMg7vhwZ7hmJna4KxkYLEZO0BVGJyHk72piWU0vZyV2/MzYzYdaDo6n/VyrZ0au3BgKEnyrS+ZSUzLQmNWoW1rXb0ztrOiZsXdP/eCTF32LlqMgM+Wlji712lXkcy0hOZ800fQINalU+dZq/QqMPAsm7C35KWmoJarcLOXvueJXt7B5KTEnWWcXB04p0hIwkIDCEvL5e9u7Yxfuxwxn8zlbA/7yOrUasuf6xdTmiV6rh7eHL+7EmOHz2IWqV+6m16HIXHMUvt45iThRkJGbovBlf3dOKrtnUYs/k4OSoVKrWGpv7ufNhM971zANMPXsTF2oJ6Dw32/o00sjBHqWQQ9hfffvstLVq0YMSIEVrply9fpksX7RukGzZsyJQpU1CpVFrh9sf1NLYJ4OjoSP/+/Wnbti2tW7emVatW9OzZEw+PkqMLOTk5xa5G5+TkYGb2z28QfjgCp9FoSozKqdVqFAoFo0aNwsrKCoC38vKY8PXXDH733WL1WbFiBXv37OHb777D1PTxTgT05+EFXRQ60goYu3lh36M/aVtXkX3lLEa2Dth16YN9rzdJXvIrAKaBodi06Ubyitnk3r2OsYs7dt37o05JIm3b6qfblCfy0O8NKND9e99KSOW73Wd4q35lGvi5EZ+RzZR955mw4xSftS0fEYCn5uEFfx7sE39N15XnMRcK0puH92WNpoRfG9Tqgn3/45FDsf5z/x70Rh7jv/mB9995E5VKzcRJUxn+3iDs7B4vulJ+aHSuAqZWq9i19ENqtXoPe5eKpW7BxNSK7kNWk5+byb2bRziy8VtsHH3w9H/uaVX6ien8k3yMcq2auPB6bz/GfHWB5JSCgZyFhRGfjqjEdzOukZKaX/aVLVMPH8co8fdePWskzboMwcm95N/7zpWj7N/wKx1fHYeXfzUSY8PZsmQC1n+40LTz4LKu/N+mY/cucbU7L+8KeHlXKPx/SOUqxMfHsn7V0sJB2Otvv8/P075n6DuvAQrcPTxp0ao9u3Zsfkot+HuKtRse/hModCshle/3nuOteiE0qOBGXGY2U/dfYOKuM4xrXatY/t9PXGPr1Uhm9WiMmfHfO88T/x4yCPuLJk2a0LZtWz7++GOtaJSugcPjrppYksfZpkKhKJaWl/folfDmzp3L+++/z5YtW1i2bBmffPIJ27dvp3794jcIQ8FiGOPHj9dKG/L++wwdOvRxmqKTra0tSqWSpETtq2bJKSnY29vrLOPo6IiTk1PhAAzAx8cHjUZDfHw8Xl5FN/CvWrmS5cuW8fWECYX3xpUH6oxUNCoVSlt7rXQjG1vUabpXEbNp3ZXcW9dI3/UHAPn3w0nOzcZl6BekblyGOjUZ2w49yTy+j8wjuwryREWgMDXDvtdA0ravMfjJub2FGUYKBQkZ2lGvpMwcHC11D+bnHLtCDU8n+tUtWNky2AUsTIx5Y9keBjcMw8Xa4qnX2xByYuKLRbRMXRxR5+WRm5BckCc6HjN37WiLmatjsQiaodjZ2hTs30nJWulJKSk4lLh/O+Ds5Fg4AAOo4OONRqMhLiGB7OwcomNj+eTLontzH/R/rbu8xO+/TMfT4/FmGjwt5pb2KJRGZKZr/w5Z6YlYWBdfeCcvJ4P4exdIiLrMofVfAaDRqEGj4bexVWj/+m94/blQh0KpxM65YBU5J8/KJMfe5MyeWeViEJaSmke+SoOTg/b0KQc7ExKTc0st26KRC6PfD+HTby5x4mxyYbqXuzmebhZ882nRarnKPw+Je9Y2ofc7x7gfbdh7xCxtHFAojUhP1f69M1ITikXHAHKzM7h/5wJR4ZfZtOhLoOj3/uKtMF4bPpuKleuze+00qjV4gVpNXgLAzTuEvJws/pg/jiYd30Fh4HtabGztUCqNikW9UlKSsLd3KKFUccEhYezbva3w/3Z29oz+9Gtyc3NIS03F0cmZhXN/xdWtfExBf3Aci38o6pWYlVMsOvbA3BPXqO7hSN/aBbcbBGGHhbERb67cz6DnQ3H5y4JS809eZ87xa/zcvSFBLnY6tyf+W2QQ9pBvvvmGGjVqEBxcdP9OaGgoBw5o359x6NAhgoODCyNWpqamqFSqx/6cx9mmi4uL1v1l169fJzOzaIWeB9EfXZ9bs2ZNatasyZgxY2jQoAGLFy8ucRA2ZswYhj803S/y3r3HbosuJiYmBAYFcfr0aZ5vWDSl5vSpU9Rv0EBnmQffSVZWFhYWBSfg9+7dQ6lU4uxcdEK6cuVKli5ZwldffaX1O5ULKhV5EbcwC6lG9rnjhclmIdXIPq97yo3C1AzNw7+h+sH0DEVhnmIDLbW6xCiTvpkYKansZs/R8BhaBBUNlo/cjaFZgO4b97PzVBgpteuv/A9MXUg+cgbXjs210lxaNyLl5AU0+QURgaQjZ3Bu2ZDbU38vzOPcqhFJh8vHPYAmJiYEBwZw8vRZGjUoWl765JlzNKxXV2eZKpVD2HfgkNb+HXnvPkqlEhcnJxQKBb/N+FGrzJwFi8nKyubdga/j4qx7dVF9MjI2xdkzjHvXD1ExrHVh+r0bh/Ct3KJYflMza3oM1Z4yfOnIEu7fOkqr3lOwcfQuVuYBDRrU+aUPcPQlP1/DtRtp1K3pwL4jRdNk69Rw4MBR3ffKQEEEbMz7IXz+w2UOn9A+oQ+PzOS1d49rpb31WkUsLYyYOusGsfEl3wusL0bGpnj6hnHr4iEq1yr6vW9dOkRIzeK/t5m5NYPGr9dKO757CbevHKHnoKnYuxT83nm5WSgU2gMthVIJGg0aSo4m64uJiQkBgcGcPX2Ces83KUw/d/oEdes3euzt3L51HQfH4vutqakZTs4u5Ofnc+TQPp5v3Kwsqv2PmRgpqeRqz9HwWFoEFh23jobH0rSEe5V1HccK//+XY/b8k9f47dhVfurakFC3xx/IPvMUsvREaWQQ9pCqVavSp08fpk+fXpg2YsQI6taty5dffkmvXr04fPgwM2bMYObMmYV5/Pz82LdvHy+//DJmZmZagwZdHmebLVq0YMaMGdSvXx+1Ws1HH32EiUnRlUhXV1csLCzYsmUL3t7emJubk5iYyKxZs3jhhRfw9PTk6tWrXLt2jb59+5ZYFzMzs2JT/czKYMn3bt26MemHHwgKCqJS5cps2byZuLg4OnToABRE7BISEhg5ciQAzZo3Z8mSJfw4eTKvvvoqKampzJ49m9Zt2hTWb8WKFSyYP59RH32Eq5sbiX9G2iwsLApP7Awtfc9GHF59j7zwm+TeuY7V8y0xcnAm42DB6nm2nV7ByM6RpEU/AZB94ST2Lw8kt2HroumI3fuRe+c66tSkwjzWzTuSF3mncDqibYdeZF04YfAo2AN9agfz6eZjVHZzoJqHE6vP3yI6LZMe1QtWcJy+/zyx6Vl82b7gyn6TAA++2n6SFWdv0sC3YDriD3vOUsXdoTAKlqdSc+vPZ6vkqdTEpmVxNTYZCxNjKjgUX+raEIysLLEKLJqGY1nRG9vqlchNTCE7IoqQr4Zj7uXG2QEfAXB31lJ8B/eh8vejiZi9HPv6NfEZ0IPTrxZNg74zYz71dy3Ef+RbxPyxE7fOLXFu2YDDzXrrvX0lebFrZ76ZPI3goABCK4Wwcct2YuPi6dy+YBXQ335fSHxCIqOHvw9Ay6aNWbhsJd9N/Yl+vXuRmprKr3Pn065Vi8L9u6JvBa3PeBA1ezjdkKo27see5aNx8a6Ca4UaXDm2nPTkKCrX6wXAsS2TyUiNoXnPb1EolTi6a18osrB2wsjYTCv9zJ5ZOHuFYetUAXV+HuFX93H91HoadR2n17aVZunaSD4dXokr19O5cCWVF9p54OZiztrNBUu1v923Ii5Opnz1Y8HCLK2auPDJB5WY+r+bXLySiqN9wbErJ1dNRqaK3DwNt8O1l/1Ozyi4CPFwuiHVb9OfNb99hKdfFbwDanBy33JSEqOo0/RlAHasmkRaUizd3iz4vV29tX9vK1tHjE3MtNKDqzfn8LZ5eFSojJd/dRJj77J77TRCarRAqSwfU9Q6d+vJtElfExAUQkilMLZv2UB8XCxtOrwAwMJ5s0hMiOP9EWMB2LB2BS5u7vhUqEh+fh77dm/nyMG9fPjxl4XbvHblEokJ8fj5B5KYEMfyxfNQq9V07VF+HrXyaq1APt16glA3e6p5OLL6/B2i0zJ5sWrBjJvpBy8Sl57FF39OmW/s785XO0+z4tytwuPYpL3nCHMrOo79fuIaPx+5zNdt6+Bha0n8nzNGLE2MsTSV0/D/Mvn1dfjyyy9ZvrxoydRatWqxfPlyxo0bx5dffomHhwdffPGF1pTFL774grfffpuAgABycnIeOV3xcbY5adIkBgwYQJMmTfD09GTq1KmcPFm0ZLGxsTHTpk3jiy++YNy4cTRu3Jhly5Zx5coVfv/9dxISEvDw8OC9997j7bff1lGLp6tp06akpaWxePFiEhMT8fPzY/wXX+D257LTSYmJxP3lmWEWFhZ8PWECP//8M0OHDsXGxobGTZpoDSA3bthAfn4+E77+Wuuzevfpw6uvvqqfhj1C1unDKK1ssGnbAyM7B/KiIkj49RtUSQUDW6WtvdYzwzKP7UVhZoFV47bYdn0NTVYGOdcvkrJ+UWGeB/d92XbshZGdY8HDmi+cJHVj6cti61PbEB9SsnL535HLxGdkE+Bky7RujfC0LTiRjs/IJjqt6OTqhTA/MnPzWXbmJj/uPYe1mQl1fVwZ2rhqYZ649CxeWVj0gOIFJ6+x4OQ1ans787+ezfTWttLY1a5Cg50LCv8f+sPHAETMX825N8Zg5uGChU/RVdSsO5Ec7zyQ0Elj8B3Uh5z7sVz84Gui1xRN20k6fJrTfYYTMn4YIePfJ/NmBKd7f0DyMe1VNw2peeOGpKamsWDpChITk/DzrcDEzz7GzbXgZvOExCRi44ou5lhYWPDdF+OYPms2gz8Yha2tDU0bPc/rr5afE7DHEVCtAzkZyZzaOZPMtDgc3YJo1/8XbBwKIsCZaXFkJD96hdy/ysvN5OC6L8hIicHYxBw7l4o07/UtAdU6PI0m/C27DsRhZ2tC/5d9cXI05fbdDD4cf56YuIKIlZOjKW4uRVOvurTzxNhYyYhBQYwYVPSA9U07o5kwRfcKmuVRlec6kJWezN4/fiI9JQ5XryD6DP0Ve+eC3zs9OY6UxNKfGfawJp0GAQp2rZ1KWlIMljaOBFdvTsvuw8q+AX9TwyYtSEtNYcWS+SQlJlDBtyIfj/8WV9eCKcFJiQnExxUdv/Pz85g/+2cSE+IwNTXDx9ePjz//ltp1i2bg5OXlsmTBb8RER2FuYUGtOvV4f8RYrKzLyerGQJtgb5Kzcvnf0avEZ/55HOvyPB62lsCD41jR871eCPUlMzef5Wdv8eP+C9iYmVDX24X3G4UV5llx7jZ5KjWjNh3T+qyB9Srxdv3y9yzEMiWRsFIpNP/05ibxr3Tz1i1DV8EgzKeOMXQVDMI+NNDQVTCIPe+tNHQVDKL6xVWGroJBLL0Q+uhM/0Jr5+43dBUMYvBHTR6d6V+omnvpD1T+t/LbNsXQVTAI68HfGLoKJcp6xPP0nhaLZs/GxT0ZogohhBBCCCGEHskg7Clp37491tbWOl8TJkwwdPWEEEIIIYR4ajQKhUFezwq5J+wp+e2338jKytL5nqOjo850IYQQQgghxL+fDMKekr8+00oIIYQQQoj/FFmYo1Ty7QghhBBCCCGEHkkkTAghhBBCCFG2nqH7swxBImFCCCGEEEIIoUcyCBNCCCGEEEIIPZLpiEIIIYQQQoiypZRYT2nk2xFCCCGEEEIIPZJImBBCCCGEEKJMPUsPTjYEiYQJIYQQQgghhB7JIEwIIYQQQggh9EimIwohhBBCCCHKlkJiPaWRb0cIIYQQQggh9EgiYUIIIYQQQogypZFIWKnk2xFCCCGEEEIIPZJImBBCCCGEEKJsyRL1pZJImBBCCCGEEELokQzChBBCCCGEEP9ZM2fOpGLFipibm1O7dm32799fYt7+/fujUCiKvcLCwp7oM2UQJoQQQgghhChTGoXSIK8ntWzZMoYNG8bYsWM5ffo0jRs3pn379oSHh+vMP3XqVKKiogpfERERODo68tJLLz3R58ogTAghhBBCCPGfNHnyZN544w3efPNNKleuzJQpU/Dx8eHnn3/Wmd/Ozg53d/fC14kTJ0hKSmLAgAFP9LmyMIcQQgghhBCibBloYY6cnBxycnK00szMzDAzMyuWNzc3l5MnTzJ69Git9DZt2nDo0KHH+rzZs2fTqlUrfH19n6ieEgkTQgghhBBC/CtMnDgROzs7rdfEiRN15o2Pj0elUuHm5qaV7ubmRnR09CM/Kyoqis2bN/Pmm28+cT0lEiaEEEIIIYT4VxgzZgzDhw/XStMVBfsrxUNRO41GUyxNl3nz5mFvb0/Xrl2fuJ4yCBNCCCGEEEKUrb+xSEZZKGnqoS7Ozs4YGRkVi3rFxsYWi449TKPRMGfOHF577TVMTU2fuJ4yCBM6xeY4G7oKBhFkZ23oKhjE9VX7DF0Fg6h+cZWhq2AQZ8N6GLoKBvHOgR8MXQWDsBjc2dBVMIiwr5oYugoGEXU60dBVMAjfjf/N/Vv8M6amptSuXZvt27fTrVu3wvTt27fTpUuXUsvu3buXGzdu8MYbb/ytz5ZBmBBCCCGEEKJMaQy0MMeTGj58OK+99hp16tShQYMGzJo1i/DwcN555x2gYHrjvXv3mD9/vla52bNnU69ePapUqfK3PlcGYUIIIYQQQoj/pF69epGQkMAXX3xBVFQUVapUYdOmTYWrHUZFRRV7ZlhKSgqrVq1i6tSpf/tzZRAmhBBCCCGEKFsGuifs7xg8eDCDBw/W+d68efOKpdnZ2ZGZmfmPPvPZ+XaEEEIIIYQQ4l9ABmFCCCGEEEIIoUcyHVEIIYQQQghRpjQ8GwtzGIpEwoQQQgghhBBCjyQSJoQQQgghhChTmmdoYQ5DkG9HCCGEEEIIIfRIBmFCCCGEEEIIoUcyHVEIIYQQQghRtmQ6Yqnk2xFCCCGEEEIIPZJImBBCCCGEEKJMaRSyRH1pJBImhBBCCCGEEHokkTAhhBBCCCFEmZIl6ksn344QQgghhBBC6JEMwoQQQgghhBBCj2Q6ohBCCCGEEKJsycIcpZJImBBCCCGEEELokUTChBBCCCGEEGVKFuYonXw7QgghhBBCCKFHMggTQgghhBBCCD2S6YhCCCGEEEKIMqVBFuYojUTChBBCCCGEEEKPJBKmZ/379+f3338HwMjICE9PTzp27MiECRNwcHAwcO3K3s5NK9i8diHJSfF4+fjT+43hhITV1Jn38vmTfPvpO8XSJ8xYgae3X+H/M9LTWLVoJieP7CYjPQ0XN09e7j+M6nUaPq1mPDHzus2xaNQWpbU9qrh7pG9eSv7d6yXmN6tWD4tG7TFydEWTk0Xu9QtkbF2OJiujMI/C3ALLlt0xC62FwtwKVXIcGVuWk3f9vD6a9FicOnfF9aVXMHF0IvvuHe79PI2MC+dKzO/cuRvOXbpj6uZBbmwMMUvmk7Rjq8689s1a4vfx56Qc2s/tzz9+Wk34W9Zt3MLy1etISErCr4IPg98aQLWw0BLz5+blsWDJcnbs2UdSUjLOzk706dmD9q1bFsu7a98Bvv7+R56vV5cvPxn9NJvxRBwb1cF/xBvY1aqCuacrJ3oMJmb9ztLLNK5L6A+jsQ4NIud+LDcn/Ub4rKVaedy7tSH486FYBlQg82Y4V8f9SMy6HU+zKU9s+Y6DLNi0h/iUNPy93BjZpws1Q/x15v1s1lI2HDhRLN3fy40VEz8s/P/O4+f4edUWImMT8HZ1YvCL7WlRp+pTa8Pfce7AIk7tmk1GahyO7kE06fYxXgF1Hlnu/q2TrJrxGk7uQfQeta4w/dLR1exYMqZY/sHfn8PYxKxM6/5POHXqisuLr2Di6Ej23Tvc/2U6GRdL7tecOnfDuXN3TN3cyY2LIXbJApJ2ltCvNW2B75iCfu3OF2OfVhP+Fu/+vfB7dwCmri5kXL3B1U+/JfnoqZLzD3gZn9d7Y+HjSfa9KG5P+R9RK9YXvq8wNqbi+2/i0asLZu6uZN68w/UvJ5Ow+6A+mvPYVmzfz4KNu4hPTsXfy50Rr3WnZqUAnXk//2URG/YfK5bu7+XO8u+K/rZ3HjvDLys2ERkbj7erM4N7dqR53epPrQ3lhSzMUToZhBlAu3btmDt3Lvn5+Vy6dInXX3+d5ORklixZYuiqlamjB7axeM5k+r79EUGVqrN762omfzmUCdOX4+TiXmK5b35aibmlVeH/bW2LBqf5eXn88Pm72Ng58t6ob3FwciUxPgZzC8un2pYnYVqlLlbtXyZ9w0Lyw29gXrcpdq8OI2nGp6hTEovlN64QiHX3N8nYvJTcq2dR2tpj3bkv1l36k7b0p4JMRkbY9huBJiON1GU/o05JQmnngCYnW8+tK5l90xZ4vfM+kdMnk3HxPM4dX8D/6++58uZr5MXFFsvv1KkrHq+/TcSU78i8ehnLSqH4DBuFKj2N1COHtPKauLrh+dZg0s+f0VNrHt/u/QeZ+dtc3n/nLaqEVmLDlm2M+fxr5vw0BTdXF51lvvx2EknJyYx8fzBeHh4kp6SgUqmK5YuJjeXXOb9TNazy027GEzOysiT13FUif19N7RUzHpnfws+bun/MImL2Cs70+xCH52tRZfpn5MYlEr1mGwD29WtQc/GPXPtsKtHrduDepRW1lkzhcLPeJB8r+aRXn7YdOcOkResZ3a87NYL8WLX7CEN++I0VEz/Ew7n4hbSRr3ZhSM8Ohf9XqdW8MnYyrepWK0w7d/0OY35ayDs92tK8dlV2nzzP6J8WMPuTd6ka4KuXdj3KtVOb2LdmIs1e/AzPirW4cGgp6399i1fHbMTGwbPEcjlZaWxb9BE+QQ3ITIsv9r6puTWvfbxFK608DcDsm7TA8+0h3PtpMhkXL+DU4QUqfvUdVwf21d2vdeyCR/+BRE79nsxrl7EMqYz30D/7taPF+zWPNweTfv6svprz2Ny6tCPky9FcGf0VycdO49X3JWou+YXDjV8g+150sfze/XoRNHYYl0Z8TuqZC9jWrEropM/JS0khftteAAJGD8HjxU5cHvE5GTdu49SsIdXnTuV4p1dJu3BF303UadvhU0xasIbRA16ienBFVu86xPvf/cKK78bg7uxYLP/Ivt157+XOhf9XqdT0/vhbWtarUZh27vptPp7+O++82IHmdaux+/g5Rk+fx+xxQ6kS6KeHVonySoaoBmBmZoa7uzve3t60adOGXr16sW1bwUlIs2bNGDZsmFb+rl270r9//8L/+/n5MWHCBF5//XVsbGyoUKECs2bNKnw/NzeX9957Dw8PD8zNzfHz82PixIn6aJqWresW06RVF5q27oqnT0X6vDkCR2c3dm1ZWWo5GztH7B2cC19KI6PC9/btXE96Wirvj/mBoMrVcXb1IDi0BhUqBj/t5jw2i+fbkH1qPzmn9qOKjyJj81JUqYmY122mM7+JTwDq5Hiyj+5EnRxPfvgNsk/swdjLrzCPec1GKC2sSF08g/zwG6hTEsgPv4EqJlI/jXoMLj16kbhlI4lbNpATcZd7v0wnLy4W587ddOZ3bNmGhE3rSd67i9zoKJL37CRxywZce/bRzqhU4jt6HNEL5pAbFaWHljyZlWv/oH3rFnRs2wpfH2/efet1XJ2d+GOz7ivfx06e5uyFi0z4bCy1a1TH3c2VSsFBhFWupJVPpVIx4Yep9OvdCw83N3005YnEbd3Htc+mEL12+2Pl9x34MtnhUVwaMYH0K7eImLOSiHmr8R/+emGeikP6Eb/jEDe/m0XG1Vvc/G4W8buO4Dek39NqxhNbuGUvXZo+R7dm9ajo5cbIV7vg5mjPyl2Hdea3sbTA2d628HXpdiSpmVm80KRuYZ7FW/dTr0oQr3duSUVPV17v3JLnQoNYsnW/vpr1SKf3zCWsXg+qNHgJR/cAmnQfi7W9O+cOlH7xcNfycYTU7oS7X40SciiwsnXRepUnzt17krh1I4lbNpITcZf7v04nLy4Op05ddeZ3aNmWhM3rSd73Z7+2dxeJWzfi2rO3dkalEt+PPiVm4Vxyo+8//YY8Id93+nJv8WruLVpFxvVbXPv0W7LvRePd/2Wd+T1e6kzk/BXErNtC1t1IYtZu5t7i1fi990ZhHs+XOnN76v+I37mfrLuRRP6+jIQ9B/Ed1F9PrXq0RZv30KVZfbo2b0DFP6Ngbk4OrNyhO1pn/dD+ffl2OKkZWbzQpF5hniWb91KvSggDurTGz9ONAV1a81xYMIu37NVXswxHoTDM6xkhgzADu3XrFlu2bMHExOSJyk2aNIk6depw+vRpBg8ezKBBg7hypeBK0rRp01i/fj3Lly/n6tWrLFy4ED8/v6dQ+5Ll5+Vx5+YVqtSop5VepUY9blwp/Yr2Z8NfZeiAdnz76SAun9eexnPm2D4CK1Vlwa/f8n6/tox9vxd/rJiLWkcUwSCMjDD28CXv5kWt5LwblzCpEKizSF74DZS2DpgEFUw9UljZYhZWh9xrRd+TaaUa5EXcxLpTHxxHTcb+3S+waNKh3HQ2CmNjLIOCSTulPS0j7eRxrEKr6C5jaoo6N0crTZ2bi2VIZfjLwNu9T3/yU5JJ3LKx7Cv+D+Xl5XHtxk3q1KyhlV67ZnUuXr6qs8zho8cJCQxg2aq19Oz3Fn3ffo9fZv9OTo72d7Fg6Qrs7Gzp0KbV06q+XtnXr0HcQycycdv2Y1e7CgrjgkkZDvVrEL/jgFae+O37cWigewqzvuXl53Plzj3qV9G+6FO/ajDnrt95rG2s23uU58KC8PjLVfVzN+5Sv0qIVr4GVUM4+5jbfNpU+bnERl6kQqVGWukVKjUk6s7pEstdOrqKlPhw6rV9r8Q8ebmZzB3fnNmfNWH9rLeJjbxUZvX+p4r6teNa6WmnjmNVuYR+zcQETW6uVpo6NweLYO1+za13P/KTk0ncWv76NYWJMTbVQknYox25S9x7CPs6uqfQKU1NUD/Uh6mzc7CrWbVw/1aYmqLOyS2Wx/65crR/346gflXtfbF+1RDOXb/9WNtYt+cIz4UF4+Hy1/37NvWqPbTNapU4d+3xtin+vWQ6ogFs2LABa2trVCoV2dkF08kmT578RNvo0KEDgwcPBuCjjz7ixx9/ZM+ePVSqVInw8HCCgoJo1KgRCoUCX9/Sp7Pk5OQUOwHMzc3B1PTvTwlJS0tGrVZha68dvre1cyIlKUFnGXtHJ/oP/hi/gMrk5+VyaM8mvhs3mNFf/UJIWC0AYmPuEX/+BA2atGP4p1OIjopgwazvUKvz6dLrrb9d37KitLRBYWSEOj1VK12dkYLCWvdBOz/iJmkr/4dNz3dQGBujMDIm5/JpMjYuLtqugwsmFSuTc+4IKQumYuTkhnWnPqA0ImvPH0+1TY/DyNYOhZExeUlJWul5SUnYOBSfwgGQduIYTu06k3JoP1nXr2ERFIJj2w4oTUwwtrMnPzEBq9CqOLbryNVBr+vchqGlpKahVqtxsLfTSnewtycxOVlnmaiYGM5fuoKJiSlfjB1FSmoqU3/+H2np6Xw49F0ALly6wubtO5k1ddLTboLemLk5kxOjPR0tNzYBpYkJps4O5ETHYebuTE6Mdv+QE5OAmXv5iI4kp2WgUqtxsrPRSneytSEhJe2R5eOSUzl07ipfDdKOiiSkpOFoa62V5mhr/Vjb1IesjCQ0ahWWNk5a6ZY2zmSmxukskxx3h4N/TOLF9xehNNJ9quHg5k/r3hNx8gghNzudM/vms3LqK/QetQ57F7+ybsYTe9Cv5T/Ur+UnJWLsWEK/dvIYju06FfRrN/7s19po92uWoVVwbNuRa+++oXMbhmbq6IDS2JjcuIf2xbgEnFyddZZJ2HMIrz49iN28i7Rzl7CtHobnK91Qmppg4mhPbmx8QdTr7b4kHz5B5p0IHBvXx6VtcxR/GZwa0oP929HOVivd0c6G+MfYF+OTUjh09jJfvdtXKz0hOQ0nW119hvZ5gvjvkUGYATRv3pyff/6ZzMxMfvvtN65du8aQIUOeaBvVqhXdT6BQKHB3dyc2tmB+ev/+/WndujUhISG0a9eOTp060aZNmxK3NXHiRMaPH6+V9vrg0bz5XvEbpp+U4qHlSTVoSozeeHj54fGXKXiBlaqREB/D5rULCwdhGo0GWzsHBgz+GKWREX6BlUlOjGPz2gXlYhBWMgVoNDrfMXLxwKpDb7L2rCf3xkWUNnZYtXkJ686vkb5uXkFphQJ1Rirp638HjQZV1F0ybe2xbNi2XAzCCj3UxoKfWne7oxfNw9jBkeCpv4KiYMCWuG0zbr36gFqF0sKCCqM/IWLKd6hSU55+3f+Jh/+mNSUvzKtWa1AoFHw8cijWVgX3Pg56I4/x3/zA+++8iUqlZuKkqQx/bxB2D50MPPMe3gcefG9/TdeVp4R9x1Ae/m0L+rVHl/tj/3GsLc1pXrv4BRmF4uG+snia4en4O9dRR7VaxZb5I6jffggOrhVL3JqHXw08/jJN0bNiLZb80I2z+xbStMcnZVXpMvD4f5Mxi3/HxMGRoCm/gALyk5JI2r6lYDqi6s9+bdSnRE79vvz3azzcn5fc7luTf8HU1ZnnNi0ChYLcuATuL11LxSFvoFGrAbj6yTeETvqc5w/+gUajIetOBPeXrsXz5a5PuyFPREd3/lgLrf+x7xjWlhY007WgzjOxf5c9jUy4K5UMwgzAysqKwMCCqWnTpk2jefPmjB8/ni+//BKlUonmoU4uLy+v2DYenr6oUChQ/9nR1apVi9u3b7N582Z27NhBz549adWqFStX6r4Xa8yYMQwfPlwr7fTtHJ15H5eNjT1KpREpydpX0tJSErGz130FUZeAkKoc3ru58P/2Dk4YGRlr3Sfm6e1HSlIC+Xl5GD/htM6yps5MQ6NSobTWPnlWWtmiydB91cuicUfyw2+QdbDgHiJVTCTpuTnYvzmGjJ1r0KSnoE5PQaNSaR0AVXH3UdrYF0xxMfB0TFVqChpVPiYPXR02tncodhX5AU1uLhGTvyFi6veYODiSl5iAU4cXUGVkkJ+SgkXFAMzcPfH/4puiQn+utFR9824uv96H3CjD3kthZ2uDUqkkKSlZKz0pJQUHe3udZRwdHXB2ciwcgAFU8PFGo9EQl5BAdnYO0bGxfPJl0X2cD/qE1l1e4vdfpuPpUfLCNuVVTkx8sYiWqYsj6rw8chOSC/JEx2Pmrn2l3czVsVgEzVDsbawwUiqLXRVPTE0vdqX7YRqNhvX7jtOxYW1MjLUPvU52xSNpSanpxaJjhmJh5YBCaVRsYY3M9AQsbIpHRvKyM4iNuEDcvcvsWfUlABqNGjQapg8Ppes7s/EJblCsnEKpxK1CVZLj7jyVdjypB/2ascMT9ms/fkvEtB+K+rX2nQv6tdQUzCsGYObuQcXxf7lP+89+rdrGXVx581WD92u5iUmo8/MxddH+bU2dHYtFxx5QZ+dwadinXB45HlMXJ3Ji4vB+7SXy09LJSyj4rvISkjjbfyhKM1NMHOzJiY4l8JMPyAq/99Tb9Dge7N8JydrH6qTUtGLR74dpNBrW7z1Ch0Z1iu/f9sWjXompaTg+os8Q/34yCCsHPvvsM9q3b8+gQYNwcXEh6i+LD6hUKi5cuEDz5s2faJu2trb06tWLXr168eKLL9KuXTsSExNx1DGFwszMDDMz7amHpqb/LExubGKCX0AlLp45Su36RXW/eOYYNes1eezthN+6ir1D0YEgqFJ1Du/bilqtRqksOHBF3w/H3sHZ4AMwAFQq8qPuYhIQRu7lonslTAJCyb2i+94JhYkpqB8aRP150q1QKNBQcN+YWdV6WldgjZzcUaUmG3wABqDJzyfz+jVsatUl5WDRYgI2teqScvhAKSUBlYq8+IIpTQ7NWhasIKbRkB0RzpWB2tM6PPq/hdLCkns/T9W5Mpm+mZiYEBwYwMnTZ2nUoOj+x5NnztGwXl2dZapUDmHfgUNkZWVhYWEBQOS9+yiVSlycnFAoFPw240etMnMWLCYrK5t3B76Oi7OTrs2We8lHzuDaUbsfc2ndiJSTF9Dk5wOQdOQMzi0bcnvq74V5nFs1Iulwyfcd6ZOJsTGV/Lw4euGa1vLxRy9co2kt3dONHzh55SYRMfF0afpcsfeqBfpy9MI1+rQr6huPXLhK9SC/Mqv7P2FkbIqrdxjhVw8SUK11YXr41UP4Vyn+WAVTc2v6fKQdoT93YDGR14/QYcA0bB29dX6ORqMh7t5lnD3Kx0JLhf1azTqkHvpLv1azDilHHr9fs2/aktRjBf1aTkQ4V9/WXmjGvd+bKC0suf/LtHLRr2ny8kk7dwmnpg2I21z02AnHJg2I27q79LL5+eRExQDg3rUdcdv3FoueqXNyyYmORWFsjFun1sSs172Ikb6ZGBtTqaIPRy9c1Vo+/uj5qzStXfrjIk5evlGwfzerX+y9aoEVOXr+Kn3aF/V/R89dpVpwyVHifwvNfyDa90/IIKwcaNasGWFhYUyYMIEWLVowfPhwNm7cSEBAAD/++CPJJdxbUpIff/wRDw8PatSogVKpZMWKFbi7u2NfwpX5p6Vtl97MmvIZfoGhBIZUZc+2NSTER9O8bQ8AViyYQVJCHAOHFUyF3Lp+Mc6unnhV8EeVn8ehvZs5cXgX7330beE2m7frwY6Ny1n02yRad+xJdFQEG1bOo1WnXnptW2myDm3Dpvub5N+7Q37ETczrNMHIzpHs4wUrIVm26o7S1oH01bMByL16FusufTGv24zcGxdQ2thj1f5l8iJvoU5LBiD72G7M67XEqv0rZB3diZGTG5ZNOpB1pPTnMulT3KplVBj1CZnXrpBx6SJOHV/AxNWV+A1rAfB4/W1MnJwJ//5rAMy8fLCsVJmMy5cwtrHBpUcvzP0qFr6vycsl+472jcuq9HSAYumG9GLXznwzeRrBQQGEVgph45btxMbF07l9wRTg335fSHxCIqOHvw9Ay6aNWbhsJd9N/Yl+vXuRmprKr3Pn065Vi8KLIRV9K2h9xoOo2cPphmRkZYlVYFF9LCt6Y1u9ErmJKWRHRBHy1XDMvdw4O+AjAO7OWorv4D5U/n40EbOXY1+/Jj4DenD61RGF27gzYz71dy3Ef+RbxPyxE7fOLXFu2YDDzXoX+3xDebVdUz79dQmhFX2oFujL6j1HiE5I5sUWBSdf05dvIi4phS/efkWr3Lq9x6gSUIFAb49i23ylbWPe+nom8zbsommtKuw9dYGjF68z+5N39dKmx1Gz2QC2LRqFq08VPPxqcuHwMtKToqjasGC1vIN/TCIjJYY2r36HQqnE6aGBlIW1E0bGZlrpR7fMwN23OvYufuRmp3N233zi712h2Yuf6bVtpYlfvRyfD8eSdf0qGZcv4tS+MyauriRsLHjemfuAgZg4ORPxwwQATL28sQypTOaVyxhZ2+DSvWdBvzap4H1NXi7Zdx/q1zL+7Nfulp9+7e4v86kyYyKpZy+ScuIsXq+9iLm3B5G/LwMgcOwwzNxduTik4JmNlv6+2NasSuqpcxjb2+L7Tj+sKgVx4f2iZ5/Z1qqKubsbaRevYObuiv+Hg0Gp4M6MOQZpoy592jdj3M8LqVyxAtWC/Fi96xDRCUn0aFnwHNIZS/8gNimFLwa9qlVu3Z4jVAnwJdCn+OMaXm7XlIFfTmPeHztoVrsqe06e5+jFq8weN1QvbRLllwzCyonhw4czYMAAbty4wdmzZ+nbty/GxsZ88MEHTxwFs7a25ttvv+X69esYGRlRt25dNm3aVBg50pd6jdqQnprCumW/kZIUj1eFAIZ/OgVn14KTkOTEeBLiip43osrPZ9m8qSQlxmFqaoaXjz8ffDJF6yHMTi7ujPx8Oovn/Mgnw3rj4OhC604v07F732Kfbyi5F46TYWGNZbPOKG3sUMXeI2XhVNQpBdM4lDb2GNkVRSRzzhxEYWaGeb0WWLXtiTo7i7zbl8ncVjR9VJ2aROr8yVi164XD4PGo05LIOrKDrP2bi32+oSTv3YWRrS3uffpj7OhE9t3b3PpkFHmxBVdFTRydMHX9y1LrSiUuPXrh410BjSqf9LOnuT5sELkxxZ9BU541b9yQ1NQ0FixdQWJiEn6+FZj42ce4uboCkJCYRGxc0TQuCwsLvvtiHNNnzWbwB6OwtbWhaaPnef3VV0r6iHLJrnYVGuxcUPj/0B8KTsYi5q/m3BtjMPNwwcKnaMCRdSeS450HEjppDL6D+pBzP5aLH3xd+IwwgKTDpzndZzgh44cRMv59Mm9GcLr3B+XmGWEAberXIDk9g/+t2058cioB3u5MG/FG4WqH8cmpRCdoT1VLy8xi54nzjOzTRec2qwf5MWFwH2au2sLPq7bi7erEN4NfKzfPCAMIrtWB7Mwkjm2dSUZqLE4ewbzw9ixsHb0AyEyNIy3pyR4hkZOVyq7l48hIjcPMwgYXr1B6DFmIu2+1RxfWk+R9Bf2aW59+GDsU9Gu3P/2oxH5NoTTCtXsvzP7Sr90YPpi8Z6xfi1m3BRMHO/yHv4OZmwvpV65zuvcgsiMLfmMzV2fMvYr2b4WREb6D+mEV4Ic6P5+kg8c43ulVsiOKplYamZkRMHoIFr7eqDIyid+5n4vvjiE/tXwsQAPQpkEtUtIz+G3NVuKTUwjw9mDqh28Xrnaoa/9Oz8xi1/GzjHytu85tVg+uyNfv9ePnFRv5ZcUmvN2cmTikvzwjTKDQPHwDkhDA4cv/zVV7gpZ8YOgqGETkkWuGroJBOM/42dBVMIizYT0MXQWDaHrgB0NXwSB+T+z86Ez/Qo2mPv7U93+T2NOJhq6CQdTf+N/cv23qtDN0FUoUXcJtGE+be6Xy8diDR5FlS4QQQgghhBBCj2Q6ohBCCCGEEKJMlfywFgESCRNCCCGEEEIIvZJImBBCCCGEEKJMaRQS6ymNfDtCCCGEEEIIoUcyCBNCCCGEEEIIPZLpiEIIIYQQQogypVHIwhylkUiYEEIIIYQQQuiRRMKEEEIIIYQQZUqWqC+dRMKEEEIIIYQQQo9kECaEEEIIIYQQeiTTEYUQQgghhBBlSp4TVjr5doQQQgghhBBCjyQSJoQQQgghhChTsjBH6SQSJoQQQgghhBB6JIMwIYQQQgghhNAjmY4ohBBCCCGEKFOyMEfp5NsRQgghhBBCCD2SSJgQQgghhBCiTMnCHKWTSJgQQgghhBBC6JFEwoQQQgghhBBlSu4JK518O0IIIYQQQgihRzIIE0IIIYQQQgg9kumIQgghhBBCiDIlC3OUTiJhQgghhBBCCKFHCo1GozF0JUT5E379sqGrYBCZShtDV8EgPFP+m7/3rDstDV0Fg3jHa6Ohq2AQexuNNHQVDKLl0ncMXQWDiK3WztBVMAibzFhDV8EgTinrGboKBtGyqrmhq1Cim7duGeRzA/z9DfK5T0oiYUIIIYQQQgihRzIIE0IIIYQQQgg9koU5hBBCCCGEEGVKo5GFOUojkTAhhBBCCCGE0COJhAkhhBBCCCHKlEZiPaWSb0cIIYQQQggh9EgiYUIIIYQQQogyJQ9rLp1EwoQQQgghhBBCj2QQJoQQQgghhBB6JNMRhRBCCCGEEGVKpiOWTiJhQgghhBBCCKFHEgkTQgghhBBClCmJhJVOImFCCCGEEEKI/6yZM2dSsWJFzM3NqV27Nvv37y81f05ODmPHjsXX1xczMzMCAgKYM2fOE32mRMKEEEIIIYQQ/0nLli1j2LBhzJw5k4YNG/Lrr7/Svn17Ll26RIUKFXSW6dmzJzExMcyePZvAwEBiY2PJz89/os+VQZgQQgghhBCiTD0r0xEnT57MG2+8wZtvvgnAlClT2Lp1Kz///DMTJ04sln/Lli3s3buXW7du4ejoCICfn98Tf65MRxRCCCGEEEL85+Tm5nLy5EnatGmjld6mTRsOHTqks8z69eupU6cO3333HV5eXgQHBzNy5EiysrKe6LMlEiaEEEIIIYQoUxqNYSJhOTk55OTkaKWZmZlhZmZWLG98fDwqlQo3NzetdDc3N6Kjo3Vu/9atWxw4cABzc3PWrFlDfHw8gwcPJjEx8YnuC5NImBBCCCGEEOJfYeLEidjZ2Wm9dE0r/CuFQnvAqNFoiqU9oFarUSgULFq0iOeee44OHTowefJk5s2b90TRMImECSGEEEIIIcqUoe4JGzNmDMOHD9dK0xUFA3B2dsbIyKhY1Cs2NrZYdOwBDw8PvLy8sLOzK0yrXLkyGo2GyMhIgoKCHqueEgkTQgghhBBC/CuYmZlha2ur9SppEGZqakrt2rXZvn27Vvr27dt5/vnndZZp2LAh9+/fJz09vTDt2rVrKJVKvL29H7ueMggTQgghhBBC/CcNHz6c3377jTlz5nD58mU++OADwsPDeeedd4CCyFrfvn0L8/fu3RsnJycGDBjApUuX2LdvHx9++CGvv/46FhYWj/25Mh1RCCGEEEIIUaaelSXqe/XqRUJCAl988QVRUVFUqVKFTZs24evrC0BUVBTh4eGF+a2trdm+fTtDhgyhTp06ODk50bNnT7766qsn+lwZhAkhhBBCCCH+swYPHszgwYN1vjdv3rxiaZUqVSo2hfFJlcvpiPPmzcPe3v6JyvTv35+uXbs+lfoIIYQQQgghHp8GhUFezwq9R8L69+9PcnIya9eu1Urfs2cPzZs3JykpiV69etGhQwd9V61Uf63fkw4Q/8vWb9zEitVrSUhMwq+CD4PeeoOqVcJKzJ+bl8fCJcvYuXsvSUlJODs70bvnS7Rr06pY3t179zPh+0k8X/85xn/y8dNsxhPbtGEda1YtJykxgQq+frwxcDBhVaqVmD8vL5elixewd9eOP9vtzEsv96FVm/YAhN+9w+IF87h54xqxsTG8MXAwL3Ttoa/mPLYV2/axcMNO4pNT8Pf2YHjfHtSsFFhi/ty8PH5bvZnNB46TkJyGq6M9r3dtywvNGwCQn69i7rptbNx3lLikZHw93HjvlS48XyNUX016LJcOL+bs/jlkpcXh4BpI/U5j8KhY55Hlou+cYsP/+uLgFkSP99cUpt++sI0ze2aRmhCOWpWPrbMv1Rr1J6hWl6fZjCe2fMdBFmzaQ3xKGv5ebozs04WaIf468342aykbDpwolu7v5caKiR8W/n/n8XP8vGoLkbEJeLs6MfjF9rSoU/WpteFJOTaqg/+IN7CrVQVzT1dO9BhMzPqdpZdpXJfQH0ZjHRpEzv1Ybk76jfBZS7XyuHdrQ/DnQ7EMqEDmzXCujvuRmHU7nmZTntiyIxeYt/8s8WmZBLg6MKpjQ2pV9NCZ99OVu1h/6lqxdH9XB9YM6wXAG/9bx4nbUcXyNA6pwIx+5eccoKyPY/sPHWbJ8pXcj4pCla/C09ODF7t1oXWL5vpq0mNZuXUPi9ZvJSE5hYrennzQvxc1Kpe86ltuXh6zV25g6/6jJCSn4upkT/9uHejcolFhnqUbd7B6215i4hOxs7WmRb1aDOrdHTNTE3006bHs3bKMHevnkZIUj4dPAC/1H0VgaC2dea9dOM6Uz98slj5u6lrcvSoWSz9xYDNzpoymWt3mvPPRlLKuunjGlMvpiBYWFk90Y5uAvLw8TEzKTycGsGffAX7+3xyGDHqbsNBKbNy8lY8//5LZM6fj6uqis8xX33xPUnIyI4a+h6eHO8nJKajU6mL5YmJjmTVnHlXDytfJOMD+vbuZPWsmbw9+n8qhVdi6eQNfjBvDjF/m4OKqe7nT7yZ+SXJSEu8NG4mHpxcpycmoVKrC93NysnHz8OD5xk2YM+tnfTXliWw7fJLJ81fx0eu9qB7iz+odBxj6zUyW//AJ7s6OOsuMmTqHxJQ0PhnYBx93F5JS0sj/y+/98/I/2HzgOGPf6o2vpxtHzl1m1OT/MXv8cEIq+uiraaW6eW4Thzd+Q8Mun+LmW4srR5exZd7bvPTBH1jbe5ZYLjc7jT0rRuMZUJ+s9ASt98ws7anR/G3sXfwxMjIh/Moe9q4ai7m1Ez7BjUrYon5tO3KGSYvWM7pfd2oE+bFq9xGG/PAbKyZ+iIezQ7H8I1/twpCeRSfWKrWaV8ZOplXdoosT567fYcxPC3mnR1ua167K7pPnGf3TAmZ/8i5VA3z10q5HMbKyJPXcVSJ/X03tFTMemd/Cz5u6f8wiYvYKzvT7EIfna1Fl+mfkxiUSvWYbAPb1a1Bz8Y9c+2wq0et24N6lFbWWTOFws94kHzv3tJv0WLacu8F3Gw8x9oXG1PB1Z+WxSwz+fSNrhvXCw96mWP5RnRoytG39wv+r1GpemraCNlWKBumT+7QlT1W0vydnZtNz+gpaV9E9kDeEp3Ecs7W2pnfPl/Dx8cLE2Jgjx07ww5Tp2NvZU7d2TX01rVTbDx1nyrxlfPhmb6qFBLJ2xz4+mDCNJT9+jruzk84yY3+cRWJKKh+/0xdvd1eSUtNQ/eX33bL/KDMXr2bsoH5UDQ4gIiqGL2fOA2BY/176aNYjnTi4hZXzvuPlN8fiX6kGB7av5KcJg/n0xzU4uui+4ADw2bR1mFtYF/7fxrZ4H5gQd5/V8ycTWFn3gE789zwz0xG/+uorXF1dsbGx4c0332T06NHUqFGjWNkffvgBDw8PnJycePfdd8nLyyt8Lzc3l1GjRuHl5YWVlRX16tVjz549he/fvXuXzp074+DggJWVFWFhYWzatIk7d+7QvHnBFSoHBwcUCgX9+/d/ZDtWrlxJ1apVsbCwwMnJiVatWpGRkVH4/pw5cwgLC8PMzAwPDw/ee++9wvfCw8Pp0qUL1tbW2Nra0rNnT2JiYgrf//zzz6lRowZz5szB398fMzMzNBoNKSkpDBw4EFdXV2xtbWnRogVnz559ZF2fhlVr19GudSs6tG2Nr48Pgwe+iYuzM39s2qIz//GTpzh34QJff/4ptWpUx93NjUohwYRVrqSVT6VSMfGHH+nb52Xc3XUPagxp3ZqVtGrTnjbtOuJTwZc3334XZxdXNm/8Q2f+UyeOcfH8WcZ9MYEaNWvj5uZOcEglKocWXWkNCq7EgDfepknTFuVusP3A4o276NK8AV1bPE9FL3dG9HsRNycHVm7frzP/oTOXOHX5BlM+GkS9qpXwdHEiLNCP6sFFJ2Cb9h+jf9c2NKwZhrebMy+2bkz96pVZuHGXvpr1SOf3/05Ine5UqvsSDq4BNOj8MdZ27lw6srTUcvvXfEZg9Y64VahR7D1P/+eoGNYaB9cAbJ0qUKVhXxzdg4m5c/IpteLJLdyyly5Nn6Nbs3pU9HJj5KtdcHO0Z+Wuwzrz21ha4GxvW/i6dDuS1MwsXmhStzDP4q37qVcliNc7t6Sipyuvd27Jc6FBLNmq+2/IEOK27uPaZ1OIXvt49wL4DnyZ7PAoLo2YQPqVW0TMWUnEvNX4D3+9ME/FIf2I33GIm9/NIuPqLW5+N4v4XUfwG9LvaTXjiS04cI5utSvRvW5l/F0dGNWpIe521iw/eklnfhtzM5xtLAtfF+/FkZqdQ5faRf25naW5Vp4jNyIxNzGmddUAfTXrkZ7Gcax6tao0er4+vj4+eHp40L1LZ/wr+nHxku7v0hCWbNhO5xaN6NKyMRW9Pfigfy9cnR1YvW2vzvyHz1zg9KVrTB7zPs9VC8XT1ZmwwIpUCyn6LS9cu0m1kEDaNqqHp6sz9aqH0brhc1y+dVdfzXqkXX8s4PkW3WjYqjse3v68NGAU9k7u7Nu2vNRyNnaO2Dk4F76URkZa76tVKuZNHUPHXoNwdnv8JcyfdRqNwiCvZ0W5HIQ9bNGiRXz99dd8++23nDx5kgoVKvDzz8WjAbt37+bmzZvs3r2b33//nXnz5mndTDdgwAAOHjzI0qVLOXfuHC+99BLt2rXj+vXrALz77rvk5OSwb98+zp8/z7fffou1tTU+Pj6sWrUKgKtXrxIVFcXUqVNLrXNUVBSvvPIKr7/+OpcvX2bPnj10794djUYDwM8//8y7777LwIEDOX/+POvXrycwsGDalkajoWvXriQmJrJ37162b9/OzZs36dVL+0rRjRs3WL58OatWreLMmTMAdOzYkejoaDZt2sTJkyepVasWLVu2JDEx8W99939XXl4e127cpHbNGlrptWvW4OKVKzrLHD56jODAQJavWsPLfV+n/8DB/Dp7Ljk5OVr5Fi5djr2tLe3btH5a1f/b8vLyuHnjGjVqaU9Fq1GzNlcuX9RZ5tjRwwQEhbB65TIGvNaTQW/2Ze5vvxRrd3mWl5/PldsR1KtWWSu9XrXKnLt2W2eZfSfPU9m/AvP/2EGHwWPp8cF4pixcTXZurtZ2zR4adJqZmHD26s2yb8TfoMrPJf7+RbyCGmqlewU1JCb8dInlrp5YTWpCBLVavvvIz9BoNNy7cZiUuDu4P8YUR33Iy8/nyp171K8SrJVev2ow567feaxtrNt7lOfCgvD4S5T03I271K8SopWvQdUQzj7mNssj+/o1iNtxUCstbtt+7GpXQWFcMBnFoX4N4ncc0MoTv30/Dg3KR1QkL1/F5ftxNAjSjj43CPTm7N3oEkppW3PiCvUCvPF0KB41+2uedtUCsSwnU9Oe5nHsAY1Gw6kzZ4mMvFfqFEd9ysvP5+qtcOpV155pUq9aKOdL6Hv3nzhLpQBfFq7bSue3R/HS0E+YNn+FVn9evVIgV27d5eKNgmPCvZg4Dp0+T8Na5WO6cX5eHuG3LlO5egOt9MrVG3DraukXsyd+2IvRb7Zk6udvcfXCsWLvb1r5K9a2DjRs2b1M6yyebQaZjrhhwwasra210v469eph06dP54033mDAgAEAjBs3jm3btmk9JA0KolQzZszAyMiISpUq0bFjR3bu3Mlbb73FzZs3WbJkCZGRkXh6FkwRGjlyJFu2bGHu3LlMmDCB8PBwevToQdWqBR2Cv3/RFXlHx4ITBVdX18e6JywqKor8/Hy6d+9euMTlg+1CQWRvxIgRDB06tDCtbt2CK8I7duzg3Llz3L59Gx+fgoPeggULCAsL4/jx44X5cnNzWbBgAS4uBVMidu3axfnz54mNjS18KN0PP/zA2rVrWblyJQMHDnxkvctKSmoaarUaBwd7rXQHBzuSTiXpLBMVHcOFS5cxNTXl87GjSUlNZfrPv5KWls7IYUMAuHDpMlu27eCXaT8+7Sb8LampKajVauzttaci2Ds4kJSkeyAcHR3F5YvnMTUxYcwnX5CamsKvP00lLS2N9z/4UGeZ8iY5NR2VWo2jnfYJlpOdDQkpqTrL3IuN5+zVm5iZGPP98LdITsvg2znLSE3PZNw7rwJQv1plFm3cRc1KgXi7OXP8wlX2njyHWq156m16HNmZyWjUKiytnbXSLaydyEqL11kmJf4Ox7dOptPABSiNSu6Cc7PTWDSxGar8XJRKJQ27jMP7ocGeoSSnZaBSq3F6+Pe2tSEhJe2R5eOSUzl07ipfDeqtlZ6QkoajrfaxwdHW+rG2WV6ZuTmTE6P9t5Abm4DSxARTZwdyouMwc3cmJ0Z7SmpOTAJm7rqnu+lbUmY2KrUGJ2vt2wScbCyJvx7xyPJxqRkcvBbOxJ4tS8xzPiKGGzGJfN696T+ub1l5WscxgIyMDF7u9wZ5eXkolUreH/R2scGeoRT157Za6Y52tiQk6+7P78fEc+7KDcxMTPjmw0GkpKbz3ezFpKZn8Mng/gC0bvgcSanpvP3pd2jQoFKp6d6mKX27tn/aTXos6WlJqNUqbOy0p1va2jmRmqy7P7dzcKH32+OoEBBKfl4uR/dtYNr4gQwbP5ug0NoA3LxymkM71/DxD6VH0/6N1M/QIhmGYJBBWPPmzYtFso4ePcqrr76qM//Vq1eLLRv53HPPsWuX9pSksLAwjP4SAvbw8OD8+fMAnDp1Co1GQ3Cw9pXbnJwcnJwKdrj333+fQYMGsW3bNlq1akWPHj2oVq3kxRRKU716dVq2bEnVqlVp27Ytbdq04cUXX8TBwYHY2Fju379Py5a6D0iXL1/Gx8encAAGEBoair29PZcvXy4chPn6+hYOwABOnjxJenp6YXseyMrK4ubNkiMHOTk5xa7S5eTmYmZq+sTtftjDu59GAwqF7p1SrVGjUCgYM/IDrKysgIIbfb+c+B1DBg1EpVLz7aQf+WDIYOweOjiUNw83sbR2a9QF7R4+6mOsrApOQPPeGsS3E8bz9uD3S3zKe3lU/PfWlNxujQYFCr58rz/WlgUnd8Ne687oKbMZ9XpPzE1NGdHvRb7+3xJeGvElCoUCLzdnOjetzx97jzzllvxTmuJ/BIBarWLX0g+p1eo97F2K37T9VyamVnQfspr83Ezu3TzCkY3fYuPog6f/c0+r0k+s2O+NpniiDn/sP461pTnNa1cpvs2HvjeNjrRnjuahiwYP2vPXdF15Hk4zsOL9WsE+/CjrT13FxtyMFqEl/82vOXGFQDdHqvqUvynmZXkce9CfW1hY8Mu0H8nKzuL0mXP8MnsOHu5uVK9WPqJCoOP3RqOrWwP+bDcKxr//BtaWlgAMzXuJjyf/ysg3e2NuasrJi1eZt3oTH77Zm7CgikRGx/Hj3KXMsbfj9Rc7PeXWPL7ifVDJf+duXn64efkV/t8/pDpJ8dHsWP87QaG1yc7KYN60j+nzzmdY67hPTPy3GWQQZmVlVTj17oHIyMhSyxTbKXQcnB6+V0ahUKD+82ZYtVqNkZERJ0+e1BqoAYVRuTfffJO2bduyceNGtm3bxsSJE5k0aRJDhgzhSRkZGbF9+3YOHTrEtm3bmD59OmPHjuXo0aM4OzuXWrakE9eH0x908A+o1Wo8PDy07nN7oLTo3cSJExk/frxW2rD3BvPB+++VUOLR7GxtUCqVJCYla6UnJ6eUWBcnB0ecnRy12lXBxxuNRkNcfALZOdlEx8Ty6RdfF77/4O+g7QvdmfvrT3h6lHzjrD7Y2tqhVCpJStK+SpqSnFQsOvaAg6Mjjk7OhQMwAG+fCmg0GhLi4/D0Kv/zx+1trTFSKotFLBJT03G01T39yNneFhdHu8IBGEBFL3c0Gg2xCclU8HDFwdaGH0YMJCc3j5T0DFwc7JixZB2eLrpvDNc3c0t7FEojMtO1r5JmpSdiYV28jnk5GcTfu0BC1GUOrS94qKNGowaNht/GVqH967/hFVCwmIFCqcTOuSCK7uRZmeTYm5zZM6tcDMLsbawwUiqJ1/F7O5Xwez+g0WhYv+84HRvWxsRY+xBUEDnV3mZSanqx6NizJCcmvlhEy9TFEXVeHrkJyQV5ouMxc9c+Lpi5OhaLoBmKg6U5RkoF8WlZWumJ6VnFomMP02g0rD15hU41gzAxNtKZJys3j63nbjK4VfmYbvvA0ziOeXsVzMRRKpV4eRYcrwL9/QmPjGTJilXlYhBW2J8/FPVKSkkrFh17wNneHhdH+8IBGICfl8ef/XkSFTzcmLVsHe2b1KdLy8YABFbwJis7h29mLaB/9w4olYa9Q8baxgGl0qhY1CstJREb+8c/5lQMrsaxfRsBiIuOICH2Pj9/837h+xpNwXnpez1r8dm0dbi4l49Fpp6GZ2m5eEN4Ju4JCwkJ4dgx7Tm2J04UX+q4NDVr1kSlUhEbG0tgYKDWy93dvTCfj48P77zzDqtXr2bEiBH873//A8D0z6hQadMmH6ZQKGjYsCHjx4/n9OnTmJqasmbNGmxsbPDz82PnTt3LGoeGhhIeHk5ERNE0j0uXLpGSkkLlypV1lgGoVasW0dHRGBsbF2tjaQO/MWPGkJKSovUa/M4/m7poYmJCcGAAp/68V+2BU2fOEFapks4yYaGVSEhMJCur6EB/7959lEolLs5OVPD2ZtaMqfwy7cfCV4N6daletQq/TPsRl0cMbvXBxMSEgMBgzp7WXkDhzOmTVKqse75/5dAqJCYmaLX7/r1IlEolTs7lYzrSo5gYG1Opog9Hz2nfJ3Hs/BWqBeu++l0txJ+4pBQys4uisOFRsSgVClyd7LXympma4Opoj0qlZtexMzSt8/ci1GXNyNgUZ88w7l0/pJV+78Yh3CoUv5/H1MyaHkPX0X3I6sJX5ed6YedSke5DVuPqU3K7NGhQ5+eW+L4+mRgbU8nPi6MXtJcgP3rhGtWC/Eote/LKTSJi4unStPhgslqgb7FtHrlwleqP2GZ5lnzkDM4tn9dKc2ndiJSTF9Dk5wOQdOQMzi21p5o6t2pE0uGS7yvUJxNjIyp7unDkhvbUwyM37lHd172EUgVO3L5PeEIqXWuXfOzadv4muSoVHWsGl5jHEJ7GcaxEGo3WQmKGZGJsTIh/BY6d014o5Ni5y1QN0b1oSrVKAcQlJZOZnV2YFhEV82d/XnABMjsnt9gFZiOlEjQFEW9DMzYxoYJ/ZS6f055pceXcEfxDqj/2diJvX8HOoeB8xN2rIp9MXsnHPywrfFWt04zgsLp8/MMyHJxK33/Ev9szMQgbMmQIs2fP5vfff+f69et89dVXnDt37ommqAQHB9OnTx/69u3L6tWruX37NsePH+fbb79l06ZNAAwbNoytW7dy+/ZtTp06xa5duwoHPb6+vigUCjZs2EBcXFyx+9EedvToUSZMmMCJEycIDw9n9erVxMXFFW7v888/Z9KkSUybNo3r169z6tQppk+fDkCrVq2oVq0affr04dSpUxw7doy+ffvStGlT6tQp+Uphq1ataNCgAV27dmXr1q3cuXOHQ4cO8cknn5Q6aDUzM8PW1lbrVRZTEXt07cLmbTvYsm0HdyMi+Pl/s4mNi6dTh7YAzJ63gG8nTSnM36JpE2xtbPh+ynTuhkdw7sJFZs35nbatWmJmZoapqSkV/Xy1XlZWVlhaWlDRz7fcrBrYpduLbN+6iR3bNhMRfpffZs0kPi6Wdh06AzB/7m/8+MM3hfmbNGuJjY0t0378jvDwO1w8f455s3+lZet2hVNX8vLyuHXzBrdu3iAvP5+EhHhu3bxB1P17BmmjLr07tmDd7kOs332Y2/eimTx/FdHxifRoVXDVc8aSdXw2c35h/nYN62JnbcUXvyzkVmQUpy7fYNqiNXRu1gDzP//+Lty4w65jZ4iMief0lRsM+eYn1BoNfTsXf26coVRt3I+rJ1Zx9cQqkmJvcnjDRNKTo6hcr2AhnWNbJrN7+UdAQXTL0T1Y62Vh7YSRsRmO7sGYmBZcRT6zZxaR1w+SmhhBcuwtzu2fx/VT6wms2dlg7XzYq+2asnbvMdbtPcbtezFMWrSO6IRkXmxREMmbvnwT435dUqzcur3HqBJQgUDv4lHrV9o25siFa8zbsIvb92OZt2EXRy9e55W2jZ96ex6XkZUlttUrYVu94CTcsqI3ttUrYe5T0J6Qr4ZTfe63hfnvzlqKha8nlb8fjXUlf7z798BnQA9uTZ5TmOfOjPk4t26I/8i3sArxx3/kWzi3bMCd6b/rt3GleK1RNVafuMKaE1e4FZvE9xsPEpWSxkvPFSzeMHXrUcauKL5q6ZoTV6jq40qQu+7HVDzI07yyH/aW5k+t/n9XWR/HAJYsX8nJ02eIio4mPCKSlWvWsX3XHlo2b6b/BpbglU6tWb/zAH/sOsDtyCimzFtGTHwi3VoX3LM3c/Fqxs8o+htu0+g57Gys+WrmPG5H3uf0pWtMX7iSTs0bFvbnjWpXY/X2vWw/eIz7sfEcPXeJWcvW0ahO9YLBWDnQovNrHNq5mkM71xAVeYuVc78nKT6Kxm1eAmDtoqnMmza2MP+uDQs5c2wXsVF3uR9xg7WLpnL6yA6atnsZABNTMzwrBGm9LK1sMLOwwrNCEMbl5LxFGEa5fE7Yw/r06cOtW7cYOXIk2dnZ9OzZk/79+xeLjj3K3LlzCxfEuHfvHk5OTjRo0KDwwdAqlYp3332XyMhIbG1tadeuHT/+WLAAhJeXF+PHj2f06NEMGDCAvn37aq28+DBbW1v27dvHlClTSE1NxdfXl0mTJtG+fcENqP369SM7O5sff/yRkSNH4uzszIsvvggURNDWrl3LkCFDaNKkCUqlknbt2hUO0kqiUCjYtGkTY8eO5fXXXycuLg53d3eaNGmCm5v+59k3a9KI1LRUFi5dRmJiEn6+Ffj6809xc3UFICEpkdi4uML8FhYWfPPleH769X+8+8EIbG1saNKoIQNe66P3uv8TjZs2Jy0tlWWLF5CYmIivnx/jxk/E9c/fICkpgfi42ML8FhYWfPH1d8z6eTojhg7GxsaWRo2b0qdv0RLWiYkJfDDk7cL/r121nLWrllOlanW+/nay/hpXijYNapOSlsFvqzcTn5xKgI8HUz4ajIdLwclXfHIq0fFFi5NYmpvx08fv8f28FfQd+x121la0ql+LQb2K7g3Iyc3jl+UbuBcbj4WZGQ1rhvHF4L7YWFkW+3xDCajWgZyMZE7tnElmWhyObkG06/8LNg5eAGSmxZGRXPyBtKXJy83k4LovyEiJwdjEHDuXijTv9S0B1crPA2zb1K9BcnoG/1u3veD39nZn2og3Clc7jE9OJTpBe1puWmYWO0+cZ2Qf3Q+drh7kx4TBfZi5ags/r9qKt6sT3wx+rdw8IwzArnYVGuxcUPj/0B8KHhQfMX81594Yg5mHCxY+RQPMrDuRHO88kNBJY/Ad1Iec+7Fc/ODrwmeEASQdPs3pPsMJGT+MkPHvk3kzgtO9Pyg3zwgDaFctkJTMbGbtOkFcWiaBbo781K9D4WqH8WkZRCdrTyVNy85h58XbjOr0vK5NAnAnPpnTd6P5ZUDHp1r/v+tpHMeyc3KYNvNX4hMSMDM1xcfbi9EjPqBZk/LxDECA1s/XJSUtg9mrNpKQlIK/jyeTxwzB48+p4PFJKQ/15+ZM+2QYk+Yspf/or7GzsaZlgzq8/XLRvj6gR0cUCgW/Ll1HXGIy9rbWNKpdnXde6arv5pWoTsN2ZKSlsGnlLFKT4vCoEMjgj3/CyaVgGmlqUjxJ8UUrgubn57Fm/mSSE2MxMTXDwzuAwR/PoEqt8nPhyJCepeXiDUGh0XVz1TOgdevWuLu7s2DBgkdnFk8s/PplQ1fBIDKVpd/P8m/lmfLf/L1n3Sl5tbZ/s3e8Nhq6Cgaxt9FIQ1fBIFoufcfQVTCI2GrtDF0Fg7DJjH10pn+hU8p6hq6CQbSsWv4iyA+cupbw6ExPQa3g8nHf+KM8E5GwzMxMfvnlF9q2bYuRkRFLlixhx44dbN/+eA/LFEIIIYQQQuiPLMxRumdiEPZgmt1XX31FTk4OISEhrFq1ilatDHdfSHh4OKGhoSW+f+nSJSpUqKDHGgkhhBBCCCGeBc/EIMzCwoIdO3YYuhpaPD09OfPQikkPvy+EEEIIIYQQD3smBmHl0YNl4IUQQgghhBDaZGGO0pWPNUGFEEIIIYQQ4j9CImFCCCGEEEKIMiULc5ROImFCCCGEEEIIoUcSCRNCCCGEEEKUKbknrHQSCRNCCCGEEEIIPZJBmBBCCCGEEELokUxHFEIIIYQQQpQptaErUM5JJEwIIYQQQggh9EgiYUIIIYQQQogyJQtzlE4iYUIIIYQQQgihRzIIE0IIIYQQQgg9kumIQgghhBBCiDKlQaYjlkYiYUIIIYQQQgihRxIJE0IIIYQQQpQpWZijdBIJE0IIIYQQQgg9kkiYEEIIIYQQokzJPWGlk0iYEEIIIYQQQuiRDMKEEEIIIYQQQo9kOqIQQgghhBCiTKk1hq5B+SaRMCGEEEIIIYTQI4mECSGEEEIIIcqULMxROomECSGEEEIIIYQeSSRM6PTboQBDV8Eg7kemGroKBlHBr7mhq2AQ25buN3QVDMJicGdDV8Eg3lh6w9BVMIidL/9i6CoYxIm57xm6Cgbh6FDJ0FUwiOWzDhi6CgbRcl1jQ1dB/E0yCBNCCCGEEEKUKY1GpiOWRqYjCiGEEEIIIYQeSSRMCCGEEEIIUaY0skR9qSQSJoQQQgghhBB6JIMwIYQQQgghhNAjmY4ohBBCCCGEKFNqeU5YqSQSJoQQQgghhBB6JJEwIYQQQgghRJmSJepLJ5EwIYQQQgghhNAjiYQJIYQQQgghypQsUV86iYQJIYQQQgghhB7JIEwIIYQQQggh9EimIwohhBBCCCHKlEaWqC+VRMKEEEIIIYQQQo8kEiaEEEIIIYQoU2pZmKNUEgkTQgghhBBCCD2SQZgQQgghhBBC6JFMRxRCCCGEEEKUKY1GFuYojUTChBBCCCGEEEKPJBImhBBCCCGEKFMaWZijVBIJE0IIIYQQQgg9kkiYEEIIIYQQokyp5WHNpZJImBBCCCGEEELokQzChBBCCCGEEEKPZDpiCQ4dOkTjxo1p3bo1W7ZsMXR1nll1Q5Q0CjPC2hLikjVsPqbibuyj79Ss4KJgQDtjYpM1/PxHvtZ7oRUUtKhpjKMNJKbBztP5XA4vX3d/NqttTtv6FthbK7kfp2Lp9nSuR+TrzBvobcyLLaxwdzLC1ERBQoqKfaez2X4sW2f+uqGmvN3NltNXc/hpZdrTbMYTqxOkoEGoEhsLiE2GbSdVhMc9upyPC/RrZURsMszarCpMd7GDZtWUeDgqsLdWsPWEiqNXy9dvDdCtgyevdPfGycGMO+EZTP3fTc5dStGZt0kDZ7q19yTQ3wpTEyW3wzOZs/gOx04n6czfsrEL40eFsu9IPB9/ffFpNuOJnTuwiFO7ZpORGoejexBNun2MV0CdR5a7f+skq2a8hpN7EL1HrStMv3R0NTuWjCmWf/D35zA2MSvTuv8Ty45cYN7+s8SnZRLg6sCojg2pVdFDZ95PV+5i/alrxdL9XR1YM6wXAG/8bx0nbkcVy9M4pAIz+nUo28r/TY6N6uA/4g3salXB3NOVEz0GE7N+Z+llGtcl9IfRWIcGkXM/lpuTfiN81lKtPO7d2hD8+VAsAyqQeTOcq+N+JGbdjqfZlCdWJ1jJ83/p17aeUBEe9+h+yMdFQf/WBf3ar5u0+//KPgqaVzfCwQaS0mDXWRVXIspX33b+4GJO7Z5NZmocju6BNO76MZ7+j96/o26fYvVPBfv3yyPX6sxz7fRGti0YQcUqLen4+k9lXPN/pmt7D17p5o2Tgyl3wjOYNvsW5y6l6szbpL4TXdt7EFTRGhMTBbfDM5m79C7HTicX5mnfwpWPh4YUK9vyxQPk5pWv37ysycIcpZNBWAnmzJnDkCFD+O233wgPD6dChQpP5XNUKhUKhQKl8t8XlKzip6R9XSM2HFURHqumbrARr7YyZsa6PFIySi5nZgLdGxtzO0qDlYX2ez4uCl5qasyu0youh6upXEFJz6bGzN6cT2R8+djb61Y25eXWVizaks6NiHya1DJn6Mt2jPs1icRUdbH8OXkadp3IIjJWRU6ehiAfE15rb01OnoZ9p3O08jraKnmppRXXwvP01ZzHFuqroG1tJZuOq4mI01ArSEnv5kbM3KAiNbPkcmYm0KWBEbejNViZa88fNzGCpHS4FK6mTe3yuY+0aOTC+28GMOmX65y/lEqXdh788HlVXnv3ODFxOcXy1wiz4/iZJH5dcJv09Hw6tHLn20+rMHDkaa7fStfK6+ZixruvB3DmQrKeWvP4rp3axL41E2n24md4VqzFhUNLWf/rW7w6ZiM2Dp4llsvJSmPboo/wCWpAZlp8sfdNza157WPtC1/laQC25dwNvtt4iLEvNKaGrzsrj11i8O8bWTOsFx72NsXyj+rUkKFt6xf+X6VW89K0FbSp4l+YNrlPW/JURX1DcmY2PaevoPVf8hiakZUlqeeuEvn7amqvmPHI/BZ+3tT9YxYRs1dwpt+HODxfiyrTPyM3LpHoNdsAsK9fg5qLf+TaZ1OJXrcD9y6tqLVkCoeb9Sb52Lmn3aTHEuaroF1tJRuPq4iI1VA7SEmfFkb89Ef+I/u1rs8bcStag/VD/Zq3s4IXGxux+6yayxFqKvsoebGxEXO3qriXUD6OY9dPb2L/2ok07TEOj4q1uHhoGX/MGkjvjzY8cv/evvgjvIPqk5WWoDNPauI9Dq7/7rEGdPrWopEz77/hz+Rfb3D+ciovtPXg+3FVeO29k8TGF+/Pq4fZceJMMrMW3CE9I58OLd34ZmwYb394huu3i0500jPy6TP4hFbZf/sATDxa+TyrMbCMjAyWL1/OoEGD6NSpE/PmzQOgQYMGjB49WitvXFwcJiYm7N69G4Dc3FxGjRqFl5cXVlZW1KtXjz179hTmnzdvHvb29mzYsIHQ0FDMzMy4e/cux48fp3Xr1jg7O2NnZ0fTpk05deqU1mdduXKFRo0aYW5uTmhoKDt27EChULB27drCPPfu3aNXr144ODjg5OREly5duHPnztP4mh7p+VAlp26oOXVdTXwKbD6uIjUD6oYYlVruhQZGnLtVcCL/sPqVldy6r2H/BTXxqbD/gppbURrqh5afP+XW9Sw4cCab/WdyiEpQsWx7BkmpKprVMteZPyJGxbFLudyPV5GQoubIhRwu3solyMdEK59CAW91tWH9vkziklQ6t2VIDSopOX1Tw+mbGuJTYdtJNSmZBVeRS9PxOSUX7miILH4+zv1E2HFazcW7GlTlr8kAvNzVmw3bo9mwLZq7kZlM++0msfHZdG2v+0Rl2m83Wbw6givX04iMymLWgttERmXR8DknrXxKJXw2sjKzF9/hfozuqKghnd4zl7B6PajS4CUc3QNo0n0s1vbunDuwpNRyu5aPI6R2J9z9apSQQ4GVrYvWqzxZcOAc3WpXonvdyvi7OjCqU0Pc7axZfvSSzvw25mY421gWvi7eiyM1O4cutSsV5rGzNNfKc+RGJOYmxrSuGqCvZj1S3NZ9XPtsCtFrtz9Wft+BL5MdHsWlERNIv3KLiDkriZi3Gv/hrxfmqTikH/E7DnHzu1lkXL3Fze9mEb/rCH5D+j2tZjyx+pWVnL6p5vSNgn5t65/9Wt1H9Gud6hlx4Y5a58XBepWU3IzScOCimoRUOHBRze1oDfUql5/j2Jm98wit14Ow+i/h6BZA424fY23vzvmDpe/fe1Z8RnCtTrj71tD5vlqtYvuiD6nXdgi2Tt5Poeb/TK8uXmzcEcOG7THcjcxi+uxbxMbn0K297kj39Nm3WLwmkis30omMymbWwrs6+3ONBhKT87Re/wUajcIgr2dF+dnjy5Fly5YREhJCSEgIr776KnPnzkWj0dCnTx+WLFmC5i/x1WXLluHm5kbTpk0BGDBgAAcPHmTp0qWcO3eOl156iXbt2nH9+vXCMpmZmUycOJHffvuNixcv4urqSlpaGv369WP//v0cOXKEoKAgOnToQFpawXQztVpN165dsbS05OjRo8yaNYuxY8dq1TszM5PmzZtjbW3Nvn37OHDgANbW1rRr147c3Fw9fHNFjJTg4aTg5n3tyM+N+2oquJS8g9QMVOJoo2DPWd1n3D4uSm5E6dpm+fhTNlKCr4cxF29rd7AXb+UR4G1SQiltPm5GBHibFIt2dW5sSVqmmgNni1+NMzSlEjwc4WaU9gnHrSgNPs4l/97V/RU42CjYe754hPBZYGysIDjQhuOnE7XSj59Ookpl28fahkIBlhZGpKZp/979X/YlOSWPjdujy6y+ZUWVn0ts5EUqVGqklV6hUkOi7pwusdylo6tIiQ+nXtv3SsyTl5vJ3PHNmf1ZE9bPepvYSN2DG0PIy1dx+X4cDYJ8tNIbBHpz9u7j/U5rTlyhXoA3ng7Fo2Z/zdOuWiCWpo/XZ5RH9vVrELfjoFZa3Lb92NWugsK4YBKOQ/0axO84oJUnfvt+HBrU1Fs9S6NUgqejQke/psa7lONYDX8FDjaw55zufs3HRcGth7Z5837pfaU+Pdi/fYIbaqX7hDQkurT9+9gqUhLCea7NuyXmOb7tJyysHAmt/2KZ1besGBsrCA6w4dgZ7anhx88kUaXSP+vPLSyMWPG/uqya/RzffhJKUEWrMqu3eHbJdEQdZs+ezauvvgpAu3btSE9PZ+fOnfTq1YsPPviAAwcO0LhxYwAWL15M7969USqV3Lx5kyVLlhAZGYmnZ8FV8JEjR7Jlyxbmzp3LhAkTAMjLy2PmzJlUr1698DNbtGihVYdff/0VBwcH9u7dS6dOndi2bRs3b95kz549uLu7A/D111/TunXrwjJLly5FqVTy22+/oVAUdOZz587F3t6ePXv20KZNm6f0jRVnaQZGSgXpWdrpGdkarC10D5gcbaB1LSNmb8lDXUKU3tqCYttMzypILw+sLZUYKRWkpmsffFMz1NhZl36A/W6IAzaWSoyUsH5/JvvPFA22Ar2NaVTdjC9+S34a1f7HLM1AqVSQka39w2Vka7Cy0N1uRxtoWUPJvO2qZ3beuJ2tCcZGimJXNROT83CyN32sbbzc1RtzMyN2HSi6ea5qZVs6tfZgwNATpZQ0nKyMJDRqFZY22ld7LW2cyUzVfRNgctwdDv4xiRffX4TSSPehx8HNn9a9J+LkEUJudjpn9s1n5dRX6D1qHfYufmXdjCeWlJmNSq3B6aEOx8nGkvjrEY8sH5eawcFr4Uzs2bLEPOcjYrgRk8jn3Zv+4/oakpmbMzkx2uHt3NgElCYmmDo7kBMdh5m7Mzkx2lPWcmISMHMvH9HPB/2armNOgGcp/VpNI+Zuyy+xX7M2h/SH+sr0bE25OY6VvH876ZxCDAX79+ENk+n+3sIS9++o26e4dHQVL49YW9ZVLhMP+vOkZO2L1knJeTg6PN4FkZe7ehX05weLvqe7kVlMnHqVm3czsbI04qXOXsz8tjoDhp4iMqr8zXIQ+iODsIdcvXqVY8eOsXr1agCMjY3p1asXc+bMYfHixbRu3ZpFixbRuHFjbt++zeHDh/n5558BOHXqFBqNhuDgYK1t5uTk4ORU1JmZmppSrVo1rTyxsbGMGzeOXbt2ERMTg0qlIjMzk/Dw8MJ6+fj4FA7AAJ577jmtbZw8eZIbN25gY6N9hTU7O5ubN2+W2OacnBxycrSjK/l5iqd2H4au45JCAS81MWbXGRUJuu9/LZGihG0a0sP1USgefYPqd/NTMDNV4O9lTI/mVsQmFkxTNDNV8EYXG+ZvSic9q7y19DHoqLJCAd0aGrH3vJrE8rW2yN/y8G+rUDze32SrJi683tuPMV9dIDmlYCBnYWHEpyMq8d2Ma6Sk6l7Mpfx46ERUoym8APRXarWKLfNHUL/9EBxcK5a4NQ+/Gnj8ZZqiZ8VaLPmhG2f3LaRpj0/KqtL/2MNN1Gg0KB7jeTjrT13FxtyMFqElfwdrTlwh0M2Rqj5u/7Sahqdrx3g4XefOU777OUUJBx2FAro3MmLPuSfv18pHDOwhxf7QdaRRsH9vWziSeu1K3r9zs9PZtuhDWvT8Egtrh6dQ2bJT7M/vMf8kWzZ2YcDLvoyZcKmwPwe4dC2NS9eK/iDOX05l9uSa9OjkydT/3SqjWpdPJV1QFwVkEPaQ2bNnk5+fj5eXV2GaRqPBxMSEpKQk+vTpw9ChQ5k+fTqLFy8mLCysMKKlVqsxMjLi5MmTGBlp3/dkbW1d+G8LC4tiJyr9+/cnLi6OKVOm4Ovri5mZGQ0aNCicRqgp4eTmr9RqNbVr12bRokXF3nNxKfnK4sSJExk/frxWWpMun9C026elfl5pMnNApS5+Zc/KXEGGjoGEmTF4OStxd1TQsV7Bd6dQgFKh4LPXTJi/PZ/b0RqdUS8rC8jIKrZJg0jPVKNSa7Cz1o722VgqSc0ovTeKTymInt2LU2FrpeSFJpYcu5SLq4MSF3sjhvQsmg7x4E/h1zFOfPJzEnHJhp3Ol5kDavWDhTWK2mllriBDx4U+U2PwclLg4aCk/Z/3ZisUoFAo+OQVIxbuUnMnpvz33impeeSrNDg9dJXUwc6ExOTSpwC3aOTC6PdD+PSbS5w4m1yY7uVujqebBd98WqUwTfnn771nbRN6v3OM+9GGvXpqYeWAQmlU7Kp4ZnoCFjbOxfLnZWcQG3GBuHuX2bPqSwA0GjVoNEwfHkrXd2bjE9ygWDmFUolbhaokx915Ku14Ug6W5hgpFcSnaXc4ielZxaJjD9NoNKw9eYVONYMwMdZ9X2xWbh5bz91kcKvyt2DBk8qJiS8W0TJ1cUSdl0duQnJBnuh4zNy1/17MXB2LRdAM5UG/Vvw4VjySBQ/6NSUeDho61C04Bjzo1z7tbcyCnSruxGhIz+bPxTq0+8qHI26GUrh/pxbfvy2tnYrlz8sp2r/3rtbev38aGUaXt2djZmlHWuI9NsweVFhOoyk4bv00MoxXR2/GzvnpLID2uB70544O2rMYHOxMSHrEPVwtGjkzekgQ4769zMm/9Oe6aDRw5UYa3h7lJPQpDEYGYX+Rn5/P/PnzmTRpUrGpez169GDRokUMGDCAt99+my1btrB48WJee+21wjw1a9ZEpVIRGxtbOF3xce3fv5+ZM2fSoUPBcsQRERHExxd1gJUqVSI8PJyYmBjc3AqukB4/flxrG7Vq1WLZsmW4urpia/t485cBxowZw/Dhw7XSvln+z67LqdQQlaAhwEPJ5fCi+7sCPJVcidC1QiDMWKfdyT0XoqSih5Jle/JJSi84WEXEqQnwUHL4UtE2Aj2UhMeVj3uKVGq4G5VPaEUTTl8tOgkPrWjCmWuPf1+eQgHGRgW/QVS8inGztOeod2tqibmpgiXbM3SuuKhvajVEJYK/h4KrkUUnFg///4GcPPh5g3aUp06wkopusGK/iuT0YkXKpfx8DddupFG3pgP7jhRNq6pTw4EDR3WvDAYFEbAx74fw+Q+XOXxC+36y8MhMXntXe99+67WKWFoYMXXWDZ0rdOmbkbEprt5hhF89SEC1oinR4VcP4V+l+FQ7U3Nr+nz0h1bauQOLibx+hA4DpmHrqPsGfY1GQ9y9yzh7BOt8X99MjI2o7OnCkRsRtAwruuJ/5MY9moX6lVr2xO37hCek0rV25RLzbDt/k1yVio41y0d7/4nkI2dw7dhcK82ldSNSTl5Ak1+w7ycdOYNzy4bcnvp7YR7nVo1IOlzyfUf6pFbD/UQN/u4KreXj/d2VXI3UfRyb+Yf2caxusJKK7kqW78sv7Nci4jT4eyg4cqUon7+HgohyssLvg/074tohrf074tohKoa1KJbf1MyaVz5cr5V2/uASIm8coX2/qdg6eqNQGhXLc2TzVPJyMmjctWDRD0PLz9dw7WYadavbs/8v/XndR/TnLRu7MGZIEOMnXeXwSd2PGnlYYEVrbt0tZZnof4lyHtQ2uPKxmkE5sWHDBpKSknjjjTeoUqWK1uvFF19k9uzZWFlZ0aVLFz799FMuX75M7969C8sHBwfTp08f+vbty+rVq7l9+zbHjx/n22+/ZdOmTaV+dmBgIAsWLODy5cscPXqUPn36YGFRdJWkdevWBAQE0K9fP86dO8fBgwcLF+Z4ECHr06cPzs7OdOnShf3793P79m327t3L0KFDiYyMLPGzzczMsLW11XqVxVTEQ5fU1ApSUjNQibMdtKtrhJ0VHL9aMChrVcuI7o0KrghrgNhkjdYrIxvyVQX/zvvzfP3IZTUBngoaVVHibAuNqijx91Rw5JLhByIPbD+aReMa5jSsboaHkxG9WlnhaGfEnlMF0YvuzSx5vXNRZLR5bXOqB5ni6qDE1UFJw2pmtKlnwZELBSfb+Sq4H6fSemVma8jO1XA/ToWqnDT98BU1tQIU1PBX4GwLbWopsbOEk9cLKtiihpIuDYq6nLgU7VdmdkFb41Ig789xu1IJbg4FLyMl2FgqcHMAB2tdNTCMpWsj6dTag46t3PH1tmTImwG4uZizdvN9AN7uW5FPPih6RkyrJi588kElZsy5xcUrqTjam+Bob4KVZcG+kJun4XZ4ptYrPSOfzCwVt8Mzyc8vH0e1ms0GcPHISi4eWUli9E32rZlAelIUVRu+DMDBPyaxbeEooCCi5eQRrPWysHbCyNgMJ49gTMwsATi6ZQZ3L+8nJT6CuMjL7FzyMfH3rlCl4SsGa+fDXmtUjdUnrrDmxBVuxSbx/caDRKWk8dJzoQBM3XqUsSt2FSu35sQVqvq4EuTuWOK215y4QvPKfthb6l5J1ZCMrCyxrV4J2+oFqzpaVvTGtnolzH0KVo0L+Wo41ed+W5j/7qylWPh6Uvn70VhX8se7fw98BvTg1uQ5hXnuzJiPc+uG+I98C6sQf/xHvoVzywbcmf475cWRy2pqBSqpEVDQr7WtrcTOCk782a+1rKGk6/NFkc2H+7WMnOL92tEragI8FDQMVeJkCw1Dlfh7KDh6uZx05kCNpv25dHQll46uIjHmJvvXTiQ9KYoqzxfs34c2TGL74o+AkvZvR4z/sn8bm5gVy2NmYYOJmRVOHsEYGT/ePbRP27J19+jU2p0OLd3w9bZgyBv+uDqbsXZLwXP83n7Nj7HDii6StGzswifDgpkx9zYXrxbvzwH696rAczXt8XAzJ7CiFaOHBBFU0Yp1W4o/G1AYzsyZM6lYsSLm5ubUrl2b/fv3l5h3z549KBSKYq8rV66UWEYXiYT9xezZs2nVqhV2dnbF3uvRowcTJkzg1KlT9OnTh44dO9KkSZNizw+bO3cuX331FSNGjODevXs4OTnRoEGDwghXSebMmcPAgQOpWbMmFSpUYMKECYwcObLwfSMjI9auXcubb75J3bp18ff35/vvv6dz586YmxccsC0tLdm3bx8fffQR3bt3Jy0tDS8vL1q2bPlEkbGycuGOGgszaFbdCBsLI2KTNSzcmV/4jDAbC7CzerKIW0SchhX78mlZ05gWNYxISoPle8vPM8IAjl/Oxcoyg86NLLH782HNU5emFEas7KyVONkVddAKRcHAzNneCJVaQ1yymtW7M9l76tm6YffSXQ2WpmqaVFVi/edDTRfvURX+3tbmT/5721jA2x2KuqnnQxU8H6rkToyG+TvKx5r1uw7EYWdrQv+XfXFyNOX23Qw+HH++8BlhTo6muLkUnVR3aeeJsbGSEYOCGDEoqDB9085oJky5qvf6/13BtTqQnZnEsa0zyUiNxckjmBfenoWtY8FU7szUONKSnuwkIycrlV3Lx5GRGoeZhQ0uXqH0GLIQd99qjy6sJ+2qBZKSmc2sXSeIS8sk0M2Rn/p1KFztMD4tg+hk7RuC0rJz2HnxNqM6PV/idu/EJ3P6bjS/DOj4VOv/d9nVrkKDnQsK/x/6w8cARMxfzbk3xmDm4YKFT9Ey3ll3IjneeSChk8bgO6gPOfdjufjB14XPCANIOnya032GEzJ+GCHj3yfzZgSne39Qbp4RBnDxrgYLMzVNqxoV9muLdv+lX7NQYPeEC91FxmtYeUBFi+pGNK+uJDEdVu4vP88IAwiq2YHszGSOb/uJjNQ4nDyC6PTWr0X7d1ocaUn3DVzLsrfrQDy2Nib071WhsD8f9cWFov7cwRQ356KL1F3auhf05+8EMuKdwML0zTtjmDCt4CHtNtbGfDg4CEcHUzIy8rl+O4P3Pj7H5evPyJSPf0BTPu92LGbZsmUMGzaMmTNn0rBhQ3799Vfat2/PpUuXSn1O8NWrV7XOr0u79UcXhUYjwcJn1cGDB2nUqBE3btwgIKBsnycz7nf9LmlfXtyPfMJVQf4lKvjZG7oKBrFt6cFHZ/oXemXws73y3t/1RuaPhq6CQex8+RdDV8EgTsy9YOgqGISjw3/z+vryWQcenelfaP+6J7v9RZ9WHzNMdLf7c0820a9evXrUqlWrcKE9gMqVK9O1a1cmTpxYLP+ePXto3rw5SUlJ2Nvb/+16ynTEZ8iaNWvYvn07d+7cYceOHQwcOJCGDRuW+QBMCCGEEEKIZ1FOTg6pqalar4dXAX8gNzeXkydPFlsLok2bNhw6dKjUz6lZsyYeHh60bNmS3bt3P3E9ZRD2DElLS2Pw4MFUqlSJ/v37U7duXdatW2foagkhhBBCCKFFrTHMa+LEidjZ2Wm9dEW0AOLj41GpVIWL3j3g5uZGdHS0zjIeHh7MmjWLVatWsXr1akJCQmjZsiX79u17ou/nvxmzfkb17duXvn37GroaQgghhBBClEu6Vv02Myt9wbmHHwNV2qOhQkJCCAkpWnCrQYMGRERE8MMPP9CkSZPHrqcMwoQQQgghhBBlylCrTpiZmT1y0PWAs7MzRkZGxaJesbGxxaJjpalfvz4LFy58onrKdEQhhBBCCCHEf46pqSm1a9dm+/btWunbt2/n+edLXtH2YadPn8bDw+PRGf9CImFCCCGEEEKI/6Thw4fz2muvUadOHRo0aMCsWbMIDw/nnXfeAQqmN967d4/58+cDMGXKFPz8/AgLCyM3N5eFCxeyatUqVq1a9USfK4MwIYQQQgghRJl6Vh6C1atXLxISEvjiiy+IioqiSpUqbNq0CV9fXwCioqIIDw8vzJ+bm8vIkSO5d+8eFhYWhIWFsXHjxkc+E/hhMggTQgghhBBC/GcNHjyYwYMH63xv3rx5Wv8fNWoUo0aN+sefKYMwIYQQQgghRJlSa3SvLigKyMIcQgghhBBCCKFHEgkTQgghhBBClKln5Z4wQ5FImBBCCCGEEELokQzChBBCCCGEEEKPZDqiEEIIIYQQokzJdMTSSSRMCCGEEEIIIfRIImFCCCGEEEKIMqWWSFipJBImhBBCCCGEEHokgzAhhBBCCCGE0COZjiiEEEIIIYQoUxqNwtBVKNckEiaEEEIIIYQQeiSRMCGEEEIIIUSZkiXqSyeRMCGEEEIIIYTQI4mECSGEEEIIIcqULFFfOomECSGEEEIIIYQeySBMCCGEEEIIIfRIpiMKnVycTQxdBYP4sPJRQ1fBIIzO/zfbHfjReENXwSDCvmpi6CoYROz0Xw1dBYM4Mfc9Q1fBIOoMqGLoKhhEYHc/Q1fBIKpPWG3oKoiHyMIcpZNImBBCCCGEEELokUTChBBCCCGEEGVKImGlk0iYEEIIIYQQQuiRDMKEEEIIIYQQQo9kOqIQQgghhBCiTMlzwkonkTAhhBBCCCGE0COJhAkhhBBCCCHKlCzMUTqJhAkhhBBCCCGEHkkkTAghhBBCCFGm1GpD16B8k0iYEEIIIYQQQuiRDMKEEEIIIYQQQo9kOqIQQgghhBCiTMnCHKWTSJgQQgghhBBC6JFEwoQQQgghhBBlSiJhpZNImBBCCCGEEELokQzChBBCCCGEEEKPZDqiEEIIIYQQokypZTpiqSQSJoQQQgghhBB6JJEwIYQQQgghRJnSGGxlDoWBPvfJSCRMCCGEEEIIIfRIBmFCCCGEEEIIoUcyHVEIIYQQQghRpuQ5YaWTSJgQQgghhBBC6JEMwp4BzZo1Y9iwYYauhhBCCCGEEI9FrTbM61nxn5uOGB0dzddff83GjRu5d+8erq6u1KhRg2HDhtGyZcsy+YxmzZpRo0YNpkyZUibbW716NSYmJmWyLX07f3Axp3bPJjM1Dkf3QBp3/RhP/zqPLBd1+xSrf3oNJ/cgXh65Vmeea6c3sm3BCCpWaUnH138q45r/Myt2HGTBxt3Ep6Ti7+XOiFe7UjPEX2fez39dwoYDx4ul+3u5sfybjwr/v/P4WX5ZuYXI2Hi8XZ0Z/FJ7mtep9tTa8HcsP32d349dJT49iwBnO0a2qEktH5cS82+6eId5x64QkZSOtZkJz1d054PmNbC3MAPgZnwKMw9c4HJ0IlGpmYxsUYM+dUL01ZzHdnzXYg5tnU1achyuXoG0ffljfIMf/Xcefv0U8757DVevIN75fK3We0e2/86J3UtISYzC0tqBynXa0qrHcIxNzJ5SK56cU6euuLz4CiaOjmTfvcP9X6aTcfFcyfk7d8O5c3dM3dzJjYshdskCknZu1ZnXvmkLfMd8Tsqh/dz5YuzTasLfsn7jJlasXktCYhJ+FXwY9NYbVK0SVmL+3Lw8Fi5Zxs7de0lKSsLZ2YnePV+iXZtWAOw/dJgly1dyPyoKVb4KT08PXuzWhdYtmuurSY+lTrCS50OV2FhAbDJsPaEiPO7R8418XBT0b21EbDL8uilf673KPgqaVzfCwQaS0mDXWRVXIsrPHCbHRnXwH/EGdrWqYO7pyokeg4lZv7P0Mo3rE6/RMwAAnWhJREFUEvrDaKxDg8i5H8vNSb8RPmupVh73bm0I/nwolgEVyLwZztVxPxKzbsfTbMoTs2/TCYfOL2Fs70hu5F1if/+FrCsXSsnfGft2L2Di4kZ+fCwJa5aSuq+oTXYt2mPbpBVmPr4AZN++QfySuWTfvPrU2/Ikdm9eztZ180lJisfTx59er48kOLSWzrxXL5zgh3EDi6V/MW0VHt4VATi4az3zZnxeLM/MpYcxMS0//bnQv//UIOzOnTs0bNgQe3t7vvvuO6pVq0ZeXh5bt27l3Xff5cqVK4auopa8vDxMTExwdHQ0dFX+luunN7F/7USa9hiHR8VaXDy0jD9mDaT3RxuwcfAssVxOVhrbF3+Ed1B9stISdOZJTbzHwfXfPdaATt+2HTnNpIVrGd2/B9WDKrJ69yHe/34WK775CHdnh2L5R77Wlfd6dSz8v0qtpvfYH2j5XPXCtHPX7/DxjAW806MdzetUZfeJ84yeMZ/ZnwyhSqCvXtr1KFsvh/P9zjOMaV2LGt4urDpzg/dW7mPVG+3wsLUqlv90ZByfbjrGiBY1aBrgSWx6Fl9vO8EXW44zuVsjALLz8vG2s6J1iA+Tdp3Wd5Mey4Vjm9iydCIdXx2HT2AtTu5dxqIpA3n3yw3YOZX8d56dmcba2R/hX7k+6anaf+fnjvzBjpWT6DLga3wCa5IQfYe1c8YA0O7lMU+1PY/LvkkLPN8ewr2fJpNx8QJOHV6g4lffcXVgX/LiYovld+rYBY/+A4mc+j2Z1y5jGVIZ76GjUKWnkXr0kFZeE1c3PN4cTPr5s/pqzmPbs+8AP/9vDkMGvU1YaCU2bt7Kx59/yeyZ03F11X3B4atvvicpOZkRQ9/D08Od5OQUVH+5XGtrbU3vni/h4+OFibExR46d4Icp07G3s6du7Zr6alqpwnwVtKutZONxFRGxGmoHKenTwoif/sgnNbPkcmYm0PV5I25Fa7A211422ttZwYuNjdh9Vs3lCDWVfZS82NiIuVtV3EsoHwMxIytLUs9dJfL31dReMeOR+S38vKn7xywiZq/gTL8PcXi+FlWmf0ZuXCLRa7YBYF+/BjUX/8i1z6YSvW4H7l1aUWvJFA43603ysZIvYuiTTYOmuPZ7h5jZM8i6ehG7Vh3xHvMVt4e/RX5CXLH89q074fzKAGJmTSX75lXMA0NwHzgMVXoaGaeOAmAZVo20Q7uJvXoJTV4eji+8hPfYCdwZMZD8JN3Hen07fmAry+b+QJ+3xhBYuTp7t65i2ldDGD91JU4uHiWW+3LGGiwsio5zNrbax3oLS2u+nL5aK+2/MACTe8JK95+ajjh48GAUCgXHjh3jxRdfJDg4mLCwMIYPH86RI0cASElJYeDAgbi6umJra0uLFi04e7boRODzzz+nRo0aLFiwAD8/P+zs7Hj55ZdJS0sDoH///uzdu5epU6eiUChQKBTcuXOHefPmYW9vr1WftWvXolAoim17zpw5+Pv7Y2ZmhkajKTYdMTc3l1GjRuHl5YWVlRX16tVjz549he/fvXuXzp074+DggJWVFWFhYWzatKnsv9BHOLN3HqH1ehBW/yUc3QJo3O1jrO3dOX9wSanl9qz4jOBanXD3raHzfbVaxfZFH1Kv7RBsnbyfQs3/mUWb99KlaT26NqtPRS83RrzaDTcne1buPKgzv7WlBc72toWvy7ciSM3I4oUmzxXmWbJ1H/WqBDPghVb4ebox4IVWPBcaxOKt+/TVrEdaeOIqXatVpHv1APydbPmwZS3cbSxYcfqmzvzn7yfgaWdJ79rBeNlbU9PbhR7VA7gUnViYJ8zDiQ+a16Bd5QqYGJXP7urItnnUbNyDWk1ewsUzgHb/Z+++w5uq3gCOf5MuuveCQgelZW/Ze4Mo66fIkqEiKKAyFFAUnIiCgANBZDnYCIrILHuPsnfZ0L33SO7vj0ogdIDa5pbyfp4nz0NOzk3eQ5LbnPue0Wciji5eHN5R+Od8/ZIPqN6wKz4Va+d57FZYKBUC61Kj0TM4uflQsXozqjd8mvBrBV+FNjW3ns8Tt+lP4jb+SebN69yZ+zXZ0dG4du2eb33nth2J/et3EnaFkBURTsLOEOI2/YnH832NK2q1+L4zicifF5IVcaf4G/IPrV67jk7t29GlY3t8y5fntaEv4+7mxh8bNuZb//DRY5w8fZpPJk+ibu1aeHl6Ujk4iGpVKhvq1KpZg2ZNGuFbvjxlvb3p2e0ZAvz9OHP2rKma9VCNqmgJDdMTelkhJgk2HdWTmAZPBRX+veza0IzT1/Tcisn7a6xhZS1h4Qp7zuiJTYI9Z/RcjVBoWKXkfNejN+3i4gcziVi75ZHq+w59gYwb4Zwd8ykp569wc8Eqbi5aQ8DoIYY6/iMHErN1H2HT5pF64Qph0+YRE3IAv5EDi6sZ/5jz0z1JDNlEYshGsm7fJHrx92THRuPUoWu+9R2atyVx6waS9+8kOyqC5H07Sdi+CZduzxvqhH/9OQmb15N5/QpZd24SMXcmaDTY1CgZFxoAtvzxC83adqd5+x54+wTwwkvjcHb1ZOemVYUe5+DogqOzm+GmNTPLU+f+xx2d3YqrCeIxUnLOdMUsLi6OjRs38vrrr2Nrm/eqvJOTE4qi8PTTTxMREcGGDRs4evQodevWpW3btsTF3fthGBYWxtq1a1m/fj3r169n586dTJ06FYBZs2bRuHFjXnnlFcLDwwkPD6d8+fKPHOfly5dZsWIFq1ev5vjx4/nWGTx4MHv37mXZsmWcPHmS5557jk6dOnHp0iUAXn/9dTIzM9m1axenTp3i888/x87O7h/8b/13upwsom6doXxQU6Py8sFNibhWcEbj7KHVJMbeoEGH1wusc3jzt1jbulC10f+KLN6ikp2Tw/lrt2hUI8iovFH1YE5euvZIz7Fu50EaVKuEt9u9DOjJy9doWN14GF6jGpUf+TmLW7ZOx7mIeBr7eRmVN/L34sTtmHyPqVnOjcjkdHaH3UFRFGJTM9h64RbNAgrOHpU0upws7lw/Q8Vqxp/zgKpNuXW54M956J7VxEffoNWz+X/OKwTW4871M9y+kntVPD76JpdP7aJSzZZFF/x/oDE3x6ZSEMnHjIfRJh87jG2V6vkfY2GBkpVlVKbPysQ6qArc94PFs+9AchISiNv0Z9EH/h9lZ2dz8XIY9erUNiqvV6c2ZwoYSbH/4CGCAgNZsfo3XnhxCIOGvsbcHxeSmZmZb31FUTh2/AS3bt0udIijKWm1UNZFQ1i4cUfqSrgeH/eCN0WtHaDB2R52nMx/kkZ5dw1XHnjOsDsK5d0ej41W8+PUqDbRW40vuEVv3o1jvepozHMHHzk3qk3M1j1GdWK27Ma5cQnpjJiZUyagEqknjxoVp504inVQ1XwP0VhYoM82/n4rWZlYBwYbfb+NjrGyQmNuji4luWji/o9ysrO5HnaOqrUaGZVXq92YsPOFZ+U/HNOHsUM6MP2DVzl/Ku/0gsyMdN4Z2oVxL3di9iejuHGlZI28Eup4YoYjXr58GUVRqFy5coF1tm/fzqlTp4iKisLKKjdN/OWXX7J27VpWrVrF0KG54371ej2LFi3C3t4egAEDBrBt2zY++eQTHB0dsbS0xMbGBi8vrwJfqyBZWVn89NNPuLvnP6wlLCyMpUuXcuvWLcqWzf2xOnbsWDZu3MjChQv59NNPuXHjBr169aJGjRoABATkPxepOKWnxqPoddjYuxqV29i7kpac/4/yhOhr7F8/g54jfkZrlv9HM/zqMc4eXM0LY9YWdchFIiE5FZ1ej4uDvVG5i6M9MYkP/0MTk5DEvpPn+fi1/kblsQnJuDoad6RdHe2ITUz670EXgfi0LHSKgottGaNyV5syxKZm5HtM7XJufNK1EeN/30+WTkeOXqFlYFneaZf/2PuSKC0593Nu52D8ObdzdCXsdP6f89jIa2xbPYPB7xT8Oa/e8GlSU+JYMLUfoKDX5VC/VR+adck790ANZg6OaMzMyYmPNyrPiY/DvIDh08lHD+HSqSuJ+3aTfvki1pWCcenQBa2FBeaOTuTExWJTtTouHZ/m4usvmaIZ/1hiUjJ6vR5nZyejcmdnR+KPxed7THhEJKfPnsPS0pLJ744nMSmJr+fMJTk5hbFvjjTUS01N5YWBL5GdnY1Wq2XU8FfzdPbUYmMFWq2GlHTj8pR0qFg2/w6Tiz20rWPGws05BQ5JsisDKRnGD6ZkKNhZF0XU6rDydCMz0vi7nxUVi9bCAks3ZzIjorHyciMz0nj4XWZkLFZeBc+fNSUzBwc0ZmbkJCYYleckJmDrlHdIPUDqiaM4telEyuF9ZF69jFVAJRxbdURjboGZvSO6hLg8x7j3HUJOXCxpp44VRzP+sZTkBPR6HQ5Oxudze0cXEhPyHy7p6OzGgOHv4RtQhZycLA7s2MCMycMY++E8gqrVA8CrnB+DR06mXIVKpKensG39Uj6fOIT3ZyzDs2yFYm+XmvQyHLFQT0wnTPn7r8D9w/8edPToUVJSUnB1Nf4CpqenExZ2b0iVn5+foQMG4O3tTVRU3jkQ/4avr2+BHTCAY8eOoSgKQUHGmZbMzExD3KNGjWL48OFs3ryZdu3a0atXL2rWLHgBh8zMzDxXZbOzLbEoigUAHvz/VvIpI3eI4eafx9Kw00icPfzzfaqsjBQ2/zKONs9/hLVd/n8ISooHP2eKohT62bvrj12HsLOxplW9fLIJeZ6z8M+zGh6MpoC3G8hddGPa1mMMbVKNxv5exKSmM3PHCT7ZfITJnRvkf1CJlfe9KehzvmbeWFp1G4mrV/6fc4Br5w+ye/1cnu7/PuUCahIXdYONSz/F7g93Wj7zWlEH/x888BdWoylwEkDkr4uxcHah0szvQQM58fHEb9mYOxxRp0NrbU2Ftydxa9YX6JISTRD7v5fnc17Id1Gv6NFoNEwY+5ZhFEZWdjYffTaNkcOHGi74WVtb8/3sr0jPSCf0+Em+/3EB3l6e1KpZozib8p9oNOT5CNwt79nMjB0n9cT9wyRHyTqj/UsPfgfufjbuL8+vTkmbQJNPjAWFGLv6F8ydnPH9eBZoNOQkxpO4cwuu3Z4HvS5PfZdnn8OhaWtuThmHkp1dDMH/e3m/ygX//fYq54dXOT/D/YrBtYiLjWDzup8MnbCKwTWpGHzvN1hg5dp8NLYvIRuW0eflt4s4evE4eWI6YZUqVUKj0XDu3Dm6d++ebx29Xo+3t7fR/Kq77p/P9eBKhRqNBv1D1sTUarWGjuBd2fmcePIbKvlgjGZmZhw9ehSzB1L8d4ccvvzyy3Ts2JE///yTzZs389lnnzF9+nRGjhyZ31Py2WefMWXKFKOyTn3ep0u/yYXGUhhrW2c0WjPSkoyvCKalxGJj55qnfnZmKlE3TxN9+xw713wEgKLoQVH4dmw1ur36I1Y2jiTH3Wb9j8MNxylK7v/7t2Or0X/8Xzi6qXtVycneFjOtNk+GKj4pBVeHwoeEKorC77sO0aVpPSzMjb+ark72xCYY/5qJS0rJk3FTi7ONJWYaTZ6sV1xaBi42ZfI9ZuGBc9T2cWNgw9zsdBBOWFuYM+TXEF5vXgP3x+ByuI197uc85YHPeWpSbJ7sGEBWRip3rp0m/MY5Nvxi/Dn/8JVqDBj9I/5VGrF97WxqNn6Wui2eA8DTJ5jszHT+WPI+LZ4ehkar7khyXVIiii4Hc2fjrJe5k3Oe7NhdSlYWN7/6nJuzv8TC2YXsuFhcOz+DLjWVnKREyvhXxMrLG/8pn907SJPbzpp/hnD+5f5khas7R8zRwR6tVktcfIJReUJCYp45v3e5Orvg5upidG6vUN4HRVGIjonFp1zuiAatVku5srkT/wMDArhx6xZLV64uEZ2wtEzQ6/NmqGzzyWQBWJpDOVct3s4KXZ7KfQ81mty/lZP6mvPTNh3XIhVSMvh7sQ7lvufMm3F7nGRGxuTJaFm6u6DPziYrNiG3TkQMVl7Gc4KsPFzyZNDUoktKQtHpMH8g62Xu4IgusYDvd3YWEd/PIOKHWZg7OpMTH4dTuy7o0lLRJRv/PXTu+j9cur/AzY/Hk3njarG145+ys3dCqzUj8YFFQpIT43FwfPQF0gKCanBgZ8Hz8LVaLf6B1YgKv/GvY31clLTrCiXNE9MJc3FxoWPHjnz77beMGjUqT2cnISGBunXrEhERgbm5OX5+fv/6tSwtLdHpjK/8uLu7k5ycTGpqquG1C5rzVZg6deqg0+mIioqiefPmBdYrX748w4YNY9iwYUyYMIEffvihwE7YhAkTGD16tFHZ/BDLfxzb/czMLfHwqcbNi/uoWLO9ofzmxX34V2uTp76llR19xv1uVHZq71JuXT5A54GzcHDxQaM1y1PnwF+zyM5MpXn33EU/1GZhbk5lPx8Onr5otHz8wdMXaVm38PkdR8+HcTMyhm4tG+Z5rGagHwdPX6Bf53tzgg6evkDNSn5FFvt/YWFmRhUvZw5ci6BN0L3FUg5ci6RVYLl8j0nP0WH+wNVF7d/3H5cTt5m5JWV9q3HlzD6q1L33Ob9ydh/BdfJ+zq3K2DF8ivFn+PD2pVw9f4Dnh8/CyT33/y47Kx2NxrijpdFqQVFQUFTPFig5OaRduoh9nfok7dttKLevU5/EA3sKORLQ6ciOyV1dzallW5IO7QNFIfPmDS68arwwgdfAl9Fa23Dn+9n5rrhoahYWFgQFVuTY8eM0a3Jv3six48dp0jDv9xagWtXK7Nq7l/T0dKytc3sxt2/fQavV4u6Wt6NuoCj5XqhTg14Pd+IUArw0RsvHB3hpuXAr7wXIzGz47g/j2J8K0uLvpWXFrhwSUnLLbkYrBHhrOHDf9JgAbw0381nE43GRcOA4Hk8bby3g3r4ZiUdPo+TkLs8ff+A4bm2bcnXWYkMdt3bNiN9fQlaA1eWQceUSNjXrknL43sqlNjXrknJk/0OO1ZETl9uZtG/SktRjh4xO6M7P/A/Xnn259elEMq9cKpbw/y1zCwt8K1bh3ImD1G107/x99sQBajdo9cjPc+PKhUIX3lAUhRtXL+DjG/hfwhWlwBPTCQP47rvvaNKkCQ0aNODDDz+kZs2a5OTksGXLFubMmcPZs2dp3Lgx3bt35/PPPyc4OJg7d+6wYcMGunfvTv36j7Ycup+fHwcPHuTatWvY2dnh4uJCw4YNsbGxYeLEiYwcOZJDhw6xaNGif9yGoKAg+vXrx4svvsj06dOpU6cOMTExhISEUKNGDbp06cKbb75J586dCQoKIj4+npCQEKpUqVLgc1pZWRmGxNxlYfHf/wjWbjmILb++g0f56nj51ebM/hWkxIdTvckLAOxbP53UpCja9/0cjVaLq7fxEEtrOxfMza2Myh+sY2Vtn2+5mvp1bsn73/9KFf/y1Az0Y832/UTExtOrbRMAvlm+nqj4JD4cZrwq3LqdB6lesQKB5fMug/tCh+YM/eRbFq3fRqu61dlx7DQHz1zkx/fy71iroX/9YN778yBVvVyoWc6NNcfDiEhK43+1KwIwe+dJolLS+Pjp3B+vLSuW5aNNh1kRepkm/l7EpKTzRUgo1b1d8LDP/bGardNxJSbp73/riUpO50JkPNaW5lRwLhlZwEYdBvHb/Hco61cdn4q1ObprBYlx4dRvmfs537p6OsnxUfR4Ofdz7uFj/Fm1dXDB3MLKqDyoVmv2b16Ed4UqlAuoRVzUdbavnU1w7TZotflPcje1mDUrKD/uXdIvXSD13BlcOz+DhYcHsX+uA8Br8FAsXN24+eWnAFiW88EmuApp589hZmePe8/nKePnz43puY8r2VlkXDe+Kq5Lzf21/mC5mnp178bnM2YSFBhIlSrBbNi4majoGLp26QjAj4t+IiY2lnfGvAlAm5Yt+GXZCr6Y+TUD+/UhMSmJeQsW07FdW8N5d+mKVQRVCqSstxfZ2TkcOnKULSE7GPXaMLWamceBc3p6NDHjTpzCrejcJeodbeHIpdxOWNvaWuxtNKzdl3sBMvqBEaWpmZCjMy4/eF7P4A5mNK2q5fwtPZV9tAR4a1i4Ke/wNbWY2dpgG3hvhIWNvw8OtSqTFZdIxs1wgj8eTZlynpwYnLun4/V5y/B9rR9VvhjPzR9X4NSoDuUH9yK0/xjDc1z7ZgmNQn4mYOwrRP6xDc9n2uLWtjH7W/XN8/pqif9zDd4jxpERdpGMS+dwbNsFCzcPErbkLpjj1mcw5i5uRHz7BQAW3uWwrhhM+uXzmNna49y1J1bl/Qj/7kvDc7o8+xyuz79I+OzPyY6KxMwxN9Omz0hHycx/7rCptX+mHz/OnoRvYBUqBtdk1+Y1xMVE0LJDLwDW/Pw18bFRvPRG7kiGrX/8gqtHWcqWr0hOTjYHd23g2IFtDH/7C8Nz/r58LgFBNfD0rkB6eiohfy7l1rWL9Bs6XpU2ipLjieqE+fv7c+zYMT755BPGjBlDeHg47u7u1KtXjzlz5qDRaNiwYQPvvvsuQ4YMITo6Gi8vL1q0aIGnp+cjv87YsWMZOHAgVatWJT09natXr+Ln58fPP//MuHHjmDdvHu3atWPy5MmGxT7+iYULF/Lxxx8zZswYbt++jaurK40bN6ZLly4A6HQ6Xn/9dW7duoWDgwOdOnXiq6+++sev819VqtOFjLQEDm/+ltSkaFy9K9H1lbk4uORmRtKSo0mOL3lLUP9XHRrVITEljflrNxOTkERFH29mjX3FsNphTEIyEbHGQzpS0tIJOXySsf275/uctYL8+eT1AcxZ9Rffr9qIj6crn73+YonZIwygY5UKJGZkMm/fGWJSMwh0c+Tr/zWnrGNu5jcmNZ2I+zYUeraGP6lZ2Sw/domvth/HzsqCBr6evNHyXgYxOiWDFxZvNtxfcvgCSw5foF55d+b3yZtpUkP1Bl1IT0lg5x/fkpIYjUe5SvR7Yy5Obrmf85SEaBLj/tnnvEXX4YCGkLWzSI6PxMbehaBarWnb882ib8C/lLArBDMHBzz7DcTc2ZWM61e5OukdsqMiAbBwccXS4955U6M1w6Nnb6x8KqDockg5Ecrl0a+RHRmhVhP+lVYtmpGUnMTPy5YTFxePn28FPpk8CU8PDwBi4+OIir63j5K1tTVTP5rCt3N/4PW3xuBgb0+LZk0ZPKCfoU5GZiazv5tLTGwsVpaWlPcpx/gxb9GqRTOTt68gZ64rWFvpaVnDDLu/N2v+ZbuOxNTcx+2sNTgWPpo+j1sxCqv26GhTy4zWtbTEpcCq3SVnjzAAx3rVabztJ8P9ql9OBODmkjWcfGkCVt7uWN934Sz92i0OPzOUqtMn4Du8H5l3ojjz1ieGPcIA4veHEtpvNMFT3iR4yijSwm4S2vetErNHGEDy/p2Y2dvj1qsfZs4uZN28zq2p75ETk5uRNndywcL13rBLjVaLc9deeJb1QdHpSDtzguuT3iInOtJQx6l9V7QWlpQbM8notWJW/kTsqp9N07CHeKpZR1KSE1m/4ofczZorVGTUu7Nx9cgdNpwQH0NczL1zVk5ONisXf0VCXDQWllaULR/AqHdnU6Peve9uemoyP835mKSEWKxt7CgfEMy4j3/Av1L+K8mWJopqK3OoPV7k0WiUBycqCQF8/eeT+bEY5G76/dRKArNTB9UOQRVrg6c8vFIpVO3jkrHUvak5fz1X7RBUsfDgkznsqf7g0v8jNz+BPf3UDkEVke+veXilUqhFtX949cOEvlxT+HoJxWVsz8djB64nKhMmhBBCCCGEKH6yRH3hHo+uohBCCCGEEEKUEpIJE0IIIYQQQhQpmfBUOMmECSGEEEIIIYQJSSdMCCGEEEIIIUxIhiMKIYQQQgghipReVuYolGTChBBCCCGEEMKEJBMmhBBCCCGEKFKyMEfhJBMmhBBCCCGEECYknTAhhBBCCCGEMCEZjiiEEEIIIYQoUjIcsXCSCRNCCCGEEEIIE5JMmBBCCCGEEKJI6SUVVijJhAkhhBBCCCGECUkmTAghhBBCCFGkFL3aEZRskgkTQgghhBBCCBOSTpgQQgghhBBCmJB0woQQQgghhBBFSlEUVW7/xnfffYe/vz9lypShXr167N69+5GO27t3L+bm5tSuXfsfv6Z0woQQQgghhBBPpOXLl/Pmm2/y7rvvEhoaSvPmzencuTM3btwo9LjExERefPFF2rZt+69eVzphQgghhBBCiCKl16tz+6dmzJjBSy+9xMsvv0yVKlWYOXMm5cuXZ86cOYUe9+qrr9K3b18aN278r/5/pBMmhBBCCCGEKBUyMzNJSkoyumVmZuZbNysri6NHj9KhQwej8g4dOrBv374CX2PhwoWEhYXxwQcf/Os4pRMmhBBCCCGEKBU+++wzHB0djW6fffZZvnVjYmLQ6XR4enoalXt6ehIREZHvMZcuXWL8+PH88ssvmJv/+92+ZJ8wIYQQQgghRJH6t4tk/FcTJ0xg9OjRRmVWVlaFHqPRaIzuK4qSpwxAp9PRt29fpkyZQlBQ0H+KUzphQgghhBBCiFLBysrqoZ2uu9zc3DAzM8uT9YqKisqTHQNITk7myJEjhIaGMmLECAD0ej2KomBubs7mzZtp06bNI722dMKEEEIIIYQQRUqvTiLsH7G0tKRevXps2bKFHj16GMq3bNlCt27d8tR3cHDg1KlTRmXfffcdISEhrFq1Cn9//0d+bemECSGEEEIIIZ5Io0ePZsCAAdSvX5/GjRszb948bty4wbBhwwCYMGECt2/fZsmSJWi1WqpXr250vIeHB2XKlMlT/jDSCRP5quido3YIqtDs36l2CKoIP3hG7RBUUbNlpNohqCI8NE7tEFRRIS1K7RBU4eJcWe0QVBHY00/tEFRxec01tUNQRZ0Pw9QOQSU11Q6gQMrjkAoDevfuTWxsLB9++CHh4eFUr16dDRs24OvrC0B4ePhD9wz7N6QTJoQQQgghhHhivfbaa7z22mv5PrZo0aJCj508eTKTJ0/+x68pS9QLIYQQQgghhAlJJkwIIYQQQghRpFRaof6xIZkwIYQQQgghhDAhyYQJIYQQQgghipT+MVmYQy2SCRNCCCGEEEIIE5JOmBBCCCGEEEKYkAxHFEIIIYQQQhQpRVbmKJRkwoQQQgghhBDChCQTJoQQQgghhChSil7tCEo2yYQJIYQQQgghhAlJJkwIIYQQQghRpPQyJ6xQkgkTQgghhBBCCBOSTpgQQgghhBBCmJAMRxRCCCGEEEIUKVmivnCSCRNCCCGEEEIIE5JMmBBCCCGEEKJI6fWSCSuMZMKEEEIIIYQQwoSkEyaEEEIIIYQQJiTDEYUQQgghhBBFStblKJxkwoQQQgghhBDChCQTJoQQQgghhChSiizMUSjJhAkhhBBCCCGECT12nbBWrVrx5ptvGu6npaXRq1cvHBwc0Gg0JCQkqBZbcdFoNKxdu1btMIQQQgghhHgkekVR5fa4MNlwxEGDBpGQkJCnM7Fjxw5at25NfHw8Tk5O//h5Fy9ezO7du9m3bx9ubm44OjoWTcD/gUaj4bfffqN79+5F8nzh4eE4OzsXyXOZ2p7Ny9i+fiFJCdF4+QTS/cV3qFi5Xr51L589xLcfDclTPv7L3/EsFwDA/m2rOLz7dyJuXQbAx78qT/d+A9/AGsXXiH9hxcmr/HTsMjGpGQS42DO2RQ3qlHMtsP6G8zdZcuwyNxJSsbM0p4mvB282q46TtSUAa05f48/zNwmLTQagiocjrzeuSnWvkvW5cGj7NE5demLm6EL27RvE/DKPjItnCq3v2P4ZzN08yImNJv735aTsDTE8blGuAi49+2PlF4iFuycxv8wjcdM6UzTlH9m4/jfWrVlGfFwc5Sv4MXjoCKpWr5Vv3dMnQ/lgwpt5ymd9vwSf8r4A5OTksGbFz+zYtom42BjK+pRnwKBXqVO/YXE24x/zGdQbv9cHY+nhTuqFy1yY9DkJB48VXH/wC5Qf0hfr8mXJuB3O1Zk/EL7yd8PjGnNz/Ee9jHfvblh5eZAWdo1LH80gdvteUzTnka3atINfft9EbEIi/j5leWtQb2pXqVRg/azsbH5ctZ5Nuw8Sm5CEh6sTg3p04Zk2zQx1lv25lTWbdxIZE4ejgx1tGtZleN+eWFlamKJJj+TU3l85tv1H0pKicfEKpHn3iZQNqP/Q48KvHmPNtwNw9arEC2PX5lvnYuifbP5pDP7V2/L0kG+LOPL/xqlDV5yfeQ5zJxeybl0navH3pJ8/XUj9Z3Dq9CwW7p7kxEQR+9syknZtNTzu2KYzDi3aYfX39z3j6mVili4kI+xCsbflUbk0q0/AmJdwrFudMmU9ONLrNSJ/31b4Mc2fouqX47GrWonMO1GETZ/PjXnLjOp49ehA0OQ3sKlYgbSwG1x4/ysi120t4BnVsXbDJpavWUdsfAJ+FXwY8fJgalarUmD9rOxslixbydYdu4mLT8DdzZV+z/WkS/s2AGzctp3PZ32X57hNq37B0tKy2NohSr7Hfk5YWFgYVapUoXr16mqHUuSysrKwtLTEy8tL7VD+ldD9f7F2yVT+N+Q9/IPrsG/rSuZNHcb4L3/H2c27wOMmzFhPGWs7w307h3sdjcvnDlO3SRf8g2pjbmFJyB8L+P6zobzzxVqcXDyLtT2PavPF20zfdYrxrWpRu6wLq09fY+Tv+1nZvw3e9jZ56ofeieWDLccY3bw6Lfy9iErN4LOQE3y0LZTpXXN/dB+9HUvHIB9qebtgaaZlybHLvL52Hyv7t8HDztrUTcyXbcPmuPV7hejF35Fx6RwOrTvhPXYKNycMJyc2Ok99hzZdcH1+EFELZpN55RJlAoJwHzISfWoKaccPAaC1tCInOoLUQ3tw7feKqZv0SPbuCmHhD9/wymtvUblKdTZv/INPPniHmXMW4+5R8Gfy63k/Y2197/Pg4Ohk+PfSJfPZtWMLw0aOo5xPBY4fO8S0T97jky+/JaBiUHE255F5dutE8EfjOT/+YxIOhVLuxeeos/R79jd/lozbEXnq+wzsTaV33+TsmMkkHT+NQ50aVJ0+mezERGI27wSg4viReP+vK+fGTCb18lVcWzWl1sJZHO7an+TT503dxHxt2XeYmYuWM+7lvtQMDmTt1l289elsln41GS+3/C+0vPvVPOISk5g47EV8vDyIT0pGp9MbHt+4+yDf/bqGd4cPpEZQRW6GR/LRd4sAeHNQb1M066EuhW5g99rPaNnrfbz963Jm33L+mDeUvu+sx965bIHHZaYns+XXd/Cp1Ij05Nh86yTF3Wbv79MeqUNnavaNW+IxcBiRP35D+oUzOLZ7Gp8JH3N19Cv5ntec2nfFrc9gIufNIiPsAmUCg/Ea+ia6lGRSjx0EwKZaTZL3bSfqwlmU7Gxcnn0On3c/5dqYoeTE5/9/ZGpmtjYknbzArcVrqLfym4fWt/bz4ak/5nHzx5UcHzgO5yZ1qf71B2RFxxHx22YAnBrVps6vX3Hxg1lErNuKV7d21F06k/2t+pJw6GRxN+mRhOzey7fzF/LmsFeoXiWYPzZu4Z0pn7Do26/wdHfP95gpn88gPiGRcSOHU87bi/jERKPvN4CtjTVL5swyKpMOmChRwxFjY2Pp06cPPj4+2NjYUKNGDZYuXVpg/VatWjF9+nR27dqFRqOhVatWD32NzMxM3n77bcqXL4+VlRWVKlXixx9/NDx+9uxZunTpgp2dHZ6engwYMICYmBij1xw1ahRvv/02Li4ueHl5MXnyZMPjfn5+APTo0QONRmO4P2jQoDyZsTfffNMo5latWjFixAhGjx6Nm5sb7du3B/IOR7x9+za9e/fG2dkZV1dXunXrxrVr1wyP79ixgwYNGmBra4uTkxNNmzbl+vXrD/2/KWo7/lxCw9Y9adTmf3iWq0iPgeNxcvVi75ZlhR5n7+CCg5Ob4abVmhkeGzDic5p1eIFyfpXxLBdA76FTUBQ9l04fKO7mPLKfQy/TrZovPar74v93FszTzppVJ6/lW/9URDze9jb0qV2Rco621CnrSs8afpyLSjDU+aRjPZ6v6U+wuyP+Lva816Y2igKHbub9EaAWp049SNq5meSdm8m+c5PYX34gJy4GhzZd8q1v37QNSdv/IvXgbnKiI0g5uIukXZtx6vo/Q53Mq5eIXbaAlIO7ULKzTdWUf+SP31bQpkMX2nXsik8FP4YMHYmrmzubNhSesXN0dMLZxdVwMzO79znfuX0zPZ/vT72nGuHlXZZOT3enVt0G/LFmRXE355H5DnuR27+u4fYvq0m9dIWLkz4n43YEPoNeyLe+93PPcGvJSiLXbST9+i0i1/7F7V/X4DfiJUOdss89w9VZPxCzbTfp129xa/FyYnfsxXf4IBO16uGWrt/CM22a0a1tc/x9vHlrUG883JxZ83dH8kH7j58m9OxFZkwYRYOaVSnr4Ua1QH9qBlc01Dl9MYyawYF0bNaQsh5uNKxVjfZNG3DuiunP2wU5vnMRVRv2olqj53DxrEjzHhOxc/Li1N6C/0YD7Fj5AUF1u+LlWzvfx/V6HVt+GUfDjiNxcPUphsj/G+ene5IYsonEkI1k3b5J9OLvyY6NxqlD13zrOzRvS+LWDSTv30l2VATJ+3aSsH0TLt2eN9QJ//pzEjavJ/P6FbLu3CRi7kzQaLCpUcdErXq46E27uPjBTCLWbnmk+r5DXyDjRjhnx3xKyvkr3FywipuL1hAw+t7oFv+RA4nZuo+wafNIvXCFsGnziAk5gN/IgcXVjH9s5br1dGnXhqc7tMW3vA8jXhmMh5sbv2/YnG/9Q0dDOXHmLFM/mEC92jXx8vSgSlAlqlcJNq6o0eDi7Gx0exIoekWV2+OiRHXCMjIyqFevHuvXr+f06dMMHTqUAQMGcPDgwXzrr1mzhldeeYXGjRsTHh7OmjVrHvoaL774IsuWLWP27NmcO3eO77//Hju73KxLeHg4LVu2pHbt2hw5coSNGzcSGRnJ888/b/QcixcvxtbWloMHDzJt2jQ+/PBDtmzJPVEdPnwYgIULFxIeHm64/6gWL16Mubk5e/fuZe7cuXkeT0tLo3Xr1tjZ2bFr1y727NmDnZ0dnTp1Iisri5ycHLp3707Lli05efIk+/fvZ+jQoWg0mn8Ux3+Vk5PNratnCa7ZxKg8uGYTrl08UeixX054jveHt+K7j1/i0plDhdbNysxAn5ODjZ36w1ABsnV6zkcl0qiC8RWzRhU8OBkel+8xtbxdiErJYM+1SBRFITYtg22X7tDMr+AMaEZODjl6PQ5lSsiVNDNzrPwCST8dalScduoYZSrlP4xDY26BPjvLqEzJyqJMQBDc1yEpybKzswm7fJHadZ4yKq9V9ykunCt4uBLA2FEv81L/Hkye+BanThgP4cvOzsbCwvi9tbS05NzZU0UT+H+ksTDHvmZVYnfsMyqP27kPp/r5D8PUWlqgz8w0KtNnZOJYpwYa89xBGRpLS/SZWXnqODUoGT9Os3NyuHDlBg1rVTUqb1izKqcuhOV7zO4jJ6hc0Zef123imVff5rk33mP2kpVkZN1rZ63KgZy/cp0zl68CcDsymn2hp2hat2QMs9blZBF16wzlg5oalZcPbkrEtdACjoKzh1aTGHuDBh1eL7DO4c3fYm3rQtVG/yuwjmrMzCkTUInUk0eNitNOHMU6qGq+h2gs8juvZWIdGFzgeU1jZYXG3BxdSnLRxK0Cp0a1id5qPGw4evNuHOtVN3y/nRvVJmbrHqM6MVt249y4hHy/s7O5ePkK9esYn8Pq16nJ6fP5DxXde+gIwYEVWbZmHc8NGsqAYaOYs2AJmQ+c69LTM3jhpeE8N/hVJnz4GZfCrhZbO8Tjw6TDEdevX2/o8Nyl0+kM/y5Xrhxjx4413B85ciQbN25k5cqVNGyYdy6Ei4sLNjY2jzxk7+LFi6xYsYItW7bQrl07AAICAgyPz5kzh7p16/Lpp58ayhYsWED58uW5ePEiQUG5w4Bq1qzJBx98AEClSpX45ptv2LZtG+3bt8f973S1k5PTvxpGGBgYyLRp0wp8fNmyZWi1WubPn2/oWC1cuBAnJyd27NhB/fr1SUxMpGvXrlSsmHultUqVgscyF5fUpHj0eh32jsbDc+wdXUlKjMn3GAcnd55/eTI+AVXRZWdxZPcfzPnkJV6ftJCKVfIfprJ+6Vc4ungQVL1xkbfh30hIz0SnKLjalDEqd7WxIjYtI99janm78HHHekz46zCZOj06vUJLfy/GtSz4B9jXe8/ibmdNw/L5D48wNTN7BzRmZuQkJhiV65ISMHPM/4pf2qmjOLTsSOrRA2Rdu4yVfyD2LdqjMbfAzM4BXWK8CSL/b5KTEtHrdTg6uRiVOzk5kxCff6fb2cWVYSPHUjEwmOzsLHaGbGbKu6OZMnUW1f6eR1a77lP8sXYFVavXwsu7LKdOHOXwwb3oHxjiohZLF2e05uZkRRsPncqMjsXVwy3fY2J37KNcv15E/RVC8smzONSqRtk+PdBaWmDh4kRWVExu1uvVF0nYf4S0azdxad4I946t0ZSQTnlCUgo6vR4XRwejchdHB2ITkvI95k5kDCfPX8bKwoKp44aTmJTCtB9/JSkllfdeGwRA+6YNiE9K4dVJ01BQ0On09OzQkhe7dy7uJj2S9NR4FL0OG3vj87mNvStpyfmfzxOir7F//Qx6jvgZrVn+PzXCrx7j7MHVvDBmbVGHXCTMHPI/r+UkJmDrlP95LfXEUZzadCLl8D4yr17GKqASjq065p7X7B3RJeQ9L7j3HUJOXCxppwqeT1nSWXm6kRlp/FnIiopFa2GBpZszmRHRWHm5kRn5wDkjMhYrr5LxdywxKRm9Xo/zA+sTODs6EV/Aom/hEZGcOnseSwsLPpw4jsSkZGZ+P5+k5BTeeeM1ACqUK8f4N17H368CaWnprP7jT0a+8x7zZ3+JT9mCp2aUBo9TVkoNJu2EtW7dmjlz5hiVHTx4kP79+wO5HbKpU6eyfPlybt++TWZmJpmZmdja2hbJ6x8/fhwzMzNatmyZ7+NHjx5l+/bteTqKkDv37P5O2P28vb2Jiooqkhjr1y98TPzRo0e5fPky9vb2RuUZGRmEhYXRoUMHBg0aRMeOHWnfvj3t2rXj+eefx9u74C/63f/n+2VnabGwtPr3DfmbhgcycIpSYFbOo6w/HmX9Dff9gmoTHxfB9vWL8u2Ebft9AaH7NvD6pIVFEmtRerCFCgoU0O4rsUl8seskrzQIprGvB9Gpmczac4bPtp/g/XZ5rxAuPnqJTRdvM69XU6zMS8aP03sePOFqoICViuLXLcPMyRmf96eDRoMuMZ7k3dtw7vo/0JeMzsajevCtVZR8Cv9WzqcC5XwqGO4HV6lOTEwUv69eZuiEDXl1FHNmf8EbwwYAGry8y9KmXWdCtv5VTC34t4zfW42m4Pf7yozvsfRwo8GGX0CjISs6ljvL1uI/8iWUv9/vC+9Nper0yTTZ+weKopB+7SZ3lq2l7Avdi7sh/0ie9xuloLcbvaJHg4Ypo17CziZ3DuAb2c8xccZcxr7clzKWlhw9c4FFazYw7uW+VKvkz62IaL5auIwFTo4M+V/+w95Ukbfh+X7O9Xodm38eS8NOI3H28M/zOEBWRgqbfxlHm+c/wtquhA/NevAzrdEU9DEndvUvmDs54/vxLNBoyEmMJ3HnFly7PQ96XZ76Ls8+h0PT1tycMq7EDrl+ZPn8P+Upz69OCVvNLu9HWiHvX/W/H1Fyv/vvjhmF3d+/VV8bMpDJn0/nzWEvYWVlRdXKQVStfG8ub/UqwQx9623WrP+LUUPzLkYmnhwm7YTZ2toSGBhoVHbr1i3Dv6dPn85XX33FzJkzqVGjBra2trz55ptkZWU9+FT/irV14QsY6PV6nnnmGT7//PM8j93fibGwMF6tSqPRoH/Ij0atVovywIkmO58T7sM6nHq9nnr16vHLL7/keexuFm7hwoWMGjWKjRs3snz5ct577z22bNlCo0aN8n3Ozz77jClTphiV9R36Hv1efb/QWApj6+CMVmuWJ+uVnBSHvUPBqwQ+yC+wJkf2rM9Tvn39Qrau+4HhE3+grG9wPkeqw8naCjONhpgHsl5xaVm4WuffUVx45BK1vF15sV7u6mqV3MDawoyXV+1heOMquNvey6otOXaZBYcvMqdHEyq5lYwhmAC65CQUnQ5zR2fu786bOTiiS0rI9xglO4vo+bOIXvgNZg5O6BLicWjdCX16GrqU/LMKJY29gyNarVmerFdiYjxOBVwpz09QcDV2bb8358DR0Ynxkz4hKyuT5KQkXFzd+HnhXDw8S8ZV06y4ePQ5OVi6G2e9LN1c8mTH7tJnZHL2zUmcGzsFS3dXMiOj8RnwHDnJKWTH5mY9s2PjOTHoDbRWllg4O5EZEUXge2+RfuN2sbfpUTg52GGm1ebJesUnJufJjt3l5uSEu4uToQMG4FfOG0VRiIqNp4K3J/OWr6Nzi0Z0a9scgMAKPqRnZDJ13k8M6tkFrVbdmQPWts5otGakJRmfz9NSYrGxy3s+z85MJermaaJvn2Pnmo8AUBQ9KArfjq1Gt1d/xMrGkeS426z/cbjhOEXJ/Tv67dhq9B//F45uFfI8tynpkv4+rz3wXTZ3cCwwU69kZxHx/QwifpiFuaMzOfFxOLXrgi4tFV2y8efGuev/cOn+Ajc/Hk/mjcd7eFpmZEyejJaluwv67GyyYhNy60TEYOVlfM6w8nDJk0FTi6ODPVqtlrj4BKPy+MREnJ3y/3vr4uyMm4uLoQMG4Fu+HIqiEB0bl2+mS6vVUrlSILfvhBdp/OLxU6LmhO3evZtu3brRv39/atWqRUBAAJcuXSqy569RowZ6vZ6dO/OfQF23bl3OnDmDn58fgYGBRrd/ko2zsLAwGmYJuR2k8HDjL9zx48f/cRvq1q3LpUuX8PDwyBPj/cvz16lThwkTJrBv3z6qV6/Or7/+WuBzTpgwgcTERKPb84Pf+cex3c/c3AIf/6pcPLnfqPziqf34BeU/ZyQ/t66dx8HJ+MQe8scCNq+Zy6vjv6dCxZK1KqaFmZbKHo4cvGG8YMbBG1HU9HbJ95iMHB3aBy6ymeVzBXHJ0UvMP3SBb7o1pqpnCbtyrMsh89plrKsbZ+5sqtch49K5hxyrQxcfC4oeu0YtSD1+qMRdGS2IhYUFFQODOBF6xKj8ZOgRgqs8+mfz6pVLOLvk/TFraWmFq5s7Op2OA/t20aBR03yONj0lO4fkk2dxbWk8DNilRWMSjhQ+51PJySEzPBL0ery6dyJ6y84877c+M4vMiCg05uZ4dm1P9KbtRd6Gf8PC3JzggAocOnnWqPzQyXPUuG+hjfvVrFyR6PgE0jLuXZi5GR6JVqPBwzX3e5yRmZVnhICZVgtK3tyyGszMLfHwqcbNi8ZzAG9e3IeXX95svaWVHX3G/c4LY34z3Ko3fgEnD39eGPMbnhVq4uwRkKeOf7U2+AQ25IUxv2HnVAJWBdblkHHlEjY16xoV29SsS/rFswUcdPdYHTlxMaDosW/SktRjxuc152f+h2uvvtz67F0yrxTd7xy1JBw4jltb4zng7u2bkXj0NEpODgDxB47j1tb4HObWrhnx+wueV2hKFhYWBAUGcOS48UqNR4+fpHrl/C/2Vq8STGxcPOnp6Yaym7fD0Wo1uLvm/zdfURQuX7n2RCzOoVfUuT0uSlQnLDAwkC1btrBv3z7OnTvHq6++SkRE3qWO/y0/Pz8GDhzIkCFDWLt2LVevXmXHjh2sWJG74tjrr79OXFwcffr04dChQ1y5coXNmzczZMiQPJ2qh73Otm3biIiIID4+92pZmzZtOHLkCEuWLOHSpUt88MEHnD5d+MT9/PTr1w83Nze6devG7t27uXr1Kjt37uSNN97g1q1bXL16lQkTJrB//36uX7/O5s2buXjxYqHzwqysrHBwcDC6FcXwvlZPv8iB7as5uH0NkbfD+G3J58THhNOkXe6Sy+uXfsUv300w1N+54SdOHd5GdPh1wm9eZv3Srzh5aAvNO/Yx1Nn2+wI2rPiaF179CBf3ciQlxJCUEENmRtp/jreo9K8TyNoz11l35jpX45KZvusUESnp/K+GH5A7n+v9zfcmejf39yIkLJyVJ69yKzGV43di+WLnKap5OuH+9/Lzi49e4rv95/mgXR28HWyISc0gJjWDtKwcNZqYr4SNv+HQsgP2LdpjUbY8rn1fwdzVnaSQDQC4PDcQj6GjDfUtvMpi16Q1Fp5lsQoIwuO1t7H08SVu5eJ7T2pmjmWFACwrBKAxN8fc2RXLCgGYe5SMjBDAMz2eZ9vmP9m2+U9u3bjGwnnfEBMdRYcuzwLw86J5zJ7+iaH++rUrObh/N3du3+LG9av8vGgeB/bupHPXnoY6F8+f5cDeXUSE3+Hs6RN8/P449Ho93Xv1yfP6arn+/RLK9etF2T49sK0UQNCHb1PGx5tbi5cDEPjum1T7+t78WpsAX7x6dcXGvwIOdapTY+4X2FauxOVP7y3b7FC3Bh5d2mHt64NTw7rUWfY9aDVc+2aBydtXkD5d2/P7tj38EbKHq7fCmbloOZExcfRonzvM/btf1zDlvng7NGuAo70dH3+3iKu37hB69iJf/7yKrq2bUubvJaqb1avJmi072bL3EHeiYjh48izzlq+jWf1auZ2xEqB2y0GcPbiKswdXExcZxu61n5ESH071JrmrYe5bP50tv+ZevNNotbh6BxndrO1cMDe3wtU7CAsrG8wtrPLUsbK2x8LKFlfvIMzMS8aiQ/F/rsGpTSccWnXAslx53F98FQs3DxK2/AmAW5/BeL0+zlDfwrscDs3aYOFVljIVg/F+YwJW5f2IXrbQUMfl2edw6z2QiDkzyI6KxMzRGTNHZzRWZfK8vlrMbG1wqFUZh1qVAbDx98GhVmXKlM899wZ/PJpaC++NGro+bxnWvmWp8sV47CoH4DOoF+UH9+LKjHvfhWvfLMGtfVMCxr6CbXAAAWNfwa1tY659vZiS4rluXdmwZRsbtoRw/eYtvp2/iMjoGJ7p3AGAHxb/wqdffW2o365lMxwc7Pl81ndcu3GTE6fPMnfRT3Ru1wYrq9zfUYuXruTQsePciYjk8pWrTJs9h8tXr/Fs5/aqtFGUHCVqn7BJkyZx9epVOnbsiI2NDUOHDqV79+4kJiYW2WvMmTOHiRMn8tprrxEbG0uFChWYOHEiAGXLlmXv3r288847dOzYkczMTHx9fenUqdM/Gg4yffp0Ro8ezQ8//EC5cuW4du0aHTt2ZNKkSbz99ttkZGQwZMgQXnzxRU6d+merndnY2LBr1y7eeecdevbsSXJyMuXKlaNt27Y4ODiQnp7O+fPnWbx4MbGxsXh7ezNixAheffXVf/Q6RaFO486kJieyac33JCVE412+EkPfmYOLe+6eMkkJMcTH3MsO5uRk8/svX5IYF4WFpRWePoG88vZ3VK3TwlBn75Zl6HKyWTTzLaPX6thrOJ3+V/AKXKbUIagcCRlZ/HDoAjGpmVR0tWf2s43wdsgdjhSTlkFE8r2rZs9WrUBadg4rTl7lqz1nsLcy5ykfd0Y1vbf61sqTV8nW63l7g/Fqm0MbBPNqo8qmadhDpB7cTYydA87d+hg2NQ2f/oFhLx0zJxfMXe/LamrNcOrcAwuvcig6HRnnTnL7w7HkxNybX2nu7EL5j+/9wXPq0gunLr1IP3eSO5/d68CrqWmLNiQnJbJy6RLi42Kp4OvPxCmf4+GReyU/Pi6WmOh7bcrJyWbJj3OIi43G0tKK8r5+TJz8OfWeujdcODs7i6U/zScyIpwy1tbUrd+QUWPexdbOPs/rqyVy3UYsnB0JGD0MK093Us5fIrTvcDJu5X6nrTzcKFPuXmdZY2aG7/CB2Fb0Q5+TQ/zeQxzu2p+Mm3cMdcysrKg4fiTWvj7oUtOI2babM69PICep5Kwa177JUyQmp/Lj6j+JjU8koHxZZkwYibd7biYzJj6RiJh7w1NtypRh9ntvMn3BMgaN/wRHezvaNq7Pqy90M9QZ3OtpNBoNc5etIzouAScHO5rVq8WwPt1N3bwCVarThYy0BA5v/pbUpGhcvSvR9ZW5OLiUAyAtOZrk+DsPeZbHT/L+nZjZ2+PWqx9mzi5k3bzOranvGc5T5k4uWNx3XtNotTh37YVnWR8UnY60Mye4PuktcqIjDXWc2ndFa2FJuTGTjF4rZuVPxK762TQNewjHetVpvO0nw/2qX+b+Trq5ZA0nX5qAlbc71uXvfb/Tr93i8DNDqTp9Ar7D+5F5J4ozb31i2CMMIH5/KKH9RhM85U2Cp4wiLewmoX3fKjF7hAG0ad6UpOQUlixfRVxcPH6+5Zn6/kS8PHLf49j4eKKi7w2ftLa25ssPJzF77o8MGz0eBwd7WjVtzEv9723VkZKayoxv5xIXn4CtrQ2BAf7M+mwKVYIK3uC9tJCFOQqnUR6cqCQEsOHYYz5B+F9qsf9dtUNQReTBM2qHoIr09398eKVSKLxpO7VDUEX9zd+qHYIqfr7V4uGVSqEOSzqpHYIqLq+5pnYIqqhzeqXaIaiibHDNh1dSybDP1Vnl+Pt3Ho+hniVjnIMQQgghhBBCPCFK1HDE/2r37t107lzwviopKSkmjEYIIYQQQognkwy2K1yp6oTVr1//X604KIQQQgghhBCmUqo6YdbW1nn2IRNCCCGEEEKYll4W5iiUzAkTQgghhBBCCBMqVZkwIYQQQgghhPpkTljhJBMmhBBCCCGEECYknTAhhBBCCCGEMCEZjiiEEEIIIYQoUooszFEoyYQJIYQQQgghhAlJJkwIIYQQQghRpCQTVjjJhAkhhBBCCCGECUknTAghhBBCCCFMSIYjCiGEEEIIIYqUXvYJK5RkwoQQQgghhBDChCQTJoQQQgghhChSsjBH4SQTJoQQQgghhBAmJJkwIYQQQgghRJFSZE5YoSQTJoQQQgghhBAmJJ0wIYQQQgghhDAhGY4ohBBCCCGEKFJ6WZijUJIJE0IIIYQQQggTkkyYEEIIIYQQokjJEvWFk0yYEEIIIYQQQpiQdMKEEEIIIYQQwoRkOKIQQgghhBCiSMk+YYWTTpjIVyPzA2qHoIqEc1fVDkEVDhU81A5BFZ6bZ6odgip8//xS7RBUcUjbUO0QVLFi3h61Q1BFrU/XqB2CKup8GKZ2CKoIrf6c2iGoomz2BbVDEP+SdMKEEEIIIYQQRUrR69UOoUSTOWFCCCGEEEIIYUKSCRNCCCGEEEIUKdmsuXCSCRNCCCGEEEIIE5JOmBBCCCGEEEKYkAxHFEIIIYQQQhQpWaK+cJIJE0IIIYQQQggTkkyYEEIIIYQQokgpsjBHoSQTJoQQQgghhBAmJJ0wIYQQQgghhDAh6YQJIYQQQgghipSiV1S5/Rvfffcd/v7+lClThnr16rF79+4C6+7Zs4emTZvi6uqKtbU1lStX5quvvvrHrylzwoQQQgghhBBPpOXLl/Pmm2/y3Xff0bRpU+bOnUvnzp05e/YsFSpUyFPf1taWESNGULNmTWxtbdmzZw+vvvoqtra2DB069JFfVzJhQgghhBBCiCKlV/Sq3P6pGTNm8NJLL/Hyyy9TpUoVZs6cSfny5ZkzZ06+9evUqUOfPn2oVq0afn5+9O/fn44dOxaaPcuPdMKEEEIIIYQQpUJmZiZJSUlGt8zMzHzrZmVlcfToUTp06GBU3qFDB/bt2/dIrxcaGsq+ffto2bLlP4pTOmFCCCGEEEKIIqXWnLDPPvsMR0dHo9tnn32Wb4wxMTHodDo8PT2Nyj09PYmIiCi0fT4+PlhZWVG/fn1ef/11Xn755X/0/yNzwoQQQgghhBClwoQJExg9erRRmZWVVaHHaDQao/uKouQpe9Du3btJSUnhwIEDjB8/nsDAQPr06fPIcUonTAghhBBCCFEqWFlZPbTTdZebmxtmZmZ5sl5RUVF5smMP8vf3B6BGjRpERkYyefLkf9QJk+GIQgghhBBCiCL1OCxRb2lpSb169diyZYtR+ZYtW2jSpMmjt1VRCpx3VhDJhAkhhBBCCCGeSKNHj2bAgAHUr1+fxo0bM2/ePG7cuMGwYcOA3OGNt2/fZsmSJQB8++23VKhQgcqVKwO5+4Z9+eWXjBw58h+9rnTChBBCCCGEEEVKUf7dxsmm1rt3b2JjY/nwww8JDw+nevXqbNiwAV9fXwDCw8O5ceOGob5er2fChAlcvXoVc3NzKlasyNSpU3n11Vf/0etKJ0wIIYQQQgjxxHrttdd47bXX8n1s0aJFRvdHjhz5j7Ne+ZE5YUIIIYQQQghhQpIJE0IIIYQQQhQpvV6vdgglmmTCHkODBg2ie/fuaochhBBCCCGE+BckE1aEBg0axOLFiwEwNzfHxcWFmjVr0qdPHwYNGoRW++T1eVdv2s4v6zYRm5CAv09Z3hz8ArWrBBVYPys7mwUr/2DT7gPEJiTh4erMwJ5P80ybZoY6y/7cwm+bdhARE4eTgx2tG9VjeN9eWFlamKJJj8S2eQfs23bDzNGJ7PBbJKxeSFbY+QLrW9dvhn27bph7eKOkp5Fx7jiJvy1Bn5qSW0Frhn2HHtg2bImZkwvZkXdIXPcLmeeOm6ZBj6hMg9bYNO+M1s6JnKjbpG74lezrlwqsb1WrETbNOmPm6ok+M53sS6dI+Ws5SnqqoY6mjDW27XphWa0e2jK26OKjSd24nKyLJ03RpEey4sQVfjp2iZjUDAJcHRjbogZ1yrkVWH/D+ZssOXqRGwmp2Fma08TXkzebV8fJOndfkzWnr/LnuZuExSYBUMXDidebVKW6l4tJ2vOoVm7ZzU9/hhCTkERAOS/GDOhJncoV8607+ftfWL/7UJ7ygHJerJg2wXB/26HjfL9yA7eiYvDxcOO155+m9VO1iq0N/8bOjcvZ+vsiEuNj8C5fkecGvU1g1br51r14+jAzJ7+cp/z9WWvxKuefp/zInr9YMHM8NZ9qzbB3ZhZ16P9J987e9Onhg6uzJddupDL7xyucPJuUb90WjVzp3tmbSv52WFhouHojjYXLrnMoNMFQp3MbDya+EZzn2Lb/20NWdsmZ0L/9rxVsWreExPgYypYPoPeQsQQV8H5fOH2EL98fmqf8w9mr8fbJfb/3hvzOom8m56nz3bL9WFg+2t5GprB2wyaWr1lHbHwCfhV8GPHyYGpWq1Jg/azsbJYsW8nWHbuJi0/A3c2Vfs/1pEv7NgBs3Ladz2d9l+e4Tat+wdLSstja8U+4NKtPwJiXcKxbnTJlPTjS6zUif99W+DHNn6Lql+Oxq1qJzDtRhE2fz415y4zqePXoQNDkN7CpWIG0sBtceP8rItdtLc6mlAj/dLn4J410wopYp06dWLhwITqdjsjISDZu3Mgbb7zBqlWr+P333zE3f3L+y7fuPcTMhcsY90o/agYH8tuWXYz+ZBa/fvUhXu6u+R7z3oy5xCUmMWH4IMp7eRCXmITuvnT2pt0HmPPLaiYOH0zN4IrcCI/k428XAPDmoBdM0q6Hsa7bBKdeg4lf/gNZVy5g26w9bq+9S+THb6GLj8lT3zKgMi4vjiRx9SLSTx/FzNEF5xdewbnvcGJ/+AIAx2dewOapFsT/+j3ZkbcpU6U2bq+MI2rGu2TfumbiFubPqnoD7Lr0JeWPn8i+cYkyT7XC8cXRxM1+F31iXJ765r6VsO/1CqkblpJ54ThaB2fsn30R+x6DSfr1m9xKZmY4DhqHPjWJpKXfok+KR+vogpKZYeLWFWzzxVtM33WS8a1rU7usC6tPXWPkun2s7N8ObwebPPVDb8fwweYjjG5Rkxb+XkSlpPPZ9uN8tC2U6V0bAXD0Vgwdg3yoVdYFSzMzlhy9yOu/7WPlgLZ42Fmbuon52rz/GNN/+o3xg5+jVpA/a0L2MWra96ycNgEvt7ydxbEv9mTEC88Y7ut0evpO/Jy2DWsbyk5eusrErxcz7H9daP1UTbYfPsn4rxfx4/tvUD3QzwStergjezeyatE0Xnj5XQIq12bPllV8++lrTPrqN1zcvQs87oPZ6yhjbWe4b+/gnKdObPQd1iyZQWCV/H/gq6lNMzdGvRTAjLmXOXUuiWc7evPF+9UZMOIoUTF598apVc2RI8cTmPfTNVJSc+jS1pOp71bj1XHHuXT13kWWlNQc+r12xOjYktQBO7xnE8sXfkm/VyYQWKUWOzetZvbHI5kyaxWuhbzfH33zG9bWtob7D77f1jZ2fPT1GqOyktQBC9m9l2/nL+TNYa9QvUowf2zcwjtTPmHRt1/h6e6e7zFTPp9BfEIi40YOp5y3F/GJieh0xsPRbG2sWTJnllFZSemAAZjZ2pB08gK3Fq+h3spvHlrf2s+Hp/6Yx80fV3J84Dicm9Sl+tcfkBUdR8RvmwFwalSbOr9+xcUPZhGxbite3dpRd+lM9rfqS8KhknMxUZjek5eaKWZWVlZ4eXlRrlw56taty8SJE1m3bh1//fUXixYt4tq1a2g0Go4fP244JiEhAY1Gw44dOwxlZ86c4emnn8bBwQF7e3uaN29OWFhYvq959OhRPDw8+OSTTwA4ceIErVu3xt7eHgcHB+rVq8eRI0fyPbY4LV2/hWfaNOPZti3w8ynLW4NfwMPNmTWbd+Rbf3/oaULPXmD6hFE0qFkVbw83qlUKoGZwoKHOqQth1AgOpGPzhnh7uNGwVjXaN23A+bDrJmrVw9m36Urq/hDS9oeQE3mbxNWL0MXHYNu8Q771Lf0roYuNImXnX+hio8i6cp6UvVuwqBBgqGPToAVJm9eQcTYUXWwUqXs2k3HuOHZtnsn3OdVg3bQDGUd3kXF0F7rocFI3LEWXGId1gzb51rfwqYg+IYb0A1vRx8eQc/0S6Yd3YH5fdqBM3eZobWxJ+uVrcm5cRp8QS871S+gibpqqWQ/187HLdKvmR4/qfvi7ODC2ZU087axZdepqvvVPRcTj7WBLn9oVKedoS51ybvSs7s+5yARDnU86PcXztQIIdnfC38We99rWRUHh0M1oE7Xq4X75awfdWjWie+vG+P+dBfN0dWbV1r351rezscbNycFwO3f1Bkmp6TzboqGhztK/dtKwejCDu7XHr6wng7u1p0G1IH7duNNUzXqokD9+okmbHjRt1xNvnwCeG/w2Tq5e7Nq8otDj7B1dcHR2M9y0ZmZGj+t1OhbNmsDTvYfj5ulTnE34V3p3K8efWyNZvyWS67fS+frHK0TFZNKjc/4dka9/vMKvv93i/OUUboVnMO/n69wKT6dpA+MLcIoCcQnZRreSZMsfv9CsbXeat++Bt08AL7w0DmdXT3ZuWlXocQ4Peb8Bo8cdnQvOnKth5br1dGnXhqc7tMW3vA8jXhmMh5sbv2/YnG/9Q0dDOXHmLFM/mEC92jXx8vSgSlAlqld5INOp0eDi7Gx0K0miN+3i4gcziVi75eGVAd+hL5BxI5yzYz4l5fwVbi5Yxc1FawgYPcRQx3/kQGK27iNs2jxSL1whbNo8YkIO4DdyYHE1o8RQFL0qt8eFdMJMoE2bNtSqVYs1a9Y8vDJw+/ZtWrRoQZkyZQgJCeHo0aMMGTKEnJycPHV37NhB27ZtmTJlCu+++y4A/fr1w8fHh8OHD3P06FHGjx+PhYVph+plZ+dw4cp1GtSqZlTesGY1Tl3IvzO558hxKlf045d1G3lm6FieH/Uus5esICMzy1CnVpVKXLhynTOXrgBwOzKafaGnaFK3RvE15p8wM8eifAAZ504YFWecO4mVf95hNwBZVy5g5uRKmap1ANDaO2JTuzEZZ47dq2RugZJt/ONEyc7CqmLloo3/3zIzw7ysH1mXzxgVZ10+g3mF/IenZd+4jNbBGcugmgBobB2wqlafrAv3/u8sK9ch+0YYds/0x3X8TJxHfoRNy6dBoym+tvwD2To956MSaFTBw6i8ka8nJ8Nj8z2mlrcLUSnp7LkagaIoxKZmsO3ybZr5eRb4Ohk5OeTo9DhYlYwht9k5OZy/epNGNYw/041qBHPyUv6dzwet23GABtWC8Ha/lzU7efkqDWs+8Jw1K3Py4qM9Z3HLyc7mxpVzVKnV2Ki8Sq3GXLlwooCjcn02rjfjX27LrMmvcOF03mGZG1bNxc7BmaZtexZpzEXB3FxDUEV7Dh2PNyo/fDye6pUdHuk5NBqwsTYjKdn4PGZtbcbKH55i9Y8N+Py9qlTyty3gGUwvJzub62HnqFqrkVF5tdqNCTtf+Pv94Zg+jB3SgekfvMr5U4fzPJ6Zkc47Q7sw7uVOzP5kFDeuFDxc3dSys7O5ePkK9esYDwOuX6cmp89fyPeYvYeOEBxYkWVr1vHcoKEMGDaKOQuWkJlpnCVNT8/ghZeG89zgV5nw4WdcCisZ3+1/y6lRbaIfuPAUvXk3jvWqo/l75JNzo9rEbN1jVCdmy26cG9cxWZyiZHpyxsaprHLlypw8+Whp52+//RZHR0eWLVtm6DwFBeWdR7Vu3ToGDBjA3Llz6dOnj6H8xo0bjBs3zrCTd6VKlQp9vczMzDwnysysLKz+wxCBhOQUdHo9Lk7Gf6CdnRyIS0jM95jbkdGcPH8JSwsLpo57jcTkFL6Y/wtJKam899pgANo3bUBCUjLDJn2OAuh0Onp2aMWLPbr861iLktbOHo2ZGfrkBKNyfXICWgenfI/JunqRuMWzcRnyFhoLCzRm5qSfPEzCigWGOpnnTmDfpitZl8+SExOJVXANytR8Co2mZFxH0dr83e4U4/khSmoiWrvq+R6Tc/MySSvnYd97GBrz3HZnngslZf0vhjpmLu6YOVUh4+R+Epd8hZmrJ3bPDACtGWnbfy/WNj2KhPRMdIqCq43xMCJXaytiU/MO0QKoVdaVjzvWZ8Jfh8nU6dDpFVoGeDGuVcHznr7eewZ3O2saPtDZU0tCcmru99vR+Pvt4mhPTGLyQ4+PiU9k34lzfPz6i0blsQnJuDrYG5W5OtgTm5j/vCNTS0mOR6/XYe9onM1xcHQlKSHvUGMAR2d3+r76PhUqViUnO4uDu9Yze8pQ3pzyI5Wq1gMg7Hwo+7b9xsQvC8+mqcXRwQJzMw3xCVlG5fEJ2bg4P9qFgRe6l6OMlRkhe+/9P12/lc5nsy4Qdj0NWxsznnumHN99XovBbxzjVrj6Q45TkhPQ63U4OBm/3/aOLiQm5H+RxdHZjQHD38M3oAo5OVkc2LGBGZOHMfbDeQRVy32/vcr5MXjkZMpVqER6egrb1i/l84lDeH/GMjzLVij2dj1MYlIyer0eZycno3JnRyfiExLyPSY8IpJTZ89jaWHBhxPHkZiUzMzv55OUnMI7b+TuvVShXDnGv/E6/n4VSEtLZ/UffzLynfeYP/tLfMoWPLSzJLPydCMz0vi7nxUVi9bCAks3ZzIjorHyciMz0vjzkhkZi5VX/sM6xZNDOmEmoigKmke8en/8+HGaN29eaPbq4MGDrF+/npUrV9KjRw+jx0aPHs3LL7/MTz/9RLt27XjuueeoWDH/bATAZ599xpQpU4zK3h42iHeGDyngiEen4YE2K0qBWYzcndU1TBn1Mna2uXNp3hiYzcTp3zP2pX6UsbLk2JnzLFr9J+Ne6UfVwABuRUQxc+EyXJ3/YMj/Ss7QvDw0mty258Pcywen5waT9NcqMs8dR+vojGP3ATi/MJT4X+cAkLBqIc59XsVz0ixQFHJiIkk7sB2bRq1N2YpH8GAbC/7Mm7mXxe7pvqRt/52sS6fR2jth1+l57Lq9SMpvC/8+XIM+NYmUtYty233nOlp7J6ybdy4RnbC7HvxIK1Bg06/EJvHFzpO80jCYxhU8iU7LYNbu03wWcpz32+edC7T4yEU2XbjFvF7NsTLPO6RJTXnarRT2jt/zx65D2NlY06p+PhnsB55UgUc+d5rKg/EoKHnPdX/zLOeHZzk/w/2A4FrEx0Sw9ffFVKpaj4z0VBbNnki/YR9gl888sZIkzyms4NOakbbN3Rn8gi8TPj1LQuK9TNjZi8mcvXiv037qXBI/zqhDr65lmfXDlSKK+r/L+/Er+O+5Vzk/vO57vysG1yIuNoLN634ydMIqBtekYnBNQ53AyrX5aGxfQjYso8/Lbxdx9P9efu0u6Bue+xsH3h0zCjvb3Gzma0MGMvnz6bw57CWsrKyoWjmIqpXvXVCuXiWYoW+9zZr1fzFq6H//vaGaB78Ed//j7i/Pr86jfHkec7IwR+FKxmX0J8C5c+fw9/c3rJCo3Pfly85+cHjGwyfeV6xYkcqVK7NgwQKysoyvTk6ePNkwpywkJISqVavy22+/FfhcEyZMIDEx0ej25kv9/0nz8nCyt8NMqyX2gaxXfGJynqvnd7k6O+Lu4mTogAH4lfNGURSi43KHwcxbto5OLRrzbNsWBPr60KphXYb17cGS3/4qEftR6FOSUXQ6tPZORuVaO0f0yflnAO079CAz7AIp234n+84NMs+dIGH5fGybtDFkz/QpScT+8AW3R/cn/P3XiPzoDZTMDHSxUcXcokejT/u73XaORuUaWwf0Kfm326bl0+TcuEz6no3oIm+Rffk0yX/8hHW9Fobn0ScnoIuNMPpjpYsOx8zeCfKZY2FqTtZWmGk0xDyQ9YpLz8yTHbtr4ZGL1PJ24cV6QVRyd6SJryfjW9di3dnrRKcaX/1fcvQSCw5f5NseTank7pjv86nByd727++3cYYqPikZV0f7Ao7KpSgKv+88QJdm9bF4YKEiV6e8Wa+4pGRcHAp/TlOxs3dGqzXLk/VKTozD3in/xYby4x9Uk6jwGwBER9wkNuoOc6aOYsTzdRnxfF0O7vyDU0d2MOL5ukSXgPmPiUnZ5OgUXJyNR0c4O1oQ/5A5XG2auTF+ZCU+mHaOoycSCq2rKHD+cjI+3iVj8Rk7eye0WjMS442zGMmJ8Tg4PvpKpQFBNYj8+/3Oj1arxT+wmuEzoTZHB3u0Wi1x8QlG5fGJiTg75X8ecnF2xs3FxdABA/AtXy7373ds3oWZILfdlSsFcvtOeJHFbmqZkTF5MlqW7i7os7PJik3IrRMRg5WX8Zw/Kw+XPBk08eSRTpgJhISEcOrUKXr16oX736sKhYffO+ncv0gHQM2aNdm9e3eeztn93NzcCAkJISwsjN69e+epGxQUxFtvvcXmzZvp2bMnCxcuLPC5rKyscHBwMLr9l6GIABYW5gQH+HL45Fmj8kMnz1IjOP+sXM3gQGLiE0lLv/dD9EZ4JFqNBneX3CvEGZmZaLXGV+K0Wi2KopSMi0q6HLJvXqFM5ZpGxWUq1yTzav5j6TWWlnmviN2dWPrgpcic7NyVBrVmWNduRPrJvHMNVKHTkXPnGpaBxnMALQOrknMj/zmAGgtLo4sRAOiN251z4zJmLp5G/w9mbl7okuJBpyu6+P8lCzMtlT2cOHjDuDN88EYUNb3z/1Geka1D+8D7aqbNe+V0ydGLzD90nm+6N6GqZ8nKkFiYm1PZvzwHTxt/pg+eukDNSnmXXb/f0XOXuRkZQ7dWjfI8VjPQn4OnHnjOkxeoGVT4c5qKuYUFFQKqcO7kAaPy8ycPEBD86Mvo37p63rAQg1c5f96bsYqJXy433GrUb0VQtaeY+OVynF29irQN/0ZOjsLFsGSequVkVP5UbWdOny94qGjb5u5MHBXEh9MvsP9ofIH17hfob0dsfNbDK5qAuYUFvhWrcO7EQaPysycOULHyo7/fN65cKHThDUVRuHG18DqmZGFhQVBgAEeOG0+hOHr8JNUr5z+3uXqVYGLj4klPTzeU3bwdjlarwd01/w6roihcvnKtxC3O8U8kHDiOW9smRmXu7ZuRePQ0yt/z+OMPHMetbVOjOm7tmhG/P9RkcapF0Suq3B4X0gkrYpmZmURERHD79m2OHTvGp59+Srdu3ejatSsvvvgi1tbWNGrUiKlTp3L27Fl27drFe++9Z/QcI0aMICkpiRdeeIEjR45w6dIlfvrpJy5cMP5x4uHhQUhICOfPn6dPnz7k5OSQnp7OiBEj2LFjB9evX2fv3r0cPnyYKlUK3tujuPTp2p7ft+3mj5A9XLt1h5mLlhEZE0ePDq0A+O6X1Uz5+kdD/Q7NGuJob8vH3y3k6s07hJ69yDc/raJrm2aUscrtFDarX4s1m3ewZe8h7kRGc+jEGeYtW0vz+rUwMysZH+fkkPXYNmmLTaPWmHuWw7HnQMxc3EjdnbuqlMOzfXEeMMJQP+PUUaxrN8C2WQfMXD2wDAjG6X+Dybp2CX1i7g8XS99AytRqkPt4xcq4vf4uaDQkb12nShvzk753M2XqtaBM3eaYuXtj2/kFzBxdST+8HQDb9v/Dvte9/ZIyzx/HqmpdyjRojdbZHfMKgdg93Y/sm2GGOXXph7ajsbHFrktfzFw9sQyqiU3Lp8k4GKJGE/PVv24ga89cY92Za1yNS2L6zpNEJKfxvxq5HYev957h/U33VidtHuBFSNgdVp68wq3EVI7fieWLHSep5umM+9/Lzy8+cpHv9p/jg3Z18XawISY1g5jUDNKy8i7Oo5Z+nVuxdvsB1u04wNXbEUz/aQ0RsfH0+vvHxjfL/uD9OT/nOW7djgNUr+hLYPmyeR57oVNLDp66wKI/tnLtTiSL/tjKwTMX6NupZbG351G1eWYA+7atYd+23wi/dYVVC78gPiac5h2eA2DtL7NYNPtdQ/2Q9T9z/FAIUeHXuXPzMmt/mUXoga207JS7pYaFpRVlK1QyutnY2mNlbUvZCpUwN/GiSgVZvu42Xdt70aWtJ74+1ox8KQAPNyvWbsy9oPjqAD/effPeULO2zd15780gvll4lTMXknBxssDFyQJbm3sZ7EG9K9CgjhPenmUI9Ldl/MhKVPK3Zd3GkpMZaf9MP3Zv+40929YSfusKyxd8SVxMBC079AJgzc9f8+OsSYb6W//4hdCD24m8c4PbN8JY8/PXHDuwjTZdehvq/L58LqdD9xEdcYsbVy+w+Nsp3Lp2kZYd/2fy9hXkuW5d2bBlGxu2hHD95i2+nb+IyOgYnumcu8rvD4t/4dOvvjbUb9eyGQ4O9nw+6zuu3bjJidNnmbvoJzq3a4OVVe6ogMVLV3Lo2HHuRERy+cpVps2ew+Wr13i2c3tV2pgfM1sbHGpVxqFW7px6G38fHGpVpkz53DlrwR+PptbCzw31r89bhrVvWap8MR67ygH4DOpF+cG9uDLj3pzua98swa19UwLGvoJtcAABY1/BrW1jrn292LSNEyWOzAkrYhs3bsTb2xtzc3OcnZ2pVasWs2fPZuDAgYahiAsWLGDIkCHUr1+f4OBgpk2bRocO95Yvd3V1JSQkhHHjxtGyZUvMzMyoXbs2TZs2zfN6Xl5ehISE0KpVK/r168eSJUuIjY3lxRdfJDIyEjc3N3r27JlnzpcptGvagMSUVBas+oPY+EQCypdl+sQ38P57j7DY+EQiY+4N87CxLsOsSaOZ8eOvDB7/MY72trRtXJ+hL9yb8zaoV1c0Gg1zl/5GdFwCzg72NK1fi2F9euR5fbWkH9tHgq0dDp3/h5mDM9nhN4n57lPDHmFmDs6Yu9y74pl2cAeaMmWwa9kJx54voqSnknHhNInr7i1QgYUljl37YO7mgT4zg4wzocQt+RolPc3UzStQ5ulDaGxssWn9LFp7x9zl+X/6Cv3fE9i19o5o7xuylRm6F41VGawbtsWuU2/0GWlkXzlP6qZ7ixPoE+NIXDQduy59cB7xEfrkeNL3byFt1waTt68gHYJ8SEjP4oeDF4hJy6CiqwOzuzUx7BEWk5pBRPK9q8PPVvUlLSuHFSeu8NXu09hbWfCUjzujmt3LIq48eZVsnZ63Nxivoje0YWVebWT6Cyr56dC4Lokpqcz/bRMxCYlU9PFm1rhXDasdxiQkERFrnP1ISUsn5PAJxg7IfwXAWkH+fDJiIHNW/sn3Kzfg4+nGZyMHlZg9wgDqN+1EanIiG1bNIyk+Gu8Kgbw28Vtc3XM7lUnxMcTHRBjq5+Rk89uSGSTERWFhaYW3T0Vem/gN1es2V6sJ/0rInhgc7C0Y1LsCri6WXL2eytsfniYyOncorquzJZ5u94bgduvohbm5ljHDAhkz7N42I39ti+TT2RcBsLczZ9xrlXBxtiQ1NYdLV1MZMfEk5y6lmLZxhXiqWUdSkhNZv+KH3M2aK1Rk1LuzcfXIfb8T4mOIe+D9Xrn4KxLionM72OUDGPXubGrUa2aok56azE9zPiYpIRZrGzvKBwQz7uMf8K+U/yJGamjTvClJySksWb6KuLh4/HzLM/X9iXh55I7miY2PJyr63nA6a2trvvxwErPn/siw0eNxcLCnVdPGvNT/3v6dKampzPh2LnHxCdja2hAY4M+sz6ZQJajwxcNMybFedRpv+8lwv+qXEwG4uWQNJ1+agJW3O9bl7y0ikn7tFoefGUrV6RPwHd6PzDtRnHnrE8MeYQDx+0MJ7Tea4ClvEjxlFGlhNwnt+5bsESbQKHnGAwkBcSd3qx2CKtLmzVY7BFVYOdk9vFIpZF224GXhSzOlQSu1Q1DFIatWaoegisnvlZBhyyb2yaclb9NrUwg0z38IeGkXWv05tUNQxdPZ+U91KAk6DjyuyutuWlxbldf9p0rG+C0hhBBCCCGEeELIcEQhhBBCCCFEkXqcFslQg2TChBBCCCGEEMKEJBMmhBBCCCGEKFJKCdi/tSSTTJgQQgghhBBCmJB0woQQQgghhBDChGQ4ohBCCCGEEKJIycIchZNMmBBCCCGEEEKYkGTChBBCCCGEEEVKUWRhjsJIJkwIIYQQQgghTEg6YUIIIYQQQghhQjIcUQghhBBCCFGk9LIwR6EkEyaEEEIIIYQQJiSZMCGEEEIIIUSRUvSyMEdhJBMmhBBCCCGEECYknTAhhBBCCCGEMCEZjiiEEEIIIYQoUooszFEoyYQJIYQQQgghhAlJJkwIIYQQQghRpBRFFuYojGTChBBCCCGEEMKEJBMmhBBCCCGEKFIyJ6xwkgkTQgghhBBCCBOSTpgQQgghhBBCmJAMRxRCCCGEEEIUKUUvC3MURjJhQgghhBBCCGFKihAlSEZGhvLBBx8oGRkZaodiUtJuafeTQNot7X4SSLul3UI8Co2iKLJ0iSgxkpKScHR0JDExEQcHB7XDMRlpt7T7SSDtlnY/CaTd0m4hHoUMRxRCCCGEEEIIE5JOmBBCCCGEEEKYkHTChBBCCCGEEMKEpBMmShQrKys++OADrKys1A7FpKTd0u4ngbRb2v0kkHZLu4V4FLIwhxBCCCGEEEKYkGTChBBCCCGEEMKEpBMmhBBCCCGEECYknTAhhBBCCCGEMCHphAkhhBBCCCGECUknTAghhBBCCCFMSDphQgghhCgSOTk5bN26lblz55KcnAzAnTt3SElJUTkyIYQoWaQTJlQXGRnJgAEDKFu2LObm5piZmRndSqv09HTS0tIM969fv87MmTPZvHmzilEVvye13Tdv3uTWrVuG+4cOHeLNN99k3rx5KkaljoSEBLVDMImEhATmz5/PhAkTiIuLA+DYsWPcvn1b5ciKx/Xr16lRowbdunXj9ddfJzo6GoBp06YxduxYlaMrXhs3bmTPnj2G+99++y21a9emb9++xMfHqxhZ8XpSz2vHjh3j1KlThvvr1q2je/fuTJw4kaysLBUjE48T6YQJ1Q0aNIhjx44xadIkVq1axZo1a4xupVW3bt1YsmQJkPtjrWHDhkyfPp1u3boxZ84claMrPk9qu/v27cv27dsBiIiIoH379hw6dIiJEyfy4Ycfqhxd8fn8889Zvny54f7zzz+Pq6sr5cqV48SJEypGVrxOnjxJUFAQn3/+OV9++aWh4/nbb78xYcIEdYMrJm+88Qb169cnPj4ea2trQ3mPHj3Ytm2bipEVv3HjxpGUlATAqVOnGDNmDF26dOHKlSuMHj1a5eiKz5N6Xnv11Ve5ePEiAFeuXOGFF17AxsaGlStX8vbbb6scnXhsKEKozM7OTgkNDVU7DJNzdXVVTp8+rSiKovzwww9KzZo1FZ1Op6xYsUKpXLmyytEVnye13U5OTsr58+cVRVGUWbNmKU2aNFEURVE2bdqk+Pv7qxlasfL391f27t2rKIqibN68WXFyclI2bdqkvPTSS0r79u1Vjq74tG3bVhk3bpyiKLnnuLCwMEVRFGXv3r2Kr6+vipEVH1dXV8Nn/P42X716VbG2tlYztGJna2urXL16VVEURfnggw+UXr16KYqiKEePHlU8PT1VjKx4PannNQcHB+Xy5cuKoijK1KlTlQ4dOiiKoih79uxRfHx81AxNPEbM1e4EClG+fHkURVE7DJNLS0vD3t4egM2bN9OzZ0+0Wi2NGjXi+vXrKkdXfJ7UdmdnZ2NlZQXA1q1befbZZwGoXLky4eHhaoZWrMLDwylfvjwA69ev5/nnn6dDhw74+fnRsGFDlaMrPocPH2bu3Ll5ysuVK0dERIQKERU/vV6PTqfLU37r1i3Dd760srS0NAyz3rp1Ky+++CIALi4uhgxZafSkntcURUGv1wO57e7atSuQ+3smJiZGzdDEY0SGIwrVzZw5k/Hjx3Pt2jW1QzGpwMBA1q5dy82bN9m0aRMdOnQAICoqCgcHB5WjKz5ParurVavG999/z+7du9myZQudOnUCchctcHV1VTm64uPs7MzNmzeB3Hkz7dq1A3J/xOT3g720KFOmTL4/vi9cuIC7u7sKERW/9u3bM3PmTMN9jUZDSkoKH3zwAV26dFEvMBNo1qwZo0eP5qOPPuLQoUM8/fTTAFy8eBEfHx+Voys+T+p5rX79+nz88cf89NNP7Ny50/B+X716FU9PT5WjE48NlTNxQihOTk6KpaWlotVqFTs7O8XZ2dnoVlqtXLlSsbCwULRardKuXTtD+aeffqp06tRJxciK1/3tvn84Wmlv9/bt2xUnJydFq9UqgwcPNpRPmDBB6dGjh4qRFa/XX39d8fX1Vdq1a6e4uroqycnJiqIoyrJly5Q6deqoHF3xeeWVV5Tu3bsrWVlZip2dnXLlyhXl+vXrSp06dZQ33nhD7fCKxe3bt5WgoCClSpUqirm5udKoUSPF1dVVCQ4OViIjI9UOr1hdv35defrpp5WaNWsq8+fPN5S/+eabysiRI1WMrHg9qee1EydOKNWrV1ccHByUyZMnG8pHjBih9OnTR8XIxONEoyhP4DgwUaIsXry40McHDhxookhMLyIigvDwcGrVqoVWm5uYPnToEA4ODlSuXFnl6IrPk9punU5HUlISzs7OhrJr165ha2tbarMj2dnZzJo1i5s3bzJo0CDq1KkD5GbA7ezsePnll1WOsHgkJSXRpUsXzpw5Q3JyMmXLliUiIoLGjRuzYcMGbG1t1Q6xWKSnp7N06VKOHTuGXq+nbt269OvXz2ihDlG6FHRes7GxwcPDQ8XITC8jIwMzMzMsLCzUDkU8BqQTJoTKLl++TFhYGC1atMDa2hpFUdBoNGqHJYpYmzZtWLNmDU5OTkblSUlJdO/enZCQEHUCE8UqJCTEqENydzimKH3CwsJYuHAhYWFhzJo1Cw8PDzZu3Ej58uWpVq2a2uEVm5ycHHbs2EFYWBh9+/bF3t6eO3fu4ODggJ2dndrhFYvPPvss31VOdTod/fv3Z+nSpSpEJR430gkTJYJOp2Pt2rWcO3cOjUZD1apVefbZZ0v1PmGxsbE8//zzbN++HY1Gw6VLlwgICOCll17CycmJ6dOnqx1isejRo0e+nUyNRkOZMmUIDAykb9++BAcHqxBd8dFqtUREROS5MhwVFUW5cuXIzs5WKbLid/HiRXbs2EFUVJRhMvtd77//vkpRFZ+cnBzKlCnD8ePHqV69utrhmMzvv/+eb/n9321/f38TR2UaO3fupHPnzjRt2pRdu3Zx7tw5AgICmDZtGocOHWLVqlVqh1gsrl+/TqdOnbhx4waZmZlcvHiRgIAA3nzzTTIyMvj+++/VDrFYeHp68tFHHzF06FBDmU6n44UXXuD06dOcO3dOxejE40JWRxSqu3z5Ml26dOH27dsEBwejKAoXL16kfPny/Pnnn1SsWFHtEIvFW2+9hYWFBTdu3KBKlSqG8t69e/PWW2+V2k6Yo6Mja9euxcnJiXr16qEoCqGhoSQkJNChQweWL1/O559/zrZt22jatKna4f5nJ0+eNPz77NmzRivj6XQ6Nm7cSLly5dQIzSR++OEHhg8fjpubG15eXkYdcI1GUyo7Yebm5vj6+pbqhUfy0717dzQaTZ7Vbu+WaTQamjVrxtq1a42GrpUG48eP5+OPP2b06NFGK0G2bt2aWbNmqRhZ8bq7N9yJEyeMFuLo0aNHqR1qDLBhwwbatWuHk5MTzz//PNnZ2fTu3Zvz588b9k0T4qFUmosmhEHnzp2VTp06KbGxsYaymJgYpVOnTkqXLl1UjKx4eXp6KsePH1cUxXhPnStXrii2trZqhlas3nnnHWX48OGKTqczlOl0OmXEiBHKhAkTFL1erwwdOlRp2rSpilEWHY1Go2i1WkWr1SoajSbPzcbGRvnxxx/VDrPYVKhQQZk6daraYZjcggULlM6dOxud10q7rVu3Kg0bNlS2bt2qJCUlKUlJScrWrVuVRo0aKX/++aeyZ88epVq1asqQIUPUDrXI2draKleuXFEUJe8eaVZWVmqGVqye5L3htm/frjg4OChr165VnnnmGaVq1apKRESE2mGJx4hkwoTqdu7cyYEDB3BxcTGUubq6MnXq1FKRCSlIamoqNjY2ecpjYmIM+66URj/++CN79+41LMgBuUP1Ro4cSZMmTfj0008ZMWIEzZs3VzHKonP16lUURSEgIIBDhw4ZLcBhaWmJh4dHqR52Gx8fz3PPPad2GCY3e/ZsLl++TNmyZfH19c2zEMexY8dUiqz4vPHGG8ybN48mTZoYytq2bUuZMmUYOnQoZ86cYebMmQwZMkTFKIuHk5MT4eHheYZbhoaGlupM95O8N1yrVq346aef6NWrF1WqVGHnzp24ubmpHZZ4jEgnTKjOysqK5OTkPOUpKSlYWlqqEJFptGjRgiVLlvDRRx8BuUN29Ho9X3zxBa1bt1Y5uuKTk5PD+fPnCQoKMio/f/684Y95mTJlSs3iJL6+vgB55kI9KZ577jk2b97MsGHD1A7FpLp37652CCYXFhaW715/Dg4OXLlyBYBKlSqVys1s+/btyzvvvMPKlSsN5/K9e/cyduxYw8bNpdHdveHmzZsHlO694Xr27Jlvubu7O05OTkbzw9asWWOqsMRjTDphQnVdu3Zl6NCh/PjjjzRo0ACAgwcPMmzYMJ599lmVoys+X3zxBa1ateLIkSNkZWXx9ttvc+bMGeLi4ti7d6/a4RWbAQMG8NJLLzFx4kSeeuopNBoNhw4d4tNPPzX8WNm5c2epW01syZIlhT5eWn+oBQYGMmnSJA4cOECNGjXyLN08atQolSIrXh988IHaIZhcvXr1GDduHEuWLDFkfKOjo3n77bd56qmnALh06VKp3Lz4k08+YdCgQZQrVw5FUahatSo6nY6+ffvy3nvvqR1esfnqq69o3bo1VatWJSMjg759+3Lp0iXc3NxK3QqBjo6O+ZZ37NjRxJGI0kJWRxSqS0hIYODAgfzxxx+GH2g5OTk8++yzLFq0qMATX2kQERHBnDlzOHr0qGEJ69dffx1vb2+1Qys2Op2OqVOn8s033xAZGQnkrjQ1cuRI3nnnHczMzLhx4wZarbZU/Vh7cCGC7Oxs0tLSsLS0xMbGhri4OJUiK16FrYan0WgMGZLS6ujRo0arvt7dJ600unDhAt26dePq1auUL18ejUbDjRs3CAgIYN26dQQFBbF27VqSk5MZMGCA2uEWi7CwMEJDQ9Hr9dSpU4dKlSqpHVKxk73hhPh3pBMmSoxLly5x/vx5w1XEwMBAtUMSxSwpKQkg3yFMT4JLly4xfPhwxo0bJ1dTS5moqCheeOEFduzYgZOTE4qikJiYSOvWrVm2bFmp3ZxbURQ2bdrExYsXURSFypUr0759e6M5oEI87q5evUpOTk6eTvalS5ewsLDAz89PncDEY0U6YUKoKCEhgUOHDuW7f1JpHZ4mjB05coT+/ftz/vx5tUMRRah3796EhYXx008/GbagOHv2LAMHDiQwMLDUDdV6Eo0ePZqPPvoIW1tbRo8eXWjdGTNmmCiq4vf777/TuXNnLCwsCtwb7q7SOqWgZcuWDBkyhIEDBxqV//zzz8yfP58dO3aoE5h4rEgnTKjiSf3jdb8//viDfv36kZqair29fZ79k0rr8LTIyEjGjh3Ltm3biIqKyrOn0JO2t1JoaCgtW7Y0ZAVLm4ethLdgwQITRWJajo6ObN261TAX6q5Dhw7RoUMHEhIS1AmsmKWmprJz505u3LhBVlaW0WOlbf5f69at+e2333BycqJVq1YFLiak0WgICQkxcXTF5/6N5wvLcGo0mlJ7PndwcODYsWN5RuxcvnyZ+vXrl9rvtyhasjCHUEVoaCjZ2dmGfz+JxowZw5AhQ/j000/zXaq+tBo0aBA3btxg0qRJeHt7l5pVEB/mwSvGiqIQHh7ON998U6q3YoiPjze6n52dzenTp0lISKBNmzYqRVX89Hp9nkVIACwsLErtSpmhoaF06dKFtLQ0UlNTcXFxISYmBhsbGzw8PEpdJ+z+TXmfpMzH/Z/f0vpZfhiNRpPvqs6JiYmltuMpip5kwoRQia2tLadOnSIgIEDtUEzK3t6e3bt3U7t2bbVDMakHrxhrNBrc3d1p06YN06dPL9WLsTxIr9fz2muvERAQwNtvv612OMWiW7duJCQksHTpUsqWLQvA7du36devH87Ozvz2228qR1j0WrVqRVBQEHPmzMHJyYkTJ05gYWFB//79eeONNwpc4vtxl5OTQ5kyZTh+/DjVq1dXOxyTyc7OpkOHDsydOzfPliOlXdeuXbGxsWHp0qWGfR51Oh29e/cmNTWVv/76S+UIxeNAZsoK1Q0ZMiTfK0qpqamlclPPuzp27MiRI0fUDsPkypcvn2cI4pNAr9cb3XQ6HREREfz6669PVAcMcjukb731Fl999ZXaoRSbb775huTkZPz8/KhYsSKBgYH4+/uTnJzM119/rXZ4xeL48eOMGTMGMzMzzMzMyMzMpHz58kybNo2JEyeqHV6xMTc3x9fX94nLgFhYWHD69OknZjTD/aZNm0ZISAjBwcEMHjyYwYMHExwczK5du/jiiy/UDk88JiQTJlRnZmZGeHg4Hh4eRuUxMTF4eXmRk5OjUmRF7/4hadHR0Xz44YcMHjw43/2TSuuE5s2bNzN9+nTmzp37xK4gdfe0+yT+eLlrw4YNDBw4kOjoaLVDKVZbtmwxWvW1Xbt2aodUbNzd3dm7dy9BQUEEBwcze/ZsOnbsyPnz56lbty5paWlqh1hsFi5cyMqVK/n5559xcXFROxyTGTNmDBYWFkydOlXtUEzuzp07fPPNN5w4cQJra2tq1qzJiBEjnqj3X/w30gkTqklKSkJRFJydnbl06ZLRks06nY4//viD8ePHc+fOHRWjLFqPukxzaZ7Q7OzsTFpaGjk5OdjY2OTpfJbWBUkgd8PmL774gkuXLgEQFBTEuHHjSu2eSUCehXfuzoVbv349gwYN4ptvvlEpMlHUOnTowKBBg+jbty/Dhg0jNDSUUaNG8dNPPxEfH8/BgwfVDrHY1KlTh8uXL5OdnY2vry+2trZGjx87dkylyIrXyJEjWbJkCYGBgdSvXz9Pu0vrwlpCFAVZmEOoxsnJCY1Gg0ajyXc8uUajYcqUKSpEVnye1EnM95s5c6baIahixowZTJo0iREjRtC0aVMURWHv3r0MGzaMmJgY3nrrLbVDLBbHjh0zyvhptVrc3d2ZMWMGTz/9tIqRFa9Ro0YRGBiYZzGKb775hsuXL5fK78Gnn35qGFr+0UcfMXDgQIYPH05gYCALFy5UObri1b17d7VDUMXp06epW7cuABcvXjR6rDRn+nft2lXo4y1atDBRJOJxJpkwoZqdO3eiKApt2rRh9erVRil8S0tLfH19DRPahXjc+fv7M2XKlDz7vy1evJjJkydz9epVlSIzvYiICD755BPmz59Penq62uEUi3LlyvH7779Tr149o/Jjx47x7LPPcuvWLZUiKx6KonDjxg08PDywtrZWOxwhilV+o1ru73SW1pEsomhJJkyopmXLlkDuzvPly5d/5KF6pcWTdKU8KSkJBwcHw78Lc7deaRMeHk6TJk3ylDdp0oTw8HAVIipeCQkJvP7662zevBlLS0veeecdRowYwZQpU/jyyy+pWrVqqd0jDCA2NhZHR8c85Q4ODsTExKgQUfFSFIVKlSpx5swZKlWqpHY4QhSr/LbeCA0NZdKkSXzyyScqRSUeN9IJE6rz9fUFIC0tLd8NPmvWrKlGWMVu9erVefaOgtwf5VOnTi1VnTBnZ2fD4it3h6E+SFGUUj0XLjAwkBUrVuRZJW758uWl8kfrxIkT2bVrFwMHDuSvv/7irbfeYuPGjWRkZLBhwwbDRZjSKjAwkI0bNzJixAij8r/++qtUbkuh1WqpVKkSsbGxpfLz/DBarbbQ4Xel9bzWunXrQttdmjapvl9+F1jat2+PlZUVb731FkePHlUhKvG4kU6YUF10dDSDBw8ucF+N0vrH60m6Uh4SEmIYbnr/BqdPkilTptC7d2927dpF06ZN0Wg07Nmzh23btrFixQq1wytyf/75JwsXLqRdu3a89tprBAYGEhQUVKouLhRm9OjRjBgxgujoaMOm1Nu2bWP69Oml9v9g2rRpjBs3jjlz5jxR+2UBefZ9u5sZWbx4camb23y/B/d7zM7O5vjx45w+fZqBAweqE5SK3N3duXDhgtphiMeEzAkTquvXrx/Xrl1j5syZtG7dmt9++43IyEg+/vhjpk+fXmon71evXp1hw4bluVL+9ddfM2fOHM6ePatSZKK4HD16lK+++opz584ZliwfM2YMderUUTu0ImdhYcH169cN8zptbGw4dOjQE/XjfM6cOXzyySeGFV79/PyYPHlynnmBpcX9K59aWlrmmRtWmlc+Lcivv/7K8uXLWbdundqhmNTkyZNJSUnhyy+/VDuUYnHy5Emj+3dXfZ06dSrZ2dns3btXpcjE40Q6YUJ13t7erFu3jgYNGuDg4MCRI0cICgri999/Z9q0aezZs0ftEIvFggULGDFiBOPGjcv3Svkrr7yicoTFJyEhgUOHDhEVFZVnxcjS+gP1UU2dOpVhw4bh5OSkdij/iZmZGREREYatJ+zt7Tl58iT+/v4qR2Z60dHRWFtbY2dnp3YoxWrx4sWFPv4kZkbCwsKoWbMmqampaodiUpcvX6ZBgwaltuN9d/jpgz+hGzVqxIIFC6hcubJKkYnHiQxHFKpLTU01bNTs4uJCdHQ0QUFB1KhRo9TurQIwZMgQMjMz+eSTT/joo4+A3Cvlc+bMKdUdkT/++IN+/fqRmpqKvb290XwCjUZTqtv+KD799FOef/75x74TpigKgwYNwsrKCoCMjAyGDRuWZx+hNWvWqBFesUtPT0dRFGxsbHB3d+f69evMnz+fqlWr0qFDB7XDKxZPYierMOnp6Xz99df4+PioHYrJ7d+/nzJlyqgdRrF5cDXbu1tvlOY2i6InnTChuuDgYC5cuICfnx+1a9dm7ty5+Pn58f333+Pt7a12eMVq+PDhDB8+/Im5Ug4wZswYhgwZwqeffoqNjY3a4ZQ4pWVwwoM/yPv3769SJOro1q0bPXv2ZNiwYSQkJNCgQQMsLS2JiYlhxowZDB8+XO0Qi0VYWBgLFy4kLCyMWbNm4eHhwcaNGylfvjzVqlVTO7xi4+zsbHRBSVEUkpOTsbGx4eeff1YxsuLVs2dPo/t3h+UdOXKESZMmqRRV8dLr9Wzbto01a9Zw7do1NBoN/v7+/O9//2PAgAGlen80UbRkOKJQ3S+//EJ2djaDBg0iNDSUjh07Ehsbi6WlJYsWLaJ3795qh1gs2rRpw5o1a/JkPJKSkujevXupXVXK1taWU6dOlcoV4oqCvb09J06ckP+fx5ybmxs7d+6kWrVqzJ8/n6+//prQ0FBWr17N+++/z7lz59QOscjt3LmTzp0707RpU3bt2sW5c+cICAhg2rRpHDp0iFWrVqkdYrFZtGhRvpuSN2zYEGdnZxUjK16DBg3Kt91t2rQplRlfRVF45pln2LBhA7Vq1aJy5cooisK5c+c4deoUzz77LGvXrlU7TPGYkEyYUF2/fv0M/65Tpw7Xrl3j/PnzVKhQATc3NxUjK147duzIsxw/5A7b2r17twoRmUbHjh05cuSIdDJEqZaWloa9vT0AmzdvpmfPnmi1Who1asT169dVjq54jB8/no8//pjRo0cb2g65y5jPmjVLxciKX5s2bShfvny+WZAbN25QoUIFFaIqfosWLVI7BJNatGgRu3btYtu2bbRu3drosZCQELp3786SJUue+GH14tFIJ0yoKjs7m+DgYNavX0/VqlWB3FXU6tatq3Jkxef+VZXOnj1LRESE4b5Op2Pjxo2UK1dOjdBM4umnn2bcuHGcPXuWGjVqYGFhYfT4s88+q1JkQhSdwMBA1q5dS48ePdi0aRNvvfUWAFFRUaV2Q/JTp07x66+/5il3d3cnNjZWhYhMx9/f37AX4v1iY2Px9/cvtVutBAQEcPjwYVxdXY3KExISqFu3LleuXFEpsuKxdOlSJk6cmKcDBrkd8fHjx/PLL79IJ0w8EumECVVZWFiQmZn5RI2hrl27NhqNBo1GY1gV8X7W1tZ8/fXXKkRmGndXffzwww/zPFaaN2sWT5b333+fvn378tZbb9G2bVsaN24M5GbFSuOWBABOTk6Eh4fnWQEzNDS0VF9YgoLncqakpJTqxRquXbuW7zk7MzOT27dvqxBR8Tp58iTTpk0r8PHOnTsze/ZsE0YkHmfSCROqGzlyJJ9//jnz58/H3Lz0fySvXr2KoigEBARw6NAhwxLeAJaWlnh4eGBmZqZihMXrwSXphbHmzZvn2V9JPH7+97//0axZM8LDw6lVq5ahvG3btvTo0cNw/9atW5QtWxatVqtGmEWqb9++vPPOO6xcuRKNRoNer2fv3r2MHTu21GYGRo8eDeReQHr//feNFhvS6XQcPHgwz4bGpcHvv/9u+PemTZtwdHQ03NfpdGzbtg0/Pz8VIitecXFxeHp6Fvi4p6cn8fHxJoxIPM5kYQ6huh49erBt2zbs7OyoUaPGE7OEtXiymJmZFThcycPDQzKATygHBweOHz9eKuZI3l1gadmyZSiKgrm5OTqdjr59+7Jo0aJSeXHp7rC0nTt30rhxYywtLQ2PWVpa4ufnx9ixY6lUqZJaIRaLuxcN8tsry8LCAj8/P6ZPn07Xrl3VCK/YPLj/4YMiIyMpW7asnM/FIyn9aQdR4jk5OdGrVy+1w1DN2bNnuXHjRp5FOkrz3Kht27axbdu2fDdrXrBggUpRFa+CrndlZmYa/XATT5bSdB3UwsKCX375hQ8//JDQ0FD0ej116tQpdR2Q+23fvh2AwYMHM2vWrFI73+9Bd8/b/v7+HD58uFQvonW/B/c/fFBmZqaJIxKPM+mECdUtXLhQ7RBUceXKFXr06MGpU6eMribenR9XWq+kTZkyhQ8//JD69evj7e1d6ucD3p0foNFomD9/vtFecDqdjl27dlG5cmW1whOiyOzcuZOWLVtSsWJFKlasqHY4JvWk/h17cNPi0u5RNiQvrUNvRdGT4YhCqOSZZ57BzMyMH374wTA/LDY2ljFjxvDll1/SvHlztUMsFt7e3kybNo0BAwaoHYpJ3F2k4Pr16/j4+BgNybo7XOnDDz+kYcOGaoUoVFSa9oWztLTEy8uLvn370r9/f6pXr652SCaTmprK1KlTC8zwl7ZVAu/3JI5sEKIoSCZMqM7f37/QbEhp/eO1f/9+QkJCcHd3R6vVotVqadasGZ999hmjRo0iNDRU7RCLRVZWFk2aNFE7DJO5e6W4devWrFmzplRv3CqebHfu3GHZsmUsXbqUadOmUb16dfr370/fvn3x8fFRO7xi9fLLL7Nz504GDBjwRGT473rSRjYIUZQkEyZU9+AmntnZ2YSGhrJx40bGjRvH+PHjVYqseDk7O3P06FECAgKoWLEi8+fPp3Xr1oSFhVGjRg3S0tLUDrFYvPPOO9jZ2TFp0iS1Q1HNg0NPxZOrNC3Mcb+rV6/y66+/snTpUs6fP0+LFi0ICQlRO6xi4+TkxJ9//knTpk3VDsWknrSRDUIUJcmECdW98cYb+ZZ/++23HDlyxMTRmE716tU5efIkAQEBNGzYkGnTpmFpacm8efNK3Q+y+2VkZDBv3jy2bt1KzZo182zWPGPGDJUiK35Llizhiy++4NKlSwAEBQUxbtw4+QHzBCut10H9/f0ZP348tWrVYtKkSezcuVPtkIqVs7MzLi4uaodhck/ayAYhitLjvzGJKLU6d+7M6tWr1Q6j2Lz33nuG8fMff/wx169fp3nz5mzYsCFPdrA0OXnyJLVr10ar1XL69GlCQ0ONbqXVjBkzGD58OF26dGHFihUsX76cTp06MWzYML766iu1wxNFbMiQISQnJ+cpT01NZciQIYb7Z8+exdfX15ShFbu9e/fy2muv4e3tTd++falWrRrr169XO6xi9dFHH/H++++X2hEMBXn55Zf59ddf1Q5DiMeSDEcUJda0adP47rvvuHbtmtqhmExcXBzOzs4yTK0U8vf3Z8qUKXlWzlq8eDGTJ09+4lYZK+0K2hcuJiYGLy8vcnJyVIqs+EycOJGlS5dy+/Zt2rdvT79+/ejevTs2NjYcP368VG5afFedOnUICwtDURT8/PzyZPiPHTumUmTF64033mDJkiXUrFnziRvZIMR/JcMRherq1Klj1OlQFIWIiAiio6P57rvvVIyseNx/FbwwpW1VqZ49ez60jkajKbXZz/Dw8HyH7TRp0oTw8HAVIhLFISkpCUVRUBSF5ORkypQpY3hMp9OxYcOGPB2z0mLHjh2MHTuW3r174+bmRmJiIosWLeLHH3/k+PHjpXbbDYDu3burHYIq7o5sADh9+rTRY3IxUYjCSSdMqO7BP15arRZ3d3datWpVKvdPWrRoEb6+vtSpU6fUzgfJj6Ojo9ohqCowMJAVK1YwceJEo/Lly5eX6s1snzROTk5oNBo0Gg1BQUF5HtdoNEyZMkWFyIrfvn37AAgJCWHBggWsWbMGX19fevXqxfz581WOrnh98MEHaoegirubVQsh/jkZjiiEib322mssW7aMChUqMGTIEPr37/9ETuh+0qxevZrevXvTrl07mjZtikajYc+ePWzbto0VK1bQo0cPtUMURWDnzp0oikKbNm1YvXq10Xfb0tISX19fypYtq2KExePWrVssWrSIhQsXkpKSwvPPP8/333/PiRMnqFq1qtrhmURCQgKrVq0iLCyMcePG4eLiwrFjx/D09KRcuXJqh1esLl++TFhYGC1atMDa2hpFUSQTJsRDSCdMqC4xMZEtW7Zw7do1NBoNAQEBtG3bFgcHB7VDKzaZmZmsWbOGBQsWsG/fPp5++mleeuklOnToIH+4SrGjR48yY8YMzp8/j6IoVK1alTFjxlCnTh21QxNF7Pr161SoUOGJ+D536dKFPXv28PTTT/P/9u4/purq/wP4815+iPKb4pqQKL9y/qASYvmzRJkyUBCdZqiIuVILcWApuSlbOpJSEQW1dHIhWyQTK7MU615RfmTKVSAwVFDoB6CCigLm3b18/3Dy/eAVE+Pecy8+H9vd4JzL9mRj477e55zXmTdvHoKCgmBmZgYLC4unpggrLS1FYGAg7O3tcfnyZVRWVsLDwwNr1qxBTU0NMjMzRUfUi8bGRsyePRtKpRISiQQXLlyAh4cHFi1aBAcHB2zatEl0RCKjxSKMhNq7dy+io6PR3Nzcadze3h47d+7EG2+8ISiZ4dTU1EAulyMzMxNqtRoVFRWwsbERHYuI/oPDhw/DxsYG48aNA3Dvyo1du3Zh2LBhSEtL61WXdpubmyMmJgZLly7ttLX2aSrCAgMD4evri08++QS2trYoKSmBh4cHCgsLERER0WsbTEVGRuLKlSvYvXs3hg4d2vF75+bmIjY2FuXl5aIjEhkttqgnYVQqFRYuXIjp06fjzJkzaGtrQ2trK06fPo1p06Zh/vz5KCkpER1T7+6fH2lvb+9oWU+9h1QqhZmZ2SNf5uY8ntvbfPDBBx0Pl8rKyhAXF4fg4GBUV1cjLi5OcLqedeLECdy6dQuvvPIKXn31VaSmpuLq1auiYxnUqVOnsHjxYp1xV1dX1NfXC0hkGLm5uUhKSsLzzz/fadzb2xs1NTWCUhGZBv7nJ2G2bduG6dOnQy6Xdxr39fVFZmYmWltbkZKS0uu6BAKdtyPm5+dj6tSpSE1NRVBQEKRSPhvpTQ4cONDlXGFhIbZt2/ZUNWh5Wly6dKljBWj//v2YNm0aEhMToVKpEBwcLDhdzxo9ejRGjx6NlJQUZGVlYc+ePYiLi4NWq8XRo0cxcOBA2Nraio6pV1ZWVjo7OgCgsrISzs7OAhIZRktLC/r166czfu3aNfTp00dAIiLTwU97JExBQcFDnxzet2TJEuTn5xswkWHcv8Q0KSkJU6dOxZ9//ons7GwEBwezAOuFwsLCdF5DhgyBXC7Hpk2bMGvWLFRWVoqOST3M0tKy4+Len376CZMnTwYAODk5PfTDem/Qr18/vPXWW8jPz0dZWRlWrFiBDRs2QCaTITQ0VHQ8vQoLC8NHH30EtVoN4N4Oh9raWsTHx2PmzJmC0+nPa6+91um8m0QigVarxaeffoqAgACByYiMH8+EkTA2NjaoqKiAm5vbQ+dra2sxdOhQtLS0GDiZfkmlUri5uencj/agnJwcA6YiQ/j777+RkJCAjIwMTJkyBR9//DFGjBghOhbpQWhoKO7evYuxY8di3bp1uHTpElxdXZGbm4vo6GicP39edESD0Gg0OHjwIPbs2YPvvvtOdBy9aW5uRnBwMMrLy3Hr1i24uLigvr4eo0aNwo8//ghra2vREfWioqICEyZMgJ+fHxQKBUJDQ1FeXo6mpiYUFBTA09NTdEQio8UijISRSqWor6/v8uLShoYGuLi49LoLPqOioh6rY1p6eroB0pAh3Lx5E4mJidi2bRtefvllJCUlYfz48aJjkR7V1tbi3XffxR9//IGYmBgsWrQIABAbGwuNRoOtW7cKTkj6oFAooFKpoNVq4evri8DAQNGR9K6+vh47duxAcXFxx+/93nvvYcCAAaKjERk1FmEkjFQqRUZGRpeX+N64cQMLFy7sdUUYPV0++eQTJCUl4bnnnkNiYiLCwsJERyKiHqJQKBAdHY1ffvlF51qVmzdvYsyYMdi5cycfuhCRDhZhJMzjnH+SSCQswsikSaVS9O3bF4GBgTAzM+vyfdx+2vtUVVUhPT0dVVVVSElJgUwmw+HDhzFw4EAMHz5cdDzqAaGhoQgICEBsbOxD57du3QqlUvnIBj2mLD09HTY2Npg1a1an8ezsbLS2tmLBggWCkhEZP3YBIGG0Wu2/vliAkamLjIzE7Nmz4eTkBHt7+y5f1Lvk5eXBx8cHJ0+eRE5ODm7fvg3g3qW+CQkJgtNRTykpKUFQUFCX85MnT0ZxcbEBExnWhg0b8Oyzz+qMy2QyJCYmCkhEZDrYop5MRkhICHbv3s195mRSHryCgZ4O8fHxWL9+PeLi4jq1Zw8ICEBKSorAZNSTGhoaYGFh0eW8ubl5r74zraamBu7u7jrjgwYNQm1trYBERKaDK2FkMo4fP462tjbRMYiI/lVZWRnCw8N1xp2dndHY2CggEemDq6srysrKupwvLS3t1Q8OZTIZSktLdcZLSkrwzDPPCEhEZDpYhBEREfUwBwcH1NXV6YyfOXMGrq6uAhKRPgQHB2Pt2rW4c+eOzlxbWxsSEhIwdepUAckMY86cOYiJiYFSqYRGo4FGo4FCocDy5csxZ84c0fGIjBobc5DJsLW1RUlJCTw8PERHISJ6pJUrV6KoqAjZ2dl44YUXoFKp0NDQgMjISERGRvJcWC/R0NAAX19fmJmZITo6GkOGDIFEIsG5c+eQlpYGjUYDlUqF/v37i46qF3fv3sX8+fORnZ0Nc/N7J1y0Wi0iIyOxc+dOWFpaCk5IZLxYhJHJYBFGRKZCrVYjKioKWVlZaG9vh7m5OTQaDSIiIiCXyx/ZKZNMS01NDZYuXYojR47g/kcqiUSCKVOmYPv27Rg8eLDYgAZw4cIFnD17Fn379oWPjw8GDRokOhKR0WMRRiaDRRgRmZqqqiqcOXMGWq0WI0eOhLe3t+hIpCfXr1/HxYsX0d7eDm9vbzg6OoqOZDTs7Oxw9uxZ/v8m+h/sjkhERKQnnp6e8PT0FB2DDMDR0RH+/v6iYxglPu8n0sUijIRSq9V45513sGbNmn99QrZ69Wo4OTkZKBkR0ZPTaDSQy+X4+eefceXKFWi12k7zCoVCUDIiIjIG3I5Iwjk4OEClUnGbAhH1GtHR0ZDL5QgJCcGAAQMgkUg6zScnJwtKRmR4PE5ApIsrYSRceHg4vvnmG8TFxYmOQkTUI7KysrBv3z4EBweLjkJEREaIRRgJ5+XlhXXr1qGwsBB+fn6wtrbuNB8TEyMoGRHRk7G0tISXl5foGERG4cGVYCLidkQyAu7u7l3OSSQSVFdXGzANEdF/t2nTJlRXVyM1NZUfQKlXaW5uhp2dXbd+htsRiXSxCCMiIuoBM2bM6PS9QqGAk5MThg8fDgsLi05zOTk5hoxG1GPMzMxQV1cHmUyGiRMnIicnBw4ODo/8mfz8fPj7+6NPnz6GCUlkArgdkYzG3bt3cenSJXh6esLcnH+aRGRa7O3tO30fHh4uKAmR/tjY2KCxsREymQzHjh2DWq3+158ZN26cAZIRmRauhJFwra2tWLZsGTIyMgAA58+fh4eHB2JiYuDi4oL4+HjBCYmIiAgAZs6ciYKCAgwdOhR5eXkYM2YMLC0tH/peXsVA1DUuN5BwH374IUpKSnDs2DEEBQV1jAcGBiIhIYFFGBERkZHYu3cvMjIyUFVVhby8PAwfPhz9+vUTHYvI5HAljIQbNGgQvv76a4waNarT4d2LFy/C19cXzc3NoiMSEXXLyJEjH9qQQyKRwMrKCl5eXoiKikJAQICAdEQ9IyAgAAcOHPjXM2FEpEsqOgDR1atXIZPJdMZbWlrYVYyITFJQUBCqq6thbW2NgIAATJgwATY2NqiqqoK/vz/q6uoQGBiIb7/9VnRUoiemVCpZgBE9IW5HJOH8/f1x6NAhLFu2DMD/3yeya9cujB49WmQ0IqIncu3aNaxYsQJr1qzpNL5+/XrU1NQgNzcXCQkJWLduHcLCwgSlJOq+uLi4x37v5s2b9ZiEyLRxOyIJV1hYiKCgIMydOxdyuRyLFy9GeXk5ioqKkJeXBz8/P9ERiYi6xd7eHsXFxToXNl+8eBF+fn64efMmfv/9d/j7++PWrVuCUhJ13+NuoZVIJGzMQfQIXAkj4caMGYOCggJs3LgRnp6eyM3Nha+vL4qKiuDj4yM6HhFRt1lZWaGwsFCnCCssLISVlRUAQKvV8t4kMjlKpVJ0BKJegUUYGQUfH5+OFvVERKZu2bJlWLJkCYqLi+Hv7w+JRIJff/0Vu3fvxurVqwEAR44cwciRIwUnJSIiEbgdkYxCVVUV0tPTUV1djS1btkAmk+Hw4cMYOHAghg8fLjoeEVG3ffnll0hNTUVlZSUAYMiQIVi2bBkiIiIAAG1tbR3dEolM1alTp5CdnY3a2lrcvXu301xOTo6gVETGj90RSbi8vDz4+Pjg5MmT2L9/P27fvg0AKC0tRUJCguB0RERPZu7cuSgqKkJTUxOamppQVFTUUYABQN++fVmAkUnLysrC2LFjUVFRgQMHDkCtVqOiogIKhQL29vai4xEZNRZhJFx8fDzWr1+Po0ePwtLSsmM8ICAARUVFApMRERFRVxITE5GcnIzvv/8elpaWSElJwblz5zB79my4ubmJjkdk1FiEkXBlZWUIDw/XGXd2dkZjY6OARERE3efk5IRr164BABwdHeHk5NTli6g3qKqqQkhICACgT58+Hfd7xsbG4vPPPxecjsi4sTEHCefg4IC6ujq4u7t3Gj9z5gxcXV0FpSIi6p7k5GTY2tp2fM3L5qm3c3Jy6rhiwdXVFb/99ht8fHxw48YNtLa2Ck5HZNxYhJFwERERWLVqFbKzsyGRSKDValFQUID3338fkZGRouMRET2WBQsWoLm5Gf/88w9mzJghOg6R3o0fPx5Hjx6Fj48PZs+ejeXLl0OhUODo0aOYNGmS6HhERo3dEUk4tVqNqKgoZGVlob29Hebm5tBoNIiIiIBcLoeZmZnoiEREj0UqlT7WCphGozFAGiL9ampqwp07d+Di4gKtVouNGzciPz8fXl5eWLNmDRwdHUVHJDJaLMJIqPb2dtTW1sLZ2Rn19fVQqVTQarUYOXIkvL29RccjIuqWvLy8jq/b29sRHByM3bt362ytfv311w0djajHNDc3P9b77Ozs9JyEyHSxCCOhtFotrKysUF5ezqKLiHodW1tblJSUwMPDQ3QUoh7DFV+i/45nwkgoqVQKb29vNDY2sggjIiIyAUqlsuPrR634ElHXuBJGwh06dAgbNmzAjh07MGLECNFxiIh6DFfC6GnAv3Oi7uNKGAk3b948tLa24qWXXoKlpSX69u3bab6pqUlQMiKi/46t6omI6EEswki4LVu2iI5ARNQjHmxNf+fOHSxZsgTW1tadxnNycgwZi4iIjAyLMBJuwYIFoiMQEfUIe3v7Tt/PmzdPUBIiw+KKL1H38EwYGZW2tjao1epOY2xxS0REZDweXPE9ePAgJk6cyBVfom7gShgJ19LSglWrVmHfvn1obGzUmWeLWyIiIuPBFV+i/45FGAm3cuVKKJVKbN++HZGRkUhLS8Nff/2Fzz77DBs2bBAdj4iIiP5Henq66AhEJo/bEUk4Nzc3ZGZmYsKECbCzs4NKpYKXlxe++OILfPXVV/jhhx9ERyQiIiIi6jFS0QGImpqa4O7uDuDe+a/7LenHjRuH48ePi4xGRERERNTjWISRcB4eHrh8+TIAYNiwYdi3bx+Aewd9HRwcxAUjIiIiItIDbkck4ZKTk2FmZoaYmBgolUqEhIRAo9FArVYjOTkZy5cvFx2RiIiIiKjHsAgjo1NbW4vTp0/Dy8sLL774oug4REREREQ9itsRSRiFQoFhw4ahubm507ibmxsmTZqEN998EydOnBCUjoiIiIhIP1iEkTBbtmzB22+//dDLmO3t7bF48WJs3rxZQDIiIiIiIv1hEUbClJSUICgoqMv5yZMno7i42ICJiIiIiIj0j0UYCdPQ0AALC4su583NzXH16lUDJiIiIiIi0j8WYSSMq6srysrKupwvLS3FgAEDDJiIiIiIiEj/WISRMMHBwVi7di3u3LmjM9fW1oaEhARMnTpVQDIiIiIiIv1hi3oSpqGhAb6+vjAzM0N0dDSGDBkCiUSCc+fOIS0tDRqNBiqVCv379xcdlYiIiIiox7AII6FqamqwdOlSHDlyBPf/FCUSCaZMmYLt27dj8ODBYgMSEREREfUwFmFkFK5fv46LFy+ivb0d3t7ecHR0FB2JiIiIiEgvWIQREREREREZEBtzEBERERERGRCLMCIiIiIiIgNiEUZERERERGRALMKIiIiIiIgMiEUYERERERGRAbEIIyIiIiIiMiAWYURERERERAbEIoyIiIiIiMiA/g91CJt8fpAv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data:image/png;base64,iVBORw0KGgoAAAANSUhEUgAAA2EAAAMMCAYAAADaZq+7AAAAOXRFWHRTb2Z0d2FyZQBNYXRwbG90bGliIHZlcnNpb24zLjcuMiwgaHR0cHM6Ly9tYXRwbG90bGliLm9yZy8pXeV/AAAACXBIWXMAAA9hAAAPYQGoP6dpAAEAAElEQVR4nOzdd3hT1RvA8W+S7r0XlLaUUkbZsvewbFnKVKaIgCLLgYoCKvxEUBQFRZYiiLKH7L132WWPMrr3oG2a5PdHJRiaFtCSFH0/z5Pnoee+5+achNzk3PfccxU6nU6HEEIIIYQQQgiTUJq7AUIIIYQQQgjxXyKDMCGEEEIIIYQwIRmECSGEEEIIIYQJySBMCCGEEEIIIUxIBmFCCCGEEEIIYUIyCBNCCCGEEEIIE5JBmBBCCCGEEEKYkAzChBBCCCGEEMKEZBAmhBBCCCGEECYkgzAhhPiXOH36NAMGDCAoKAgbGxscHByoWbMmU6dOJSkpydzNM7Br1y4UCgW7du164rrnz59nwoQJ3Lhxo8C2/v37ExgY+I/b93coFAoUCgX9+/c3un3SpEn6GGNtf5QDBw4wYcIEUlJSnqheYGBgoW0SQghhHjIIE0KIf4Eff/yRWrVqcfToUd5++202bdrEqlWreOmll/j+++8ZNGiQuZtYbM6fP8/EiRONDmTGjx/PqlWrTN+oPzk6OrJs2TLS09MNynU6HQsXLsTJyelv7/vAgQNMnDjxiQdhq1atYvz48X/7eYUQQhQ/GYQJIcQz7uDBgwwdOpRWrVpx/Phxhg0bRrNmzXj++ecZN24cFy5cYMCAAcXyXFlZWUbLNRoNOTk5xfIc/0RwcDA1atQw2/N36tQJnU7H0qVLDcp37NjB9evX6dGjh8nacu/ePQBq1KhBcHCwyZ5XCCHEo8kgTAghnnGTJ09GoVAwZ84crK2tC2y3srLihRde0P+t1WqZOnUqFSpUwNraGi8vL/r27cvt27cN6jVr1oywsDD27NlDgwYNsLOzY+DAgdy4cQOFQsHUqVP59NNPCQoKwtramp07dwJw7NgxXnjhBdzc3LCxsaFGjRr8/vvvj+zHsWPH6NmzJ4GBgdja2hIYGEivXr24efOmPmbhwoW89NJLADRv3lw/vW/hwoWA8emI2dnZjBs3jqCgIKysrChVqhTDhw8vkFEKDAykQ4cObNq0iZo1a2Jra0uFChWYP3/+I9t+n7OzM126dClQZ/78+TRs2JDy5csXqLN161Y6depE6dKlsbGxoVy5cgwZMoSEhAR9zIQJE3j77bcBCAoK0vf7/nTO+21fuXIlNWrUwMbGhokTJ+q3/XU64uuvv46NjQ3Hjx/Xl2m1Wlq2bIm3tzfR0dGP3V8hhBB/j4W5GyCEEOLv02g07Nixg1q1auHv7/9YdYYOHcqcOXN444036NChAzdu3GD8+PHs2rWLEydO4OHhoY+Njo7m5Zdf5p133mHy5MkolQ/O3X3zzTeUL1+eadOm4eTkREhICDt37qRNmzbUrVuX77//HmdnZ5YuXUqPHj3Iysoq8tqkGzduEBoaSs+ePXFzcyM6OprZs2dTu3Ztzp8/j4eHB+3bt2fy5Mm8//77fPfdd9SsWROg0EyPTqejc+fObN++nXHjxtG4cWNOnz7Nxx9/zMGDBzl48KDBwPXUqVOMGTOG9957D29vb+bOncugQYMoV64cTZo0eazXd9CgQbRs2ZLIyEgqVqxISkoKK1euZNasWSQmJhaIv3r1KvXr1+fVV1/F2dmZGzdu8OWXX9KoUSPOnDmDpaUlr776KklJScycOZOVK1fi6+sLQKVKlfT7OXHiBJGRkXz44YcEBQVhb29vtH0zZszg8OHDdO/enePHj+Pi4sLEiRPZtWsXmzZt0u9bCCHEU6QTQgjxzIqJidEBup49ez5WfGRkpA7QDRs2zKD88OHDOkD3/vvv68uaNm2qA3Tbt283iL1+/boO0AUHB+tyc3MNtlWoUEFXo0YNnVqtNijv0KGDztfXV6fRaHQ6nU63c+dOHaDbuXNnoW3Ny8vTZWRk6Ozt7XVff/21vnzZsmWF1u3Xr58uICBA//emTZt0gG7q1KkGcb/99psO0M2ZM0dfFhAQoLOxsdHdvHlTX3bv3j2dm5ubbsiQIYW28z5AN3z4cJ1Wq9UFBQXpxo4dq9PpdLrvvvtO5+DgoEtPT9d98cUXOkB3/fp1o/vQarU6tVqtu3nzpg7QrVmzRr+tqLoBAQE6lUqlu3jxotFt/fr1Myi7fPmyzsnJSde5c2fdtm3bdEqlUvfhhx8+so9CCCGKh0xHFEKI/5D7UwYfzkjVqVOHihUrsn37doNyV1dXWrRoYXRfL7zwApaWlvq/r1y5woULF+jTpw8AeXl5+ke7du2Ijo7m4sWLhbYtIyODd999l3LlymFhYYGFhQUODg5kZmYSGRn5d7rLjh07gIL9femll7C3ty/Q3+rVq1OmTBn93zY2NpQvX95gSuSj3F8hcdGiReTl5TFv3jy6d++Og4OD0fi4uDhef/11/P39sbCwwNLSkoCAAIAn6nfVqlWNTnc0ply5cvz444+sXr2aDh060LhxYyZMmPDYzyWEEOKfkemIQgjxDPPw8MDOzo7r168/Vvz96XDGppz5+fkVGGwUNTXt4W2xsbEAjB07lrFjxxqt89frnB7Wu3dvtm/fzvjx46lduzZOTk4oFAratWunX2TiSSUmJmJhYYGnp6dBuUKhwMfHp8D0QHd39wL7sLa2fuLnHzBgABMnTmTy5MmcOHGCmTNnGo3TarWEh4dz9+5dxo8fT5UqVbC3t0er1VKvXr0net4nnUbYvn17vL29iY2NZfTo0ahUqieqL4QQ4u+TQZgQQjzDVCoVLVu2ZOPGjdy+fZvSpUsXGX9/kBEdHV0g9u7duwbXg0H+YKUwD2+7X3fcuHF07drVaJ3Q0FCj5ampqaxfv56PP/6Y9957T1+ek5Pzj+5x5u7uTl5eHvHx8QYDMZ1OR0xMDLVr1/7b+y6Kv78/rVq1YuLEiYSGhtKgQQOjcWfPnuXUqVMsXLiQfv366cuvXLnyxM9Z1HtlzOuvv056ejqVK1dmxIgRNG7cGFdX1yd+XiGEEE9OpiMKIcQzbty4ceh0OgYPHkxubm6B7Wq1mnXr1gHopxb+8ssvBjFHjx4lMjKSli1b/u12hIaGEhISwqlTp3juueeMPhwdHY3WVSgU6HS6Aqs7zp07F41GY1B2P+ZxskT3+/Nwf1esWEFmZuY/6u+jjBkzho4dOxZ5j677A6eH+/3DDz8UiH2Sfj/K3Llz+eWXX/j2229Zu3YtKSkpxXYbAyGEEI8mmTAhhHjG1a9fn9mzZzNs2DBq1arF0KFDqVy5Mmq1moiICObMmUNYWBgdO3YkNDSU1157jZkzZ6JUKmnbtq1+dUR/f39GjRr1j9ryww8/0LZtW1q3bk3//v0pVaoUSUlJREZGcuLECZYtW2a0npOTE02aNOGLL77Aw8ODwMBAdu/ezbx583BxcTGIDQsLA2DOnDk4OjpiY2NDUFCQ0amEzz//PK1bt+bdd98lLS2Nhg0b6ldHrFGjBq+88so/6m9RwsPDCQ8PLzKmQoUKBAcH895776HT6XBzc2PdunVs3bq1QGyVKlUA+Prrr+nXrx+WlpaEhoYWOrAtzJkzZxgxYgT9+vXTD7zmzZvHiy++yIwZMxg5cuQT7U8IIcSTk0yYEEL8CwwePJhjx45Rq1YtPv/8c8LDw+ncuTO//vorvXv3Zs6cOfrY2bNn87///Y8NGzbQoUMHPvjgA8LDwzlw4IDRgcyTaN68OUeOHMHFxYWRI0fSqlUrhg4dyrZt22jVqlWRdZcsWULz5s1555136Nq1K8eOHWPr1q04OzsbxAUFBTFjxgxOnTpFs2bNqF27tj7T9zCFQsHq1asZPXo0CxYsoF27dkybNo1XXnmFHTt2GL2vmilZWlqybt06ypcvz5AhQ+jVqxdxcXFs27atQGyzZs0YN24c69ato1GjRtSuXdvgXl+PIzMzk+7duxMUFMSsWbP05d26dWP48OG88847HDly5B/3SwghRNEUOp1OZ+5GCCGEEEIIIcR/hWTChBBCCCGEEMKEZBAmhBBCCCGEECYkgzAhhBBCCCGEMCEZhAkhhBBCCCH+k/bs2UPHjh3x8/PTL+b0KLt376ZWrVrY2NhQtmxZvv/++yd+XhmECSGEEEIIIf6TMjMzqVatGt9+++1jxV+/fp127drRuHFjIiIieP/99xkxYgQrVqx4oueV1RGFEEIIIYQQ/3kKhYJVq1bRuXPnQmPeffdd1q5dS2RkpL7s9ddf59SpUxw8ePCxn0syYUIIIYQQQoh/hZycHNLS0gweOTk5xbb/gwcPEh4eblDWunVrjh07hlqtfuz9WBRbi8S/yh+WoeZuglnUi1hg7iaYhUKrMXcTzCLZoZS5m2AWcTke5m6CWZSyuGPuJpjF3APB5m6CWXh6WJq7CWYR7Jtn7iaYRT2LQ+Zuglm4VW1s7iYUyly/JY9+0IuJEycalH388cdMmDChWPYfExODt7e3QZm3tzd5eXkkJCTg6+v7WPuRQZgQQgghhBDiX2HcuHGMHj3aoMza2rpYn0OhUBj8ff/qrofLiyKDMCGEEEIIIcS/grW1dbEPuv7Kx8eHmJgYg7K4uDgsLCxwd3d/7P3IIEwIIYQQQghRrBSWj58VepbUr1+fdevWGZRt2bKF5557DkvLx58GLQtzCCGEEEIIIf6TMjIyOHnyJCdPngTyl6A/efIkUVFRQP70xr59++rjX3/9dW7evMno0aOJjIxk/vz5zJs3j7Fjxz7R80omTAghhBBCCFGslBbPRibs2LFjNG/eXP/3/evJ+vXrx8KFC4mOjtYPyACCgoLYsGEDo0aN4rvvvsPPz49vvvmGbt26PdHzyiBMCCGEEEII8Z/UrFkzirpt8sKFCwuUNW3alBMnTvyj55VBmBBCCCGEEKJYKSzlqqeiyKsjhBBCCCGEECYkgzAhhBBCCCGEMCGZjiiEEEIIIYQoVs/KwhzmIpkwIYQQQgghhDAhyYQJIYQQQgghitW/9WbNxUUyYUIIIYQQQghhQjIIE0IIIYQQQggTkumIQgghhBBCiGIlC3MUTTJhQgghhBBCCGFCkgkTQgghhBBCFCtZmKNokgkTQgghhBBCCBOSTJgQQgghhBCiWMk1YUWTTJgQQgghhBBCmJAMwoQQQgghhBDChGQ6ohBCCCGEEKJYKVQyHbEokgkTQgghhBBCCBOSTFgJ16xZM6pXr86MGTPM3RQhhBBCCCEei1IyYUX6W4OwmJgYPvvsM/744w/u3LmDl5cX1atXZ+TIkbRs2bK42/jUKRQP/pPY2dnh5+dHw4YNefPNN6lVq5ZJ2rBr1y6aN29OcnIyLi4u+vKVK1diaWlpkjYUN7dGz1F2zCCca4Zh4+fFsW7DiF27veg6jWtTadp7OFQKIeduHFenzyVqzlKDGJ8u4ZSf8BZ2wWXIuhrFxY++InbNtqfZlSe2YtMOlqzZSGJyCkH+pXhrQG+qVypfaHyuWs3839eyec9BklJS8XR3pX+3DnRo2QSA4R/9j4hzFwvUq1+zKtM/GPXU+vGkVmzeyeI1m0lMSSGotB8jB/SkesVH9HvZOjbvPURiShpe7q7069qeji0a6WOW/rGVVZt3EZOQhIuTA83r1WJo725YW5Wcz8X69etZsXw5SUlJBAQE8NqQIYSFhRUar87NZcmSJezYuZPkpCQ8PDzo2bMn4a1bA7Bp40a2b9/OzZs3AShXrhz9+vcnNDTUJP15XNs3LGPj6l9ISU6glH9Zeg8aTWjlGkZjI88c5/Pxrxcon/ztMvxKB+r/zsxIZ8XiWRw/tJPMjHQ8vf3o2X8k1Z5r+LS68cTW/rGBZStXk5iUTGAZf4YOHkSVsMqFxueq1fzy629s37mb5ORkPDzc6d39JdqEtyoQu3P3XiZ/MZ0G9eow8cP3n2Y3nljtUCWNKqtwsIP4FB0bj2i4Gad7ZL0yngoGtLEgLkXH7HV5BtsqlVHQooYFbo6QlA7bI/KIjHr0Pk3pzP4lnNg5j6y0eNx8ytG48/v4lX3ukfWir59g5Xev4O4TQs+xq43GXIr4gy2LxhAU1pL2A78r5pb/M/u2LGXn+gWkpcTjU7ocnfu+S3AF47+Jrpw/wnefDCxQ/t60tXiXKgvAwe3LObp3LTG3rwBQOqgS7Xu8RUC5Kk+vE3/Df/V7TJjeEw/Cbty4QcOGDXFxcWHq1KlUrVoVtVrN5s2bGT58OBcuXHjiRmg0GhQKBUpl8c+OzM3NxcrK6pFxCxYsoE2bNmRnZ3Pp0iXmzJlD3bp1mT9/Pn379n3qz18YNze3v13X3FT2dqSdvsjtn1ZSa9m3j4y3DSxN7XVzuDVvGSf7vY1rg5qEzfyY3PgkYlZtAcClXnVqLPmKSx9/Tcyabfh0akXNX2dwsFlvUo6cftpdeizb9h/m6wVLGDv4FapWCGH1ll2M+exLFs/4DB9Pd6N1Ppw+i+SUNN4fNoDSvt4kp6ah0Wj026e8/QbqvAd/p6Zn0G/MR7SoX/up9+dxbdt/hBkLlvL24D5UDS3Hqq17GP3Z1yz5alLh/f7yB5JS0xg3tD/+Pl4kpaah0Wr12zfvPcTsxSt4f+gAqoYGExUdy6ffzQdgZP+eJunXo+zevZs5P/zAsOHDqVSpEhs3bOCj8eP5/ocf8PLyMlpnypQpJCcnM3LkSPz8/EhJSTF4v0+fPk3TZs2oWLEiVlZWLF+2jA8/+IDZ33+Ph4eHqbpWpMP7trBk/pf0HfIuIRWqsXPzSr785C0mz/wdd0+fQuv977vl2NjZ6/92cnLV/ztPrWbahOE4Orvxxjuf4+ruRVJCLDa2dk+1L09i1559zP5xPm8OHULlShX4Y+Nm3p/wCfNmzcTLy9NonU//9wXJKSmMeesN/Hx9SElJNfh/fl9sXBxz5i+kSuVKT7sbTywsUEnb2irWH9YQFaeldnkVL7ey4Ns1alIzC69nbQldG1twPVqHva3hNn9PBS81tWBHhIbIKC0Vyyjp3tSCeRvzuJ1QMgZilyM2sHf1FJp2+wjfoJqcO/Ab6+a8Ru931+Po6ldovZx76Wxd8i6lQ+pxLz3RaExa0h32r536WAM6U4s4uJHVP/+PFwd+SFBoDQ5sW8ac/73Oe9PW4urhW2i9cV+ux8bWQf+3w18+31cij1KzQTuCylfHwtKKHevm8/2U13j3i9W4uHk/1f48rv/q95gwjyce9QwbNgyFQsGRI0d48cUXKV++PJUrV2b06NEcOnQIgC+//JIqVapgb2+Pv78/w4YNIyMjQ7+PhQsX4uLiwvr166lUqRLW1tbcvHmT3Nxc3nnnHUqVKoW9vT1169Zl165dBs9/4MABmjRpgq2tLf7+/owYMYLMzAffAIGBgXz66af0798fZ2dnBg8e/Fj9cnFxwcfHh8DAQMLDw1m+fDl9+vThjTfeIDk5GYAJEyZQvXp1g3ozZswgMDBQ/3f//v3p3LkzU6ZMwc/Pj/Ll88+e/PLLLzz33HM4Ojri4+ND7969iYuLA/IHts2bNwfA1dUVhUJB//79gfzpiCNHjtTvPzk5mb59++Lq6oqdnR1t27bl8uXLBV7bzZs3U7FiRRwcHGjTpg3R0dGP9ToUp/jNe7j08QxiVm99rPiA13qSHRXN+TGTybhwjVvzl3Nr4UrKjn5wdi3ozX4kbDvA1alzyLx4jatT55Cw4xCBb/Z7Wt14YkvXbaFjiya80KopgaX9GDmwN17ubqzavMNo/KGIM5w8d5HpH4yidrXK+Hp5UCmkLFUqhOhjnBwdcHd11j+Onj6HtbUVLRqUnEHYr+u30rFFI15o2YTA0n6MGtATLw9XVm7ZZTT+YMRZIs5fZPq4EdSpWglfLw8qh5Slamg5fcyZi1epElqO1o3r4uvlQd1qlXm+YR0uXL1pol492qpVqwgPD6dNmzaUKVOGIa+/jqenJ3/88YfR+GPHjnHmzBkmffIJNWrUwNvbm9DQUCpVevDD+51336VDhw4EBwfnH+feegutVsupkydN1KtH27xmCU1adaLp853x8w+iz6tjcPPwZsem5UXWc3R2w8XVQ/9QqlT6bXu2ryUjPY0R46YRUrEaHl6+lK9UnTJBhZ+FNrUVq9fQ5vlWtGv9PAH+/gx77VU8PTxYt2GT0fijx09w+uxZPpswnprVq+Hj7U2F0PJUrljBIE6j0TBl2lf07dMTH5+S8YP0rxpUUnLiipYTl7UkpMLGoxrSMqF2qKrIei/UV3H6mpZb8QUHVfUqKrl2V8fes1oS0mDvWS3XonXUq1RyLlc/uXshlep2o3K9l3DzDqZxl/dxcPHhzP5fi6y3a9nHlK/ZAZ+A6ka3a7Uati5+m7qt38TJvfRTaPk/s+uPn6nbvCv1WryId6lguvR7Dxd3H/ZvXVpkPUcnN5xcPPQPpfLB/49X3vicRuE9KRVYAe9SZenx2kR0Oi2Xzx562t15bP/V77GnRaFUmOXxrHiiI11SUhKbNm1i+PDh2NvbF9h+fxqdUqnkm2++4ezZs/z000/s2LGDd955xyA2KyuLKVOmMHfuXM6dO4eXlxcDBgxg//79LF26lNOnT/PSSy/Rpk0b/SDjzJkztG7dmq5du3L69Gl+++039u3bxxtvvGGw7y+++IKwsDCOHz/O+PHjn6SLBkaNGkV6ejpbtz7eIOK+7du3ExkZydatW1m/fj2QnxH75JNPOHXqFKtXr+b69ev6gZa/vz8rVqwA4OLFi0RHR/P1118b3Xf//v05duwYa9eu5eDBg+h0Otq1a4dardbHZGVlMW3aNBYtWsSePXuIiopi7Nixf+MVMC2XetWJ37bfoCx+y16ca4WhsMhP2rrWq07Ctn0GMQlb9+Ja3/gUKFNTq/O4ePUGdaobTk2qU60yZy5eNVpn79EIKgQH8cvqjbwweBQ93niPmT8tJScnt9DnWbd9D60a1sXWxrpY2/93qdV5XLx2kzrVDPtdt2rh/d537CQVggNZvGYTHV8bS/cRH/DNz7+T/Zd+V6sYwsVrNzl3+RoAd2LjORBxhgY1S8b0FbVazZXLl6lZs6ZBeY2aNYk8f95oncOHDhESEsLyZct45eWXefXVV5n744/k5OQU+jw5OTloNBocHB2Ltf1/V55azY2rFwirXtegPKx6Xa5cKDoj/fHol3lrQBs+Hz+UyDPHDLadPLKHchWqsOiHzxnRrzUfjOjBumUL0P4lS2hOarWaS1euUqtGdYPyWjWqc66QWSAHDx+hfLly/L5iFT37DqT/a8P4Yd6CAu/3L0t/x8XJibbhzz+t5v9tKiX4uiu4etcwe3flrpYynoX/4KlRTombo4Jdp4y/f/6eSq5EG9tnyRiEafJyibt9Dv/yhlNh/UMbEnMjotB654+sIDUxijrhwwuNObrlO2zt3ahU78Via29xyctTc/v6eUKrNjAoD63agBuXThVZd9q4l/hoaDNmfTqIy+eOFBmbm5ONNi8POwfnf9zm4vBf/R4T5vNE0xGvXLmCTqejQoUKRcb9NXMTFBTEJ598wtChQ5k1a5a+XK1WM2vWLKpVqwbA1atX+fXXX7l9+zZ+fvkp/rFjx7Jp0yYWLFjA5MmT+eKLL+jdu7d+/yEhIXzzzTc0bdqU2bNnY2NjA0CLFi2KZdBxv583btx4onr29vbMnTvXYBriwIEPsjlly5blm2++oU6dOmRkZODg4KCfdujl5WVwTdhfXb58mbVr17J//34aNMg/OC5evBh/f39Wr17NSy+9BOS/tt9//z3BwcEAvPHGG0yaNOmJ+mAO1t4e5MQmGJTlxiWitLTEysOVnJh4rH08yIk1nNqRE5uItY/xaUCmlpKejkarxc3ZyaDczcWZpJSzRuvcjY3n9IVLWFlZ8r933iQlLZ1pPy4iLSOTD4YPKhB//vI1rkXd4f1hBeffm0tKekZ+v10M++3q4kRSSqrROndi4zl94TJWlpb87+1hpKZn8MXcxaRlZPLhsAEAPN+wDilp6bw+/nN05GcLuoY3o2+Xdk+7S48lLS0NrVaLi6urQbmri4s+g/6wmJgYzp07h6WVFR+OH09aairfffcd6enpjBo92midBQsW4O7uTo0aJeNkQ3p6ClqtBicXw+nSTs7upCYbn3rl4uZO/2HvExhckTx1Lgd2bWDqR8N479PvCa2cP4iNi71Dwplj1G/ShtHjZxATfYtFc6ai1ebRqcfjzWp4mlLT0tFqtbi6uhiUu7o6k3zC+PsdHRPL2fORWFlZMeGD90hNS2Pm7B9IT89g7Mg3ATh7PpJNW7bx/TdfPe0u/C121qBSKsi4Z1iema3Dwdb4gMnNEZ6vqWLeJjXaQmYWOthSYJ8Z9/LLS4J7mcnotBrsHA2nodk5upOVnmC0Tkr8DQ6u/5Kub/yCUmX8J1b09ROcP7yCnmNWF3eTi0VmWjJarQZHZ8N+Ozq7k5ZqvN9OLp50f3UCpctWQqPO5djedcz+bBDDxy8guKLx6Zbrf/0KZzcvyofVL/Y+/B3/1e+xp0mhKhknVEqqJxqE6XT5R9K/LmRhzM6dO5k8eTLnz58nLS2NvLw8srOzyczM1GfQrKysqFq1qr7OiRMn0Ol0+ul79+Xk5ODunn8gOH78OFeuXGHx4sUGbdJqtVy/fp2KFSsC8NxzxTO/+nH7+7AqVaoUuA4sIiKCCRMmcPLkSZKSktD+OV84KirKYBpSUSIjI7GwsKBu3Qdnn93d3QkNDSUyMlJfZmdnpx+AAfj6+uqnPhqTk5NT4KysWqfFUmGGD4/uoW/r+6/9X8uNxTxcZm4P/Z/RFdE+rU4HCgUT3noNB/v8a19GqNV8MG0WY199BWtrw/9L67bvoWyZUlQKKVv87f6HFDz0Wfmzb8bkvyYKJo54Vd/vt/qpeX/694wd1AcbaytOnLvAwhV/8PbgPlQqV5bbMXHMWLAUd9d1DHyx41PuzeN7+Bih0+kKPW5otVoUCgXvvPOO/ng4WK1m8mefMWz4cKytDbOby5YtY/euXXw+deo/ur70aXj4/dZR+PvtWyoQ31KB+r/LVahKYkIsG1f/oh+E6XQ6nJxdGTDsfZQqFYHlKpKSFM/G1YtKxCDsvod7mP/fvJD3W5f/fo8bO0r/fueq1XwyZSpvDn0NjUbL59O/YtSbw3B+6OTNs8DYkU2hgJeaWLDjpIbEtCfbn6KQfZrVw++tzkgZ+VMMt/wylrpt3sTVK8jornKzM9iy+G1adP8EWwdXozElhbHjeWH/z738gvDye9DnwPLVSU6KYef6hUYHYdvXzifiwAaGj1+ApVXJmNFx33/1e0yY3hMNwkJCQlAoFERGRtK5c2ejMTdv3qRdu3a8/vrrfPLJJ7i5ubFv3z4GDRpkMGXO1tbW4MOs1WpRqVQcP34clcpwjrmDg4M+ZsiQIYwYMaLA85YpU0b/b2NTJf+O+wOboKD8A4tSqSzwY/qvfSrs+TMzMwkPDyc8PJxffvkFT09PoqKiaN26Nbm5hU85e1hhP+Qf/sH38GqKCoWiyEHAlClTmDhxokFZL4UbfVSmXQAgJzahQEbLytMNrVpNbmJKfkxMAtY+hu2y9nIrkEEzFxdHR1RKZYGzZsmpabi5GJ9y4eHqjKebq/4ADhBY2g+dTkdcYhL+fg8WOcjOyWHb/iO82qPzU2n/3+Xi6IBKqSSxQL/TC2QF73N3dcbTzcWw36V80el0xCcl4+/rzZyla2jTpD4v/LlKZLmA0mTn5PC/HxbRv2v7p7KYz5NwcnJCqVSSnJRkUJ6SmlpoRtvNzQ13d3eD44S/vz86nY6EhARKlSqlL1+xfDm///Ybn02erD8OlQSOji4olSpSUwyzXumpSTi7PP5iQsGhVTi4e6P+bxdXd1QqC4PrxPxKB5KanEieWo2FmVeKdXZyRKlUkpScYlCeklL4++3u6oaHu5vB+13Gv3T+//OERLJzsomJjWP8pM/02+8fr1u/0JUFP3yHn2/hCyGYQlYOaLS6AhkqexsFmfcKfrdYW0ApDyU+bgra181/LxUKUCoUfPyKJT9vzeN6jM5o1sveFjLvFdilWdjau6JQqshKM/x+ycpIxM6h4CIN6pxM4m6dJf5OJLtXfgKATqcFnY7vxlam05B5WNs5k550h/Xzhurr6XT5J2W/G1uZl9/biLNHmQL7NiV7J1eUSlWBrFd6WhKOTsYXpzAmsFxVju1bX6B85/oFbFvzI0Pf/xG/gJKz4ut/9XvsaZIl6ov2RIMwNzc3WrduzXfffceIESMKDDZSUlI4duwYeXl5TJ8+Xf8f6/fff3/kvmvUqIFGoyEuLo7GjRsbjalZsybnzp2jXLlyRrcXtxkzZuDk5ESrVvnLCHt6ehITE2Mw6Dn5GBfKX7hwgYSEBP73v//h7+8P5F+c/1f3z3Brirj2oVKlSuTl5XH48GH9dMTExEQuXbqkzwL+HePGjWP0Q9OgdriZZmn+v0o5dBKv9s0Nyjyfb0Tq8bPo8vKXNU4+dBKPlg25/vVP+hiPVo1IPlj4/HxTsrS0IDQ4kCOnztG07oPX8Ojp8zSuXd1onSqhIew4cIyse9nY2eZPqY26G4NSqcDL3fAH7fb9R1Gr1bRp2sDYrszG0tKC0LIBHD19nmZ1H1wfdaSIflcNLceOg8cN+x0di1KhwNMt/wxxdk4Oyocusr1/MqQkJD8tLS0pFxJCREQEDRo+uG4k4sQJ6tU3PsWmUqVK7Nu3j3v37mFrm/8L9M6dOyiVSoOVD5cvX87SX3/l008/LTBDwNwsLC0JDK7AuZOHqVXvwWf23Mkj1Kjb5LH3E3XtIi6uD/ocUqEaB/dsRqvV6r8/Yu5G4eLqYfYBGOS/3+XLBXPi5EkaNainLz9x8iQN6tY1WqdypQrs2b//off7LkqlEk8PdxQKBXO+NbwGeOEvi8nKuqdf9MPcNFqITtQR7KskMurBd1Swn5ILtwqu8pijhm/XGJ6grBOqJMhXyW+78kjOyP/w3orXEuyr5OD5B/so56skKr7gPs1BZWGFV+nK3Lp0gOCqD67Vu3XpAEGVWxSIt7J2oNfbaw3Kzuz/ldtXDtG239c4uZVGoVQViDm08WvUOZk07py/6Ie5WVhYUjqoEpdOH6Rq7Qe3Ubh05iBhtZoXUdPQ7RsXcHIxPLG6Y918tq6aw5BxP1AmuPDbeJjDf/V7TJjPEw+/Z82ahUajoU6dOqxYsYLLly8TGRnJN998Q/369QkODiYvL4+ZM2dy7do1Fi1axPfff//I/ZYvX54+ffrQt29fVq5cyfXr1zl69Ciff/45GzZsAODdd9/l4MGDDB8+nJMnT+qvkXrzzTefvOcPSUlJISYmhps3b7J161ZefPFFlixZwuzZs/VnOJs1a0Z8fDxTp07l6tWrfPfdd2zcuLHoHZOfpbOystK/JmvXruWTTz4xiAkICEChULB+/Xri4+MNVpO8LyQkhE6dOjF48GD27dvHqVOnePnllylVqhSdOnX62323trbGycnJ4FEcUxFV9nY4VauAU7X8a+vsgkrjVK0CNv75Z3VDPx1NtQWf6+NvzlmKbYAfFb94D4cKZSndvxv+A7px7cv5+pgb3/6Mx/MNKTt2MPahZSk7djAeLetzY+ZPlBQ9O4azbvse1m/fw43bd/l6wa/EJiTSOTz/y2v2L8uY9M2P+vjwxvVwdrTns+/mcf3WHSLOXeS7n3+nfYvGBaYirt+xh8Z1auLs6EBJ06vD86zdvpd1O/Zx4/ZdZixcSmxCEl3CmwEwa/EKJs6cp48Pb1QXZ0d7Pp21gOu37hJx/hLfLlpOhxaNsPmz342eq8bKLbvYuv8Id2PjOXLqHHOWrqbxc9VQlZC55l26dGHz5s1s2byZqKgo5vzwA/Hx8bRrlz/ff8GCBUybNk0f36x5cxwdHfnqyy+JunmTM2fOMG/ePJ4PD9dPRVy2bBk///QTI0eNwsvbm6SkJJKSkrh3r4SkCIDWnXqze9sa9mxby91b11ky70sSE2Jo3robAMsWfcucGR/r4zevXcLxQ7uIuRvFnairLFv0LccO7qBlu5f0Mc3bdCMzPZXFc6cTc+cmJ4/tY/3yhbT4S4y5devciY1btrFpyzZu3rrF7B/nERefQId2+fd4m7dwEZ9Pn6GPb9G0CU6OjnwxYyY3o25x+uw55sz/idatWmJtbY2VlRVBgQEGD3t7e+zsbAkKDCgx94k8cF5LzRAlNcop8XCGNrVVONvD0Yv5g7JWNVV0bZSf9dIBcSk6g0dmNuRp8v+t/vNWYYcitQT7KWgUpsTDCRqFKSnrp+DQ+ZIxCAOo3rQ/5w8v5/zhFSTFXmXv6ilkJEcT1iB/afED66ezdcm7ACiUStx9yxs8bB3csLCwxt23PJbWdlhYWheIsbZ1xNLaHnff8qgsSsaU42bt+3Jo5woO71xJ7J2rrPr5c5ITomnQqgeQfz3X4lnj9PG7NyzizNHtxEffJPrWFdb/+hWnj2ylcete+pjta+ez4feZ9BzyCW6epUhLSSAtJYGc7CyT968w/9XvMWEeT3yfsKCgIE6cOMFnn33GmDFjiI6OxtPTk1q1ajF79myqV6/Ol19+yeeff864ceNo0qQJU6ZMeax7bS1YsIBPP/2UMWPGcOfOHdzd3alfv77+x0zVqlXZvXs3H3zwAY0bN0an0xEcHEyPHj2evOcPGTAg/wJKGxsbSpUqRaNGjThy5IjBqmcVK1Zk1qxZTJ48mU8++YRu3boxduxY5syZU+S+PT09WbhwIe+//z7ffPMNNWvWZNq0abzwwgv6mFKlSjFx4kTee+89BgwYQN++fVm4cKHR1+itt96iQ4cO5Obm0qRJEzZs2FBivqj/yrlWGPW3L9L/XWla/o1Hb/28ktODxmHt64mt/4NpNvdu3OZox9eoNH0cAUP7kHM3jnOjPtPfIwwg+WAEEX1GEzpxJKETR5B19RYRvUeVmHuEAbRqWJfU9EzmL1tLYnIqZcuUYtr7o/D1yj+jnZicSmzCg2lcdrY2zPjobb6a9wsD35mEs6M9LRrUYUivrgb7jbobw6nIy8z4qGSudNmqYR1SMzKZv3xdfr/9/Zj+/lv4/nlvFWP9/nr8aL6ct4QB732Ks6M9Les/x2s9u+hj+nfrgEKh4IdfVxGflIKrkyMNn6vG6726FHh+c2natCnp6eksWbKEpKQkAgMDmThpEt7e+cuMJyclEf+XazJtbW35bPJkZs+ezVtvvYWjoyONmzQxOEb+sX49eXl5TP7sM4Pn6t2nDy+//LJpOvYIdRuFk5GWyprf5pKanECpMsGMHj8DD6/8z3RKUgKJ8TH6eE1eHr8t/JrkpHisrKwp5V+WUR/OMLgJs7unD2MnzGTJ/K/4cGRvXN08eb5DT9p3/fv3aixuzZo0Ii09jV+W/kZSUjKBAWX4bMJ4vP+8J1xichJx8fH6eFtbW/73yUS+++FHho8ag5OjI00aNWTAK33M1YW/5ewNLbbW0KyaCkdbFXEpOn7Znqe/R5ijLTjbP9nUo1vxOpbtyaNlDQtaVFeRnA6/7y459wgDCKnRjuysFI5u+Y7MtHjcfUPoMPgHnNzypw1npceTnnzXzK0sfjXqtyUzPZXNK78nLSUeX/8QXnt3Nm6e+QunpaUkkJzw4NY3eXlq1i6eRmpSHJZW1niXLsfgd2ZRqcaDzPj+rUvR5KlZOGOUwXO17jaUNi8WvpKkKf1Xv8eelmdpuXhzUOiKulhI/Gf9YVly5mmbUr2IBeZuglkotCVjCXBTS3Yo9eigf6G4HPNPcTOHUhZ3zN0Es5h7IPjRQf9Cnh4l7+SkKQT75pm7CWZRz6Lk3G/MlNyqGr+EpyQ4XN/4NO2nre7Bw2Z53if1xJkwIYQQQgghhCiKLMxRtH/9ZNTJkyfj4OBg9NG2bVtzN08IIYQQQgjxH/Ovz4S9/vrrdO/e3ei2+ytVCSGEEEIIIYSp/OsHYW5ubri5Pf59a4QQQgghhBD/jEKmIxbpXz8dUQghhBBCCCFKkn99JkwIIYQQQghhWgql5HqKIq+OEEIIIYQQQpiQZMKEEEIIIYQQxUpu1lw0yYQJIYQQQgghhAnJIEwIIYQQQgghTEimIwohhBBCCCGKlVKWqC+SZMKEEEIIIYQQwoQkEyaEEEIIIYQoVrIwR9EkEyaEEEIIIYQQJiSDMCGEEEIIIYQwIZmOKIQQQgghhChWCqXkeooir44QQgghhBBCmJBkwoQQQgghhBDFShbmKJpkwoQQQgghhBDChCQTJoQQQgghhChWcrPmokkmTAghhBBCCCFMSAZhQgghhBBCCGFCMh1RCCGEEEIIUaxkYY6iSSZMCCGEEEIIIUxIMmFCCCGEEEKIYiU3ay6avDpCCCGEEEIIYUKSCRNG1YtYYO4mmMWhGgPM3QSzcK5kb+4mmEVQsxBzN8EsQpwdzN0Es0joN9HcTTCLu7fTzN0Es3i74mFzN8EsFAd3m7sJZpESed3cTTALt28bm7sJ4m+SQZgQQgghhBCiWMnCHEWT6YhCCCGEEEIIYUKSCRNCCCGEEEIUK8mEFU0yYUIIIYQQQghhQjIIE0IIIYQQQggTkumIQgghhBBCiGIl0xGLJpkwIYQQQgghhDAhyYQJIYQQQgghipVCKbmeosirI4QQQgghhBAmJJkwIYQQQgghRLFSquSasKJIJkwIIYQQQgghTEgGYUIIIYQQQghhQjIdUQghhBBCCFGsZIn6okkmTAghhBBCCCFMSAZhQgghhBBCiGKlUCrN8vg7Zs2aRVBQEDY2NtSqVYu9e/cWGf/dd99RsWJFbG1tCQ0N5eeff37i55TpiEIIIYQQQoj/pN9++42RI0cya9YsGjZsyA8//EDbtm05f/48ZcqUKRA/e/Zsxo0bx48//kjt2rU5cuQIgwcPxtXVlY4dOz7280omTAghhBBCCPGf9OWXXzJo0CBeffVVKlasyIwZM/D392f27NlG4xctWsSQIUPo0aMHZcuWpWfPngwaNIjPP//8iZ5XBmFCCCGEEEKIYqVQKszyeBK5ubkcP36c8PBwg/Lw8HAOHDhgtE5OTg42NjYGZba2thw5cgS1Wv3Yzy2DMCGEEEIIIcS/Qk5ODmlpaQaPnJwco7EJCQloNBq8vb0Nyr29vYmJiTFap3Xr1sydO5fjx4+j0+k4duwY8+fPR61Wk5CQ8NjtlEGYEEIIIYQQoliZKxM2ZcoUnJ2dDR5Tpkwpuq0KwwyaTqcrUHbf+PHjadu2LfXq1cPS0pJOnTrRv39/AFQq1WO/PjIIE0IIIYQQQvwrjBs3jtTUVIPHuHHjjMZ6eHigUqkKZL3i4uIKZMfus7W1Zf78+WRlZXHjxg2ioqIIDAzE0dERDw+Px26nrI4ohBBCCCGEKFZ/d7n4f8ra2hpra+vHirWysqJWrVps3bqVLl266Mu3bt1Kp06diqxraWlJ6dKlAVi6dCkdOnRA+QR9lkGYEEIIIYQQ4j9p9OjRvPLKKzz33HPUr1+fOXPmEBUVxeuvvw7kZ9bu3LmjvxfYpUuXOHLkCHXr1iU5OZkvv/ySs2fP8tNPPz3R88ogrIRRKBSsWrWKzp07m7spQgghhBBC/Kv16NGDxMREJk2aRHR0NGFhYWzYsIGAgAAAoqOjiYqK0sdrNBqmT5/OxYsXsbS0pHnz5hw4cIDAwMAnel4ZhP1F//79+emnnxgyZAjff/+9wbZhw4Yxe/Zs+vXrx8KFCx+5rxs3bhAUFERERATVq1d/Og1+BqzYtIMlazaSmJxCkH8p3hrQm+qVyhcan6tWM//3tWzec5CklFQ83V3p360DHVo2AWD4R/8j4tzFAvXq16zK9A9GPbV+PAm3Rs9RdswgnGuGYePnxbFuw4hdu73oOo1rU2naezhUCiHnbhxXp88las5SgxifLuGUn/AWdsFlyLoaxcWPviJ2zban2ZUn5tP9JUr374uVhwdZV69xbeo00iIiCo337dEd3549sPbzJScmhts/ziNu/R/67VXmzsG59nMF6iXt2cv5N996Kn34O+wbhePQoiMqJxfUMbdJXfkTudcuFBpvW6sRji1fQOXpg+5eFtkXTpG2ehHarIwH+2zaDvuGz2Ph6oEmM43sU4dJXfcr5D3+8rdPm03t5tg2ao3SwQVN/B0yNi4l7+blQuOtq9bFtlFbVG5e6HLukXv5LJmbf0d3L1Mfo7Cxxa5lV6wr1URhY48mJZ7MTb+jvnzGFF16LBvWr2HVit9JTkqkTEAgg14bRuWwqoXGq9W5LF2yiN07tpGcnIyHhwcv9exDq/C2AETdvMGSRQu5euUScXGxDHptGC907maq7jy2ZrVsaF3PFhcHJXfjNSzdmsHlW3lGY8uVtuDFFvb4uKuwslSQmKphT0Q2W49kG42vXcmKIV2ciLiYw3fL059mN57Ysm37WfTHThJS0yhbyocxL3emRmhZo7ETfviV9fuOFigvW8qb3//3rv7v7UdP8f3yTdyOS6C0lwfDXmpL8+cK/z9kDr+fvs6iE1dIyMymrJsjY5tUoUYp90LjN1y4xc8nrhCVkomDlQUNArwY2SgMF1srAFaevcEfF25xNTH//a3o5czw+pUI83E1SX8el33jcBxbdkLl7II6+jYpKxaQe7WI4/lzjXBs1QkLL9/843nkSVJX/Yw288/juVKFY3gX7Os2ReXihjr2LqlrFpMTedI0HTKjJ10u3pyGDRvGsGHDjG57+Hd/xYoViSjit83jkkHYQ/z9/Vm6dClfffUVtra2AGRnZ/Prr78avWu2KNy2/Yf5esESxg5+haoVQli9ZRdjPvuSxTM+w8fT+IH8w+mzSE5J4/1hAyjt601yahoajUa/fcrbb6DOe/B3anoG/cZ8RIv6tZ96fx6Xyt6OtNMXuf3TSmot+/aR8baBpam9bg635i3jZL+3cW1Qk7CZH5Mbn0TMqi0AuNSrTo0lX3Hp46+JWbMNn06tqPnrDA42603KkdNPu0uPxaN1OGXfGcvVz6aQdvIUPi92o/KsmZzo8iI5RpZ59XnpRQJGvMGVSZ+SfvYcjlUqU+6j8eSlp5O0ew8AkaPHorC01NexdHGmxu9LSdhacgaftjXq49ylHynL5pF7/SL2DVrh/vo44qaMRpOcWCDeqmwori8PJ3XVT2SfPY7KxQ2X7oNx6TWEpHnT8/dZqxHOHXuR/Ov35F6/hIWnL659hgKQuupnk/avMFZhtbFv25OM9b+QF3UFm9pNcX55JMnfjkebmlQg3qJMORy6vkrmxqXkXjyF0skFh459cejUn/Sl3+UHqVQ49RuDLjOdtN9mo01NRunsii7H+A93c9i7eyfz5sxiyLARVKwUxuaN65n00Ti+/X4+nl7GL+KeOuUTUpKTeWPkWHz9SpGakmJwXMvJycbb15cGjZswf47xm4OaW+2KVvR83p7FmzK4ciuPJjVteKunMx/9kExSmrZAfI5ax45j97gdpyFHrSPE35JX2jqQo9axJ8JwqWg3JyUvtbTnUlTJOcFw35ZDEUz/ZTXv9e9GtZAgVu48wIgv5rDsf+/i41Fw8DD2lc680aO9/m+NVkvvD6bRsk41fdnpyzd4/9tFvN6tDc2fq8LOY2d479ufmffhm4SVCzBJvx5ly6U7TN9zhveaVaO6nxsrzt7gzbUHWfZyC3wd7QrER9xN5OOtJxjdOIwmQT7EZWYzZccpPtkewfQOdQE4fieR1uVLU83XDSuVkp9PXGH46gMse7kFXg62pu6iUbY1G+DSbQDJv/1I7rWL2Dd6Ho9hHxD76Sg0yQWXHrcqWwG3vm+SumIh984eR+XshmvPwbj2Hkrij18A4NyxJ3a1m5C85HvUsXewqVgdj8FvE/flB6hv3zBxD0VJIqsjPqRmzZqUKVOGlStX6stWrlyJv78/NWrU0Jdt2rSJRo0a4eLigru7Ox06dODq1av67UFBQQDUqFEDhUJBs2bN9Nvmz59P5cqVsba2xtfXlzfeeMOgDQkJCXTp0gU7OztCQkJYu3atwfbz58/Trl07HBwc8Pb25pVXXjG4L8Hy5cupUqUKtra2uLu706pVKzIzMzG1peu20LFFE15o1ZTA0n6MHNgbL3c3Vm3eYTT+UMQZTp67yPQPRlG7WmV8vTyoFFKWKhVC9DFOjg64uzrrH0dPn8Pa2ooWDUrOICx+8x4ufTyDmNVbHys+4LWeZEdFc37MZDIuXOPW/OXcWriSsqMH6mOC3uxHwrYDXJ06h8yL17g6dQ4JOw4R+Ga/p9WNJ1bqlT7ErlpN7KrV3Lt+netfTCMnJhaf7i8ajffq0J6Y5StJ2LyFnDt3SNi0hdhVayg14EGf8tLSUCcm6h8u9eqhyc4mYevjvbam4NCsPZmHdpB1aAd5sXdIXfUTmuRE7BuGG423CghBkxRH5p5NaJLiyb12kcz927D0f3Bm3SowhJzrF7l3fD+apHhyLp4m68QBgxhzs20QTvaJveSc2IsmIZrMjUvRpCVhU7uZ0XhL/2C0KQlkH96ONiWBvKgrZB/bhUWpQH2MTY1GKG3tSVvyLXlRV9CmJpIXdQVN7G3TdOoxrFm1nFbhbQlv0x7/MgG8OmQ4Hp5ebPxjndH4E8eOcO7MKT6aNJnqNWrh7e1D+dAKVKxUWR8TUr4CAwYNoUnTFlj+5aRDSfJ8XVv2ncxm78kcohM1/LY1k+Q0Dc1q2hiNvxWr4cj5XO4maEhM1XLobA7nruUS4m/YP4UCBnd2ZO2eLOKTNUb3ZU6LN+6mU9O6dG5Wj6BS3ox5uQve7i4s377faLyDnS0eLk76R+S1W6Rl3uOFJnX0Mb9u3kPdsPIMeKEVgX7eDHihFXUqhbBk8x5TdeuRfom4QqfKAXQJCyDozyyYt4Mty0/fMBp/JiYZX0c7elUPppSzPTX83OlaJZDIuBR9zGeta9G9ahChns4EuTnyYYvq6HRw5Fa8aTr1GBxbdCDz4A6yDv55PF+xEE1yAvaNCzmeB4WgSYwjY/dGNIlx5F67QMb+rViWeXCstqvThLQtK8k+H4EmMY7MfVvIjjyJQ4uOpuqW2SiUSrM8nhXPTktNaMCAASxYsED/9/z58xk4cKBBTGZmJqNHj+bo0aNs374dpVJJly5d0GrzzwgeOXIEgG3bthEdHa0f1M2ePZvhw4fz2muvcebMGdauXUu5cuUM9j1x4kS6d+/O6dOnadeuHX369CEpKf/McnR0NE2bNqV69eocO3aMTZs2ERsbS/fu3fXbe/XqxcCBA4mMjGTXrl107doVnU73dF6sQqjVeVy8eoM61SsblNepVpkzF68arbP3aAQVgoP4ZfVGXhg8ih5vvMfMn5aSk5Nb6POs276HVg3rYmvzeKvglEQu9aoTv83wCz1+y16ca4WhsMhPVrvWq07Ctn0GMQlb9+JavwYlgcLCAoeKFUk5eMigPOXgQZyqVTNaR2llhTbX8Iy4Nicbx7AH/X6Yd5dOJGzagvZeCcmMqFRY+pcl56JhNjLn4imsgoxPu829fgmVizvWlaoDoHR0xrZ6XXLOP5jakHvtIlaly2JZJjj/ady9sKlYg+zz/3z6Q7FQqbDwDUB99ZxBsfrKeSzLlDNaRR11BaWTK5YhVQBQ2DthXfk5ci89eO2sKlRHfesqDh364PbOl7gMn4Rtk3b5v9RLALVazdUrl6he03CKbPUatbgQec5onSOHDxIcEsrK5b8x4JXuDH21Lwvmfl/ojUNLIpUSAnwtOHfdMFN17pqa4NKPN2j091YRXNqyQLarY2M70rO07DtV8l4PdV4eF27cpl4Vw89yvbBQTl++8Vj7WLP7MHUqh+Dr4aYvO33lBnXDQg33WaXCY+/zaVNrtFyIS6VeGU+D8nplvDgdXTDLDVDN1424jGz23YhFp9ORmJXN9st3aRToU+jzZOflkafV4mRjVazt/9tUFlj6lyU78pRBcXbkaayDQo1Wyb12EZWLOzaV8r+LlY7O2FWvT/a5Ew+CLCzRqQ3/3+vUuVgHVyje9otnjkxHNOKVV15h3Lhx3LhxA4VCwf79+1m6dCm7du3Sx3TrZjhff968eXh5eXH+/HnCwsLw9Mw/eLm7u+Pj8+Ag9OmnnzJmzBjeeuvB9Sy1axtmcfr370+vXr0AmDx5MjNnzuTIkSO0adOG2bNnU7NmTSZPnqyPnz9/Pv7+/ly6dImMjAzy8vLo2rWr/oLCKlWqFM8L8wRS0tPRaLW4OTsZlLu5OJOUctZonbux8Zy+cAkrK0v+986bpKSlM+3HRaRlZPLB8EEF4s9fvsa1qDu8P2ygkb09O6y9PciJNZzmkBuXiNLSEisPV3Ji4rH28SAn1nBqW05sItY+hl+S5mLp6oLCwoLcRMM25iYm4eJhfOpp8oGD+HTpTOKOXWRGRuJQqSLenTuhtLTEwsUF9UN3nXcIq4x9SAiXJ0x6av14Ukp7JxQqFdq0VINyTXoq1o4uRuvk3rhE0s8zces3EoWlJQqVBffOHCVl+YMTP/ciDqB0cMLzrUmgAIXKgox9W8jYtuZpduexKe0c8/udkWZQrs1MReEQZrRO3q2rpC//Ecfur6OwsEChsiAnMoLMP5Y82K+rJ5ZBFck5fYjURV+jcvfGoUMfUKq4t8t4psmU0tJS0Wq1uLgYTkNzcXUlOdn4j9OYmGgiz53BytKScR9OIi0tlR+++5r09HRGjHrbFM3+xxzslKiUCtIyDKcdpmVqcXYoeoA89U1XHO2UqJSwdm8We08+GGyVK21Bo2rWTJqb8jSa/Y+lpGfmf485ORqUuzk7kpD66OvWElLSOHD6Ap8Oe9mgPDElHXdnB4Myd2cHElMNP0/mknIvB41Oh7udYZbT3c6axCzjJ8Cq+brxaetajNt4lByNFo1WR9MgH95uWvjvj5n7z+PpYEtd/5LxPaZ0+PO4lp5iUK5NT0Hp5GK0Tu71SyT99A1uA0c9OJ6fPkrK7/P1MTmRp3Bs0YHcK+fJS4jFOrQKNlVro1BIHuS/TgZhRnh4eNC+fXt++ukndDod7du3L3DztatXrzJ+/HgOHTpEQkKCPgMWFRVFWJjxHyFxcXHcvXuXli1bFvn8Vas+uDjX3t4eR0dH4uLiADh+/Dg7d+7EwcGhQL2rV68SHh5Oy5YtqVKlCq1btyY8PJwXX3wRV9fCL3zNyckpcFY2JzcXa6tiODtl5A7khdHqdKBQMOGt13Cwz59zPkKt5oNpsxj76itYWxu2Z932PZQtU4pKISVnitbf9vDrcv91+2u5sRgTZzgf6eHmFNHGW3N+xMrDnWqLFqJQKMhNSiJu7TpKD+gP2oLTkry7dCbz8mUyzhrPOJhXgY4bKctn4V0Kl279Sd+8guwLp1A5ueLcqQ8uPV4l5dcfALAqVwnH8C7515ndvIyFpw/OXfujTU0mfctKo/stGQp/v1Wevti36829XWvJvXIOpaMz9uEv4dDxFTLWLMyvrVCgzUwjY+1PoNOhib5JlpMLdg1bl4hB2H0PJ+byD13GByM6rRaFQsHod97H3j7/uK0ePJTPJ09kyLARj30vm5LgCT7eelN/TsXaSkHZUhZ0a25PXFL+NEVrKwWDOjny84YMMu6VsOPYQx5+b3U6XaHv91+t23MEBztbmtUy8pugwD4L/z9kLg+3Roeu0Kz0tcQ0vthzmsF1Qqkf4EV8Zg5f7zvHlJ2n+KhVwRkbPx2/zOZLd5jTrSHWFqqn0PpiVMR/dAuf0ri8NIC0jcvJiTyJ0tkV586v4NrzNZKX5F/fmbJ8Aa69huA9/mvQ6chLiCXr0E7s6jU3ZS/Mo4T9ny5pZBBWiIEDB+qv1fruu+8KbO/YsSP+/v78+OOP+Pn5odVqCQsLIze38Klz9xf6eJSHrwlQKBT6QZ5Wq6Vjx458/vnnBer5+vqiUqnYunUrBw4cYMuWLcycOZMPPviAw4cP669Te9iUKVOYOHGiQdnbQwfy7rCC2afH5eLoiEqpJCnFMEOQnJqGm4uz0Toers54urnqB2AAgaX90Ol0xCUm4e/3IKOYnZPDtv1HeLVH57/dxpIiJzahQEbLytMNrVpNbmJKfkxMAtY+hicCrL3cCmTQzEWdnIIuLw+rh7JeVm6uqBONZwi0OTlc/ngiVz75DEs3N3ITEvDp1pW8jAzUySkGsUobGzxbhxM163uj+zIXbWYaOo2mwFlSlaMT2vRUo3Ucn+9M7rVLZOzIH1Tk3Y0iJTcbz7cmkfbHb2jTUnBq152so3vIOpR//WRe9C0UVta49HiN9K2rzD741mal5/fbwTDTrbR3Qpdp/Gy+beP25EVd4d7+zQBoYm+TkZuDy6vjyNy+Cl1GKtqMVHQajUH/NPF3UTq6gEoFGvNeM+Tk5IxSqSQ5OdmgPDUluUB27D5XNzfc3D30AzCA0v5l8qdsJcTjV6r0U21zccjIys9sODsYnrl3tFOSlln0/8WE1PzvrjvxGpzslbzQxI4j53PxclXi6aLize4P/g/d/732wzh3PpydTHxKwQU/TMnF0R6VUlkgQ5WcloG7U8EToX+l0+lYu+cI7RrWwvKh6dXuLo4kphhm0pLSMgpk3MzFxdYalUJBwkNZr6SsXNxtjZ80WHDsMtV83elbK/8a7hAPsLVU8eryfQytXxFP+wdZtZ9PXGH+0UvM7tKAEA/jvwfMQZvx53HtoVkMSgfnwo/n4V3IuXqRjO1/Xrt/N4qUnBy8Rn9C6vpf0aaloM1Iy1+kw8ISpb0j2tQknDv1QZMY95R7JEo6yYUWok2bNuTm5pKbm0vr1q0NtiUmJhIZGcmHH35Iy5YtqVixYoEvZas/s0h/XQHL0dGRwMBAtm8vernyotSsWZNz584RGBhIuXLlDB729vZA/qCtYcOGTJw4kYiICKysrFi1alWh+xw3bhypqakGj5GvvvK32whgaWlBaHAgR04ZZi2Onj5PldBgo3WqhIaQkJRC1l+u94m6G4NSqcDL3c0gdvv+o6jVato0bfCP2lkSpBw6iUdLw354Pt+I1ONn0eXlL/+cfOgkHi0bGsR4tGpE8sGScY2QLi+PjMhIXOrVNSh3qVePtFOnCqn1oG5uXBxotXi2aU3Snr0FBhke4c+jtLIi7o8Nxd72f0SjQX3rGtahhktLW4dWJff6JaNVFFbW6HQP/bjU3v9boY8pMNDSalEUODdtJhoNedE3sQw2vObTMrgS6qgrRqsoLK3g4X7/2cf7GQB11BVUbl4GZ09V7j5o0lLMPgCD/BNkweXKcyriuEH5yYjjVKhY2WidipXCSEpK5N69e/qyu3duo1QqcfcoGdOwHkWjhZvReVQKMjxBWCnIkqu3H39FQ4UCLFT57210goaP5iQzcW6K/nHqUi4Xb6iZODfF6IqLpmZpYUGFwNIcPmv4WT589hJVQwKLrHv8wlVuxSbQqWndAtuqlgvk8FnDW60cPnvxkfs0FUuVkgpezhyOMlww43BUHFV93YzWyc7T8PBq5CojMzp+Pn6ZuUcu8m2n+lTyLllL06PJQ33rGjYVDI/nNhWqknO94K1xABRWVgWP1fePcw9ngfLU+SvHKlXYVq/HvdMFb2Xwb6NQKszyeFbIIKwQKpWKyMhIIiMjUakMU+Wurq64u7szZ84crly5wo4dOxg9erRBjJeXF7a2tvqFM1JT88+iTJgwgenTp/PNN99w+fJlTpw4wcyZMx+7XcOHDycpKYlevXpx5MgRrl27xpYtWxg4cCAajYbDhw8zefJkjh07RlRUFCtXriQ+Pp6KFSsWuk9ra2ucnJwMHsUxFbFnx3DWbd/D+u17uHH7Ll8v+JXYhEQ6h+en4Gf/soxJ3/yojw9vXA9nR3s++24e12/dIeLcRb77+Xfat2hcYCri+h17aFynJs6ORZ+NNAeVvR1O1SrgVC3/olu7oNI4VauAjb8vAKGfjqbaggeZzJtzlmIb4EfFL97DoUJZSvfvhv+Ablz78sGc8hvf/ozH8w0pO3Yw9qFlKTt2MB4t63Nj5pPdnf1purNoMd5du+DduRO2QUEEjR2Dta8PMctWABAw4g3Kf/rgei6bgDJ4tm+HTRl/HMIqE/r5FOzKBXNzZsFl/b27dCZx5y7yUo2fjTSnjF1/YF+vBXZ1m2HhXQrnLn1RuXqQuT9/BUenDr1w7TNcH5999ji21epg3/B5VO5eWAWF4txtALk3LqNNS9bH2Dd6HtsaDVC5eWIdWgWndj24d/aY2bNg9907sAWbmo2xrtEIlYcv9m16oHJ2I/vobgDsWnXFoeuDbHruxVNYVaqJTe1mKF09sChTDvt2vVDfvqa/BiP7yE4Udg7Yt+2F0t0by/JVsWvSjuwjxldUNYdOXV5k6+YNbNuykVtRN5k7ZxYJ8XG0aZe/0tnPC+by1bT/6eObNGuJo6MT33w1laioG5w7c5qF836g5fNt9FMR1Wo1165e4drVK6jz8khMTODa1StE371jlj4as/XwPRpXt6FhNWt83VX0aGWPm7OKXSfyT5p1bWbHwI4PjsfNa9lQLcQKL1clXq5KGla1JryuLYfO5k99z9PA3XiNwSMrW0d2ro678Ro05h+DAdCnbVNW7zrMmt2HuX4nlum/rCYmMZluf544+/a39Xz0/ZIC9dbsPkxYcBnK/Xnc/6ue4Y05fPYSC9dv58bdWBau387hc5fo3brJU+/P43q5RjlWn7vJmnM3uZ6UzvQ9Z4jJuMeLVQKB/Ou5Ptry4GRE4yAfdlyNZtnp69xOzeTk3US+2H2Gyt4ueP65/PxPxy8z6+AFPm5VA18nOxIys0nIzCYr1/i95swhfcd67Bu0xK5e8/zjedd+qNw8yNybf7sYpxd64/rKgxWts88cx7Z6Hewbhecfz8uG4vLin8fz1PzjuVVAOWyq1cnfHlwBj+EfgEJBegm5xleYj0xHLIKTk5PRcqVSydKlSxkxYgRhYWGEhobyzTffGCxDb2FhwTfffMOkSZP46KOPaNy4Mbt27aJfv35kZ2fz1VdfMXbsWDw8PHjxReNLeBvj5+fH/v37effdd2ndujU5OTkEBATQpk0blEolTk5O7NmzhxkzZpCWlkZAQADTp0+nbdu2//TleGKtGtYlNT2T+cvWkpicStkypZj2/ih8vfKn1SUmpxKb8GAhBztbG2Z89DZfzfuFge9MwtnRnhYN6jCkV1eD/UbdjeFU5GVmfDTWpP15XM61wqi/fZH+70rT3gfg1s8rOT1oHNa+ntj+5Yv53o3bHO34GpWmjyNgaB9y7sZxbtRn+nuEASQfjCCiz2hCJ44kdOIIsq7eIqL3qBJzjzCAhM1bsHB2xv+1wVh5epB15Srnho8gJzoaACsPD6z/skiNQqmiVN+XsQ0IQJeXR+rRY5zuO4Ccu9EG+7UJKINzzRqcHTLUpP15XPciDqK0d8SxdTdUzq6oo2+R+MP/9PeUUTq5oHJ9ME0z68huFNa22DdujVPnV9DdyyTn8jlS1y7Wx9y/7supff7ARpOZRvbZ46T9YXgDb3PKPXuUTFsH7Jp1ROnojCbuDqm/fI02Nf8zrXR0QeX84Kx5zsn9KKytsanbAvvW3dFm30N9PZKsLcv1Mdq0ZNJ+/hL7Nj1wHTYRbXoy9w5t497ejSbvX2EaN21Oenoavy1ZRFJSEgGBgXw0cQpe3vn3CEtOTiQh/sE0I1tbWyZ9NpU5s2cy5q1hODo60ahxU/r0fbCgUFJSIqPeHKL/e/WK31m94nfCqlTjs8+/NF3ninA0Mhd7u0w6NrLD+c+bNX+9NFWfsXJ2UOLu/OCEpUKRPzDzcFGh0eqIT9GycmcWu0+UkJVNH1N4vRqkZmQxd/UWElLSCC7ty9djB+tXO0xISScm0XAmTEbWPXYcPc3Ylzsb3We18kF8NvwVZi/fyPfLN1Ha250pw/uWmHuEAYSXL0VKdi4/HrlIQmYOwe6OfPNCPXyd8i8XSMjKJib9QXb3hUplyFLn8fvp63y17xyO1hbULu3JiIaV9DHLTl9HrdXyzgbDDNBrdUIZUq9krBR478QBUuwdcGr7Iiqn/ON5wqzJ+uO5yskVC7cHlwZkHd6FwsYGh6ZtcO7aF929TLIvniV1zYPjOZZWOHfohYWHF9qcbLLPRZD080x097JM3T2Te5aWizcHhc7Ua5eLZ0Li2QPmboJZHKoxwNxNMAvnSvbmboJZBDULeXTQv5C1c8nLIJtCQr+Jjw76F5q21Pi9vP7tvnr+sLmbYBaKP7PR/zUpkdfN3QSzKP3tMnM3oVB3R/Uyy/P6ffWrWZ73SckQVQghhBBCCCFMSKYjCiGEEEIIIYrVs7RIhjlIJkwIIYQQQgghTEgyYUIIIYQQQohiJQtzFE1eHSGEEEIIIYQwIRmECSGEEEIIIYQJyXREIYQQQgghRLGShTmKJpkwIYQQQgghhDAhyYQJIYQQQgghipVkwoommTAhhBBCCCGEMCHJhAkhhBBCCCGKlyxRXyR5dYQQQgghhBDChGQQJoQQQgghhBAmJNMRhRBCCCGEEMVKoZCFOYoimTAhhBBCCCGEMCHJhAkhhBBCCCGKlUIW5iiSvDpCCCGEEEIIYUIyCBNCCCGEEEIIE5LpiEIIIYQQQohipVDKwhxFkUyYEEIIIYQQQpiQZMKEEEIIIYQQxUsW5iiSvDpCCCGEEEIIYUKSCRNCCCGEEEIUK7kmrGiSCRNCCCGEEEIIE5JBmBBCCCGEEEKYkExHFEYptBpzN8EsnCvZm7sJZpF6PtPcTTALl2HlzN0Es7i8Yo+5m2AWZTtHmrsJZlEmsLm5m2AWqjOHzd0Es4g+fM7cTTALpzJe5m6CeIhCIbmeosirI4QQQgghhBAmJJkwIYQQQgghRPGShTmKJJkwIYQQQgghhDAhGYQJIYQQQgghhAnJdEQhhBBCCCFEsVIoJddTFHl1hBBCCCGEEMKEJBMmhBBCCCGEKFYKWZijSJIJE0IIIYQQQggTkkyYEEIIIYQQonjJzZqLJK+OEEIIIYQQQpiQDMKEEEIIIYQQwoRkOqIQQgghhBCiWMnCHEWTTJgQQgghhBBCmJBkwoQQQgghhBDFS27WXCR5dYQQQgghhBDChGQQJoQQQgghhBAmJNMRhRBCCCGEEMVKoZCFOYoimTAhhBBCCCGEMCHJhAkhhBBCCCGKlyzMUSR5dYQQQgghhBDChGQQJoQQQgghhBAmJNMRhRBCCCGEEMVKoZSFOYoimTAhhBBCCCGEMCEZhJnRrl27UCgUpKSkmLspQgghhBBCFB+F0jyPZ4RMR3wC/fv3JyUlhdWrVxfL/ho0aEB0dDTOzs7Fsr+SaMXmnSxes5nElBSCSvsxckBPqlcsX2h8rlrN/GXr2Lz3EIkpaXi5u9Kva3s6tmikj1n6x1ZWbd5FTEISLk4ONK9Xi6G9u2FtZWmKLj0Wn+4vUbp/X6w8PMi6eo1rU6eRFhFRaLxvj+749uyBtZ8vOTEx3P5xHnHr/9BvrzJ3Ds61nytQL2nPXs6/+dZT6cOTcmv0HGXHDMK5Zhg2fl4c6zaM2LXbi67TuDaVpr2HQ6UQcu7GcXX6XKLmLDWI8ekSTvkJb2EXXIasq1Fc/OgrYtdse5pdeWK/n7zKz8cukpCZTVl3J8Y2q0bN0p6Fxm+IjOKnoxe5lZKBg7Ul9QO9GdWkKi621gBcTUhl9oHzRMYlE52WxZhm1ehTM8RU3Xls7h074/VSLyzd3Mm+eYM7s78h8+zpQuM9OnbBo1NXrLx9yY2LJfbXn0nettlorEuzlgS+P4HUA3u5PuH9p9WFv2XZlj38sn47CSmplC3ty+i+3ahRoVyh8blqNXNXbmTjvqMkpqTj5ebCwM6teaF5fQDy8jQsWLOFP/YcJj45hQBfb97o1YkG1SuZqkuP5bkQBfUrKXG0hbgU2HJcQ1T8o+v5e0K/ViriUmDORo2+3NMZmlVV4uumwMVBweZjGg5f1D219v9dv0dc5qcjF0nIuEewhzNjW9Sgpn8Rn+9zN1h45AK3kvM/3w2CfBjVvLrB53vWvrNExiQRnZbF2BbV6fNcqKm689icWrbHpV1XVM5uqO9EkbB4DtmXzhUZ7/x8Ryw8vMhLjCd57W9k7N+h325ZqgxuXV/GOrAclp7eJCyeQ+rmNaboyhOxqdMcu8ZtUTq4kBd3h8wNS1DfvFxovHW1etg1aovK3Rttzj3Ul8+QsfE3dPcy9TEKG1vsW3XDqnItlDb2aJLjydz0G7mXCj9ein8/GYSZkZWVFT4+PuZuxlOzbf8RZixYytuD+1A1tByrtu5h9Gdfs+SrSfh4uhut8+GXP5CUmsa4of3x9/EiKTUNjVar37557yFmL17B+0MHUDU0mKjoWD79bj4AI/v3NEm/HsWjdThl3xnL1c+mkHbyFD4vdqPyrJmc6PIiOTExBeJ9XnqRgBFvcGXSp6SfPYdjlcqU+2g8eenpJO3eA0Dk6LEoLB8MMi1dnKnx+1IStpacwYjK3o600xe5/dNKai379pHxtoGlqb1uDrfmLeNkv7dxbVCTsJkfkxufRMyqLQC41KtOjSVfcenjr4lZsw2fTq2o+esMDjbrTcqRkvHltfniLabtOsm4ljWp5ufOitPXeHPVPpb3a42vk12B+Ig7CXy06QhjmlajSbAfcRn3mLztBJ9sOc70Tg0AyM7TUMrZnufLl2b67lOm7tJjcWnaglKvj+D2zC/JPHcGj/YvUPazL7jw6iuo4+MKxLt36IzvwCHcmjGVrIuR2FWohP/Id9BkpJN26IBBrKWXN36Dh5Fx5qSJevP4thw8zpc/r+DdgT2oFlqWldv28db/ZvH7tA/x8XAzWmfc1/NJSk3nw9f64O/jSXJqOnl/Oa7N/n0dG/cd5YPBvQnw8+bQ6Uje+fJH5k0cTWiQv6m6VqRKAQpa11Ky4aiWW/E6aoYo6d1cxaz1GtKyCq9nbQmd6qu4HqPD3sbw+hBLFSRnwPkoLeG1SubZ682RUXyx/STjnq9J9dKerDh5hTeW72HFoDb4OtkXiI+4Hc/4DUcY06I6Tf/8fH+25RiTNh3lyy75JxOz1XmUdrbn+VB/pu8o/OScOdnXbYxHn8HE/zSL7MuRODVvg+/YidwaN5S8xIIjb6cW7XDv3p+4+d+Qc+0yNmXL4znwTbSZGWSdPAKA0sqavPgYMo/sw73PYFN36bFYh9XBoV1vMtYtQh11GZvazXDuO5qkbz5Am5pUIN4iIATHboPJ3PArORdPonRyxfGFvjh2GUDakj+/B1UqnPu/jTYzjbRfv0OblozS2Q1dTraJe2cGck1YkUrmUe8Z0KxZM0aMGME777yDm5sbPj4+TJgwwSBGoVAwd+5cunTpgp2dHSEhIaxdu1a//eHpiAsXLsTFxYXNmzdTsWJFHBwcaNOmDdHR0fo6eXl5jBgxAhcXF9zd3Xn33Xfp168fnTt31scsX76cKlWqYGtri7u7O61atSIz88EZGVP5df1WOrZoxAstmxBY2o9RA3ri5eHKyi27jMYfjDhLxPmLTB83gjpVK+Hr5UHlkLJUDX1whvnMxatUCS1H68Z18fXyoG61yjzfsA4Xrt40Ua8erdQrfYhdtZrYVau5d/0617+YRk5MLD7dXzQa79WhPTHLV5KweQs5d+6QsGkLsavWUGpAP31MXloa6sRE/cOlXj002dkkbN1qqm49UvzmPVz6eAYxqx+vTQGv9SQ7KprzYyaTceEat+Yv59bClZQdPVAfE/RmPxK2HeDq1DlkXrzG1alzSNhxiMA3+xWxZ9NafPwSncOC6FIliLLuTrzdvDrejnYsP3XVaPyZ6ET8nOzpVTOEUs721CjlQbeqZTkfm6yPqezjxqimVWldwR9LVck8THt260HSpj9I2rSenFs3ufP9TNTxcXh07GI03q1lOIkb1pKyewe5MdGk7NpO0qb1eHXvYxioVBLw3kfELJpP7l+OfSXFkj920Kl5fTq3aEBQKR/G9HsRb3dXlm/dazT+wMnznIi8wox3h1K3SgX8PN2pXC6QauXL6mM27D1C/87hNKxRmdLeHrz4fGPqVavIL3/sMLpPc6hfQUnEVR0RV3UkpMGW41pSs+C58kX//2xfR8nZGzpuJxTcdjcJtkVoOXdTh0ZTcHtJ8Muxi3SuGkTXasH5n++WNfFxtGVZRCGf77uJ+Dnb0btWeUq5OFCjtCfdqgVzPubBD/jKvu6Mal6dNhXLlNjPt0ubLqTt3kL67i2o794icfGP5CUl4NSindF4x4YtSNu5kczDe8mLjyHj8B7S9mzBpcOD772c65dJXDqfjMN70KnVpurKE7FtGE728T1kH9+DJj6azA2/oklNwrZOC6PxlqWD0aYkcO/QNrTJCeTdvMy9o7uwKBWkj7Gp2RilnT1pi2eSF3UFbUoieTcvo4m5ZapuiRKqZH76nxE//fQT9vb2HD58mKlTpzJp0iS2PvSjeOLEiXTv3p3Tp0/Trl07+vTpQ1JSwbMp92VlZTFt2jQWLVrEnj17iIqKYuzYsfrtn3/+OYsXL2bBggXs37+ftLQ0g+mR0dHR9OrVi4EDBxIZGcmuXbvo2rUrOp1pp3io1XlcvHaTOtUqG5TXrVqZMxeNf3ntO3aSCsGBLF6ziY6vjaX7iA/45uffyc7J1cdUqxjCxWs3OXf5GgB3YuM5EHGGBjWrPL3OPAGFhQUOFSuScvCQQXnKwYM4VatmtI7Sygptbo5BmTYnG8ewMBQWxpPV3l06kbBpC9p7z+6ZNJd61Ynftt+gLH7LXpxrPei3a73qJGzbZxCTsHUvrvVrmKydRVFrtETGplAvwNugvH6AN6fuJhqtU83PndiMe+y7Fo1OpyMxM5ttl27TqKyvKZpcLBQWFtiFlCf9xBGD8vTjR7GvFGa8jrH/57m52IVWBJVKX+bTpz95qSkkbfrj4V2YnTovjwvXb1G3akWD8rpVK3L60nWjdfYcP0PFsmX4ed022g37gG6jJjLjl5Vk5z44rqnz8rC2NJxObW1pyalCjpWmplSCrxtcjTb8HrkWrcPfo/Az3dXKKnB1VLD7jLbQmJJMrdEQGZNM/UDDGSv1gnw4dcfIqBKoWsqD2PR77L1698Hn++JtGpX1M0WTi4fKAuvActw7a5ilyzpzApuQikarKCws0apzDcp0ubnYlC1v8Pku0VQqLPwCyb1iOOUy98o5LMoEG62ijrqC0skVq/JVAVDYO2Fd+TlyLz6YwWBVoQbqqKs4dHwZ9/dm4PrmJ9g1bQ8KyRL918l0xH+gatWqfPzxxwCEhITw7bffsn37dp5//nl9TP/+/enVqxcAkydPZubMmRw5coQ2bdoY3adareb7778nODj/A//GG28wadIk/faZM2cybtw4unTJP9v87bffsmHDBv326Oho8vLy6Nq1KwEBAQBUqWL6AUpKegYarRY3FyeDclcXJ5JSUo3WuRMbz+kLl7GytOR/bw8jNT2DL+YuJi0jkw+HDQDg+YZ1SElL5/Xxn6MDNBoNXcOb0beL8bNzpmbp6oLCwoLcRMMf4LmJSbh4GJ+CmXzgID5dOpO4YxeZkZE4VKqId+dOKC0tsXBxQZ1g+GXvEFYZ+5AQLk+YZHR/zwprbw9yYg37lhuXiNLSEisPV3Ji4rH28SAn1vC1zIlNxNqn8OsxTCnlXg4anQ53e2uDcjc7axKzjA+Qq/l58FnbOrz3x2FyNRrytDqaBvvyTvPqJmhx8VA5OaNQWaBOTjYoVycn4+hqfEpe+rEjuLfpSOqBvdy7fAnbkFDcWrfL/3/u7EJeUiL2larg1qY9F4cONLoPc0tJ+/O45uxoUO7u7EhiaprROnfiEjh18SrWlhZ8MXowKemZfD7/N9Iysvjo9ZcBqFe1Iov/2EGNCuUo7e3B0bMX2X38NFptybg+ys4alEoFmdmG7cnM1mFva/yHpJsjtKyuZOFWDSY+B1hskrNy0eh0uNnbGJS729mQmGn88129lAefdajHe2sPPvh8l/Pj3VY1TdHkYqFydEKhUpGXmmJQrklLQeXsarRO1pnjODVtTebxQ+TeuIJ1UDkcmzyPwsISlYMTmtRko/VKEqWdIwqVCm2G4WdZl5mK0sH4yaW8W1dIWzYHxx6vo7CwRKGyICcygoz1i/UxKjdPVC4VyT59kNSfv0Ll7o1Dx1dAqSJr51qj+/23UDxDi2SYgwzC/oGqVasa/O3r60tcXFyhMfb29jg6OhaI+Ss7Ozv9AOzhfaamphIbG0udOnX021UqFbVq1UL75/UF1apVo2XLllSpUoXWrVsTHh7Oiy++iKur8QMnQE5ODjk5hmeoc3JzsbayKrTO41Lw0Be0Tlfo2Z/8bJ2CiSNexcE+/1qat/qpeX/694wd1AcbaytOnLvAwhV/8PbgPlQqV5bbMXHMWLAUd9d1DHyx4z9ub7F5+EeHQkFhv0RuzfkRKw93qi1aiEKhIDcpibi16yg9oD9oC87R8e7SmczLl8k4W/gF0s+Mh1+T+/83/lpuLKbE/aoz/D+d/z/Z+P/za4lpTN15ksH1KlI/0JuEzGxm7DnD5G0n+Lh1wcVXSrSH3of8t8/4exOzeCEWrm6U//oHUOQP2JK2bMS7Rx/QalDa2lLmvQ+5NWMqmjTjJ2pKioffWZ1Oh6KI45oCBZ+80R8HO1sARr7SlfdmzOOdgd2xsbJiTL8X+ezHX3lpzCcoFApKeXvQsWk91u0+ZHSfJYqRt1uhgC4NVew+oyUp3fRNKm4F3m8KT2JcTUhl6rYTvNagMvWDfEjIvMeMXaf4bMsxJrStY7xSiVXgi6zQY2/ymqWoXFwp/dF0UCjQpCaTvnc7rh1eBO2zlgk10u9CqDz9cGjfm6yda8m9fBalowsObbrj0KkvGasW/FldgTYzjYzVC0GnI+/uTZSOLtg2bvuvH4SJoskg7B+wfGj6iEKh0A+GniTmUfEPTyV8+Mv+r9tVKhVbt27lwIEDbNmyhZkzZ/LBBx9w+PBhgoKCMGbKlClMnDjRoOyd1/vz7j84G+3i6IBKqSTxoaxXcmo6bs5ORuu4uzrj6eaiH4ABBJbyRafTEZ+UjL+vN3OWrqFNk/q80LIJAOUCSpOdk8P/flhE/67tUSrNe9ZFnZyCLi8Pq4eyXlZurqgTjU9D1ebkcPnjiVz55DMs3dzITUjAp1tX8jIyUCenGMQqbWzwbB1O1Kzvn1YXTCYnNqFARsvK0w2tWk1uYkp+TEwC1j4eBjHWXm4FMmjm4mJrjUqhKHBWPDkrBzc7a6N15h+5QHU/d/rVzl8Nrbwn2FpaMOi3XQxrWBlPB9un3u5/SpOWik6Th6WbYdbLwsWVvGTjZ7x1ubnc+vJ/3Pr6Cyxd3VAnJeLe7gU0mZnkpaZiGxSMtY8fZSf970GlP8+iVtu4k8iBfciNvvvU+vQ4XJz+PK6lGo4sktIycHNyNFrHw8UJTzdn/QAMIKiUDzqdjrjEFMr4euHq5Mi0Ma+Rk6smNSMTT1dnvv11DX6FLGBkalk5oNXeX1jjwfeNvY0CYwkhKwso5a7A11VJ2z/PKygU+d9dH/ZS8csOLTdiS9qJlIJc7ayMfr6TsrJxs7MxWmfBoUiql/agX90KAJTHBVtLCwYu2cHwxlWejc93eho6jQYLZ1f+enpW5eSMJi3FaB2dOpf4uV8Tv+BbVE4uaFKScWreBu29LDQZxrPEJY02Kx2dRoPSwXDFaoW9E9oM4yeG7Jq2Jy/qCvf2bQJAE3ub9HU5uA5+n6ytK9FmpKJNT8k/ofqX32qa+GhUji75UzVL6gWRxUEW5iiS5AmfIc7Oznh7e3PkyIPrMDQaDREPLX2uUCho2LAhEydOJCIiAisrK1atWlXofseNG0dqaqrBY+Sgl/9RWy0tLQgtG8DR0+cNyo+cPk+VUONzq6uGliMhOZWsv1znFBUdi1KhwNMtP5OXnZOD8qEPtVKpRKfTlYjkiC4vj4zISFzq1TUod6lXj7RTRa9yp8vLIzcuDrRaPNu0JmnP3gJnHT3Cn0dpZUXcHxsK2cuzI+XQSTxaNjAo83y+EanHz6LLywMg+dBJPFo2NIjxaNWI5IMlY0UxS5WSit4uHI6KNSg/dDOWan7Gf0BnqzUFTqQon7FrA3R5eWRdvoRjzdoG5Y41a5N5/mzRlTUa1AnxoNXi2qwlaYcPgE5H9q0oLrzWl4tDB+ofaYf2k3EqgotDBxpdcdHULC0sqBDkz+HTFwzKj5y5QNXyxk9yVQ0tS3xyKlnZD37ORkXHoVQo8HJ3MYi1trLEy80FjUbLjiMnafpcVUoCrRaik6Csr+H/07K+Cm4lFDzw5qhh9vo8ftig0T+OXdaRkKrjhw0a7hipUxJZqlRU9HHl0A3DVW0P3YilWikPo3Xu5WlQYvzzXRK+ox6LJo+cG1ewDTO89tYurAbZlyMfUVeDJjkRdFoc6jUh8+SRZ6fjGg15d29gVc7wWnarcpXIizJ+fabC0qrgNff3T7T/+b7nRV1B5eZtkD5VefigSUv+dw/AxCNJJuwZ8+abbzJlyhTKlStHhQoVmDlzJsnJyfofdYcPH2b79u2Eh4fj5eXF4cOHiY+Pp2JF4xfTAlhbW2NtbXjWPq8YpiL26vA8E2fOo0JwIFXKl2X1tj3EJiTRJbwZALMWryA+KYWP3xwEQHijuixYsZ5PZy1gcPdOpKRn8O2i5XRo0Qgb6/z2NHquGr+u30r5oDJULhfE7Zg45ixdTePnqqEqIatM3Vm0mPKffULG+UjSTp3Gp1tXrH19iFm2AoCAEW9g7eXFpQ8/AsAmoAyOYWGknzmDhZMTpV55GbtywVwa/1GBfXt36Uzizl3kpZa86Voqezvsy5XR/20XVBqnahXITUol+1Y0oZ+OxqaUN6cGvAvAzTlLCRjWh4pfvMeteb/jUq8G/gO6EfHyGP0+bnz7M/V2/ELZsYOJXbcd744t8WhZn4PNepu8f4XpU6s84zceoaK3K1V93Vl55hox6Vl0q5a/+t3MvWeIy7jHJ39ORWoS7MunW4+z7NRV6gfkT0ectusUYT6u+rPkao2Wa4lp+n/Hpd/jYlwKtpYWlHF1ME9HHxK/4jfKvPMhWZcukHn+HO7tX8DSy4uE9asB8B04BEt3D6K++AwA61L+2FWoSGbkeSwcHfHs1gObwCD9dp06l+wbhotbaDIyAAqUm1Pv9i34+LufqVS2DFXKB7Fq+35iEpLo1qoxAN/+uob45FQmDusLQJuGtZm3chOTvv+F115sR0p6Jt8sXkXHZvWx+fM4e/bKDeKSUigfUJr45BTmLN+AVqejb8dWZuvnww5e0NKlvpLoRAW3E3TULKfE2Q6OX87/wdmiev79w9YczP87/qFDVFY25GkMy5XK/HuFAaiU4GinwNtVR646f+n6kuDl50L58I/DVPJxo2opD1aevEpMWhYvVs8/mfjN7tPEZWTxaft6ADQN9uOTzUf5PeIKDYJ8SMi4xxc7IgjzdcPL8f7nW8O1hIc+37HJ2FpZUMbVeEbV1FI2rcJ7yBhyrl8m+8oFnJq1wcLdk7Qd+ScA3V7qh4WrO3FzvgTA0scP67Kh5Fy9iNLeAec2nbEqHaDfDoDKAqtS+d8RCgsLLFzdsSpTFm32PfLiSsZKqPf2b8HxxcHk3bmB+tYVbJ5risrZnXtHdwJg//yLKJ1cSF8xF4CcCydx7NwfdZ3mf05HdMahXW/Ut67mZ8CAe0d2YlOvJQ7tenPv0DZU7t7YNW3PvYMl5xYzwjxkEPaMeffdd4mJiaFv376oVCpee+01WrdujerP1YecnJzYs2cPM2bMIC0tjYCAAKZPn07btm1N3tZWDeuQmpHJ/OXrSExOpay/H9PffwvfP6fYJCanEpvwYNEFO1sbvh4/mi/nLWHAe5/i7GhPy/rP8VrPB0te9+/WAYVCwQ+/riI+KQVXJ0caPleN13sZXxbbHBI2b8HC2Rn/1wZj5elB1pWrnBs+gpw/l9u28vDA+i/3h1MoVZTq+zK2AQHo8vJIPXqM030HkHPX8EvJJqAMzjVrcHbIUJP253E51wqj/vZF+r8rTcu/we6tn1dyetA4rH09sfV/sALgvRu3OdrxNSpNH0fA0D7k3I3j3KjP9PcIA0g+GEFEn9GEThxJ6MQRZF29RUTvUSXmHmEArUP9Sb2Xy4+HIknIzCbY3YlvujTC7897CCVkZhOT/uBGSi9UDiQrN4/fTl7lq92ncbC2pLa/F281frCATnzGPXr98uALetHxSyw6folapT34sXszk/WtKCm7d6BycsKnT38s3NzJvnmdax++gzouPyto6eaOlddfVo1UKvHs1gP/0mXQafLIOBXB5ZFDyY0teO+8kiy8fi1S0zOZu3IjCSlpBPv7MuPdYfh65k/NTEhJIybhwdRjOxtrvnv/Db5YuIy+H0zF2cGeVvVqMrRHB31MTq6a739fz524BGytrWlYozKThvXF0b7gfebM5fxNHXZWWppUUeLw582al+zSkPrn3U8cbMDZ/skyuo62MKTdg58hDSopaFBJyY1YHT9vKxkZgtYVy5CancOcA+dIyMymnIczM19sjJ/z/c/3PWL+cqO0F6oEkZmr5rcTl/lq50kcrC2pE+DNW00fZDXjM7Lp+dOD49zPRy/y89GL1PL3ZG4v40uhm1rm4b0kODjh2qkXFi5u5N6+SfT0j/X3CFO5uGHh/pfp5EoVLm27YOlTCp1GQ3bkae5MGktewoMMtoWrG/6fztT/7dKuGy7tunEv8jR3p4wzWd+KknP2CAo7e+yav4DS0Zm82DukLvoKbUr+bxWlozNKlwezHHIi9qOwtsG2bksc2vRAm52F+toFMjf/ro/RpiaRunA6Du164frGJ2jTk7l3cCtZe579GS2PojDzJSIlnUJn6rXLRbHSarVUrFiR7t2788knnxTbfpNOG7/nzb/d+VfeMncTzCL1vOnvI1cSNPvW+L3b/u0ur9hj7iaYRdn/Fcwu/xfMiGxu7iaYxdjsZ3sF2b8revdxczfBLJzKeJm7CWbh+ekCczehUFnzzHPMtRv0bHz2ZYj6jLl58yY//vgjly5d4syZMwwdOpTr16/Tu3fJmZ4lhBBCCCH+4/JX5DH942+YNWsWQUFB2NjYUKtWLfbuLToZsXjxYqpVq4adnR2+vr4MGDCAxETj9wctjAzCnjFKpZKFCxdSu3ZtGjZsyJkzZ9i2bVuR13wJIYQQQgghCvrtt98YOXIkH3zwARERETRu3Ji2bdsSFRVlNH7fvn307duXQYMGce7cOZYtW8bRo0d59dVXn+h55ZqwZ4y/vz/79+83dzOEEEIIIYQo3DNyTdiXX37JoEGD9IOoGTNmsHnzZmbPns2UKVMKxB86dIjAwEBGjBgBQFBQEEOGDGHq1KlP9LzPxqsjhBBCCCGEEI+Qk5NDWlqawSMnJ8dobG5uLsePHyc8PNygPDw8nAMHDhit06BBA27fvs2GDRvQ6XTExsayfPly2rdv/0TtlEGYEEIIIYQQ4l9hypQpODs7GzyMZbQAEhIS0Gg0eHt7G5R7e3sTE2N89d4GDRqwePFievTogZWVFT4+Pri4uDBz5kyj8YWRQZgQQgghhBCieJlpYY5x48aRmppq8Bg3rujbICgeWtBDp9MVKLvv/PnzjBgxgo8++ojjx4+zadMmrl+/zuuvv/5EL49cEyaEEEIIIYT4V7C2tsba2vqxYj08PFCpVAWyXnFxcQWyY/dNmTKFhg0b8vbbbwNQtWpV7O3tady4MZ9++im+vr5G6z1MMmFCCCGEEEKIYqVQKs3yeBJWVlbUqlWLrVu3GpRv3bqVBg0aGK2TlZWF8qHnUalUQH4G7XHJIEwIIYQQQgjxnzR69Gjmzp3L/PnziYyMZNSoUURFRemnF44bN46+ffvq4zt27MjKlSuZPXs2165dY//+/YwYMYI6derg5+f32M8r0xGFEEIIIYQQ/0k9evQgMTGRSZMmER0dTVhYGBs2bCAgIACA6Ohog3uG9e/fn/T0dL799lvGjBmDi4sLLVq04PPPP3+i55VBmBBCCCGEEKJ4KZ6dCXfDhg1j2LBhRrctXLiwQNmbb77Jm2+++Y+e89l5dYQQQgghhBDiX0AyYUIIIYQQQojipTS+xLvIJ5kwIYQQQgghhDAhyYQJIYQQQgghipXiGbomzBzk1RFCCCGEEEIIE5JBmBBCCCGEEEKYkExHFEIIIYQQQhQvWZijSJIJE0IIIYQQQggTkkyYEEIIIYQQonjJwhxFkldHCCGEEEIIIUxIBmFCCCGEEEIIYUIyHVEIIYQQQghRvBSyMEdRJBMmhBBCCCGEECYkmTAhhBBCCCFE8VJKrqco8uoIIYQQQgghhAlJJkwYlexQytxNMIugZiHmboJZuAwrZ+4mmMWuN5abuwlmUe3cCnM3wSzmnK1k7iaYxZale83dBLMo9+5EczfBLKo2jTV3E8zCe8sMczdBPEyWqC+SvDpCCCGEEEIIYUIyCBNCCCGEEEIIE5LpiEIIIYQQQojipZQl6osimTAhhBBCCCGEMCHJhAkhhBBCCCGKlyzMUSR5dYQQQgghhBDChGQQJoQQQgghhBAmJNMRhRBCCCGEEMVLIQtzFEUyYUIIIYQQQghhQpIJE0IIIYQQQhQvpeR6iiKvjhBCCCGEEEKYkGTChBBCCCGEEMVLrgkrkmTChBBCCCGEEMKEZBAmhBBCCCGEECYk0xGFEEIIIYQQxUshuZ6iyKsjhBBCCCGEECYkmTAhhBBCCCFE8ZIl6oskr44QQgghhBBCmJAMwoQQQgghhBDChGQ6ohBCCCGEEKJ4yX3CiiSZMCGEEEIIIYQwIcmECSGEEEIIIYqXLFFfJHl1hBBCCCGEEMKEJBMmhBBCCCGEKF5yTViR/vODsP79+/PTTz8xZcoU3nvvPX356tWr6dKlCzqd7rH2ExgYyMiRIxk5cuRTamlBN27cICgoiIiICKpXr26y530S69evZ8Xy5SQlJREQEMBrQ4YQFhZWaLw6N5clS5awY+dOkpOS8PDwoGfPnoS3bg3Apo0b2b59Ozdv3gSgXLly9Ovfn9DQUJP053HZNwrHoUVHVE4uqGNuk7ryJ3KvXSg03rZWIxxbvoDK0wfdvSyyL5wibfUitFkZD/bZtB32DZ/HwtUDTWYa2acOk7ruV8hTm6JLj+X3k1f5+dhFEjKzKevuxNhm1ahZ2rPQ+A2RUfx09CK3UjJwsLakfqA3o5pUxcXWGoCrCanMPnCeyLhkotOyGNOsGn1qhpiqO4/FrdFzlB0zCOeaYdj4eXGs2zBi124vuk7j2lSa9h4OlULIuRvH1elziZqz1CDGp0s45Se8hV1wGbKuRnHxo6+IXbPtaXblia35YxO/r1xDYnIygWX8GTZ4AFUrVyo0PletZtGvv7Nt1x6Sk1Pw8HCnT/dutH2+ZYHYHXv28dkXX9Ggbm0++fA9I3szn/MHl3Bq73zupcfj6lWOeh3G4Rv03CPrxdw4wfof++LqHUK3Eav05dfPbuHkrjmkJUah1eTh5BFA1Ub9CanZ6Wl244l1aedHr66lcXe15kZUJl//eJXT51ONxjap70GXtn6UK2uPlaWS61FZzF9ygyMRyUbjWzb2ZOI7ldhzKIH3Pzv3NLvxxI7uWMKBzfNIT4nHq1Q5Wvd8n4Dyj36/oy6fYOHUV/AqFcLrE1YbbDu09SeO7fyV1KRo7Bxcqfhca1p1G42FpfVT6sWT27R+FWtWLiU5KQn/MoEMeO0NKoVVMxp79nQEH48bWaD86+9/prR/AAB5eXms/P0Xdm3fTFJiAn6l/Xml/xBqPFf3aXbjif1+6hqLTlx+8D3WpAo1SnkUGr/hwi1+Pn6JqJRMHKwsaBDgzcjGYfrvsZVnr/NH5C2uJqYBUNHLheENKhHm42aS/oiSS6YjAjY2Nnz++eckJxv/chB/z+7du5nzww/06NmTmd9+S+XKlflo/Hji4uIKrTNlyhROnjzJyJEj+XHuXN597z1K+/vrt58+fZqmzZox5X//Y/qXX+Lp6cmHH3xAQkKCKbr0WGxr1Me5Sz/St6wi7ov3yL16AffXx6FydTcab1U2FNeXh5N5aAdxU8aQtPArrMoE49JryIN91mqEc8depG9eTuyU0aT8+kP+83TsZapuPdLmi7eYtuskg+pWZMnLrahRyoM3V+0jOi3LaHzEnQQ+2nSEzmGBLOsXzucd6nE+JplPthzXx2TnaSjlbM+IRlXwsLcxVVeeiMrejrTTFzn31qTHircNLE3tdXNI2necfbU7c+Xz76n81Qf4dAnXx7jUq06NJV9xZ/Ea9tbqxJ3Fa6j56wxc6lR9Wt14Yjv37mfW3AX07t6NH76eRpXKFRk34TNi4+ILrfPJ59OJOH2GsSOGsfD7mXz49ijKlC5VIC42Lo4f5v9ElcoVn2YX/parpzdw8I//UaP5ELq8uRKfwFpsWjiEjJS7RdbLzU5n17L38AuuV2CbtZ0L1ZsP4YWhv9LtrdWE1urC7hUfcOvSvqfVjSfWopEnI14N5uffoxj41nFOnUtl2oQqeHsaHzRUr+zM0ZPJvD3xLINGnuDE6RQ+Hx9GSFmHArHentYMHxjMybMpT7kXT+7skQ1sWjqFxu1fZ8jHqygT8hyLZ7xGamLR73d2Vjqr571L2YoF3+/Th9axbfl0mr4wnOGf/sEL/T/l3JENbFvx5dPqxhPbv2cHC378lm49XmHaNz9SMawqn338LvFxsUXWmznnF+YuWql/+PqV1m/79ee5bN20jkGvv8WM2T8R3vYFpn72IdeuXnra3XlsWy7dZvqe0wysHcqS3s2p4efOm2sOFPk99vGWY3SqHMiyl1vyebs6nI9L5pPtEfqY47cTaF2+ND90a8SC7k3xcbRl+KoDxGXcM1W3RAklgzCgVatW+Pj4MGXKlEJjVqxYQeXKlbG2tiYwMJDp06frtzVr1oybN28yatQoFAoFisdMvxa1TwCFQsHq1asNylxcXFi4cCEAQUFBANSoUQOFQkGzZs0A2LVrF3Xq1MHe3h4XFxcaNmyozxyZ0qpVqwgPD6dNmzaUKVOGIa+/jqenJ3/88YfR+GPHjnHmzBkmffIJNWrUwNvbm9DQUCpVenBm/Z1336VDhw4EBwfj7+/PiLfeQqvVcurkSRP16tEcmrUn89AOsg7tIC/2DqmrfkKTnIh9w3Cj8VYBIWiS4sjcswlNUjy51y6SuX8blv5lH8QEhpBz/SL3ju9HkxRPzsXTZJ04YBBjbouPX6JzWBBdqgRR1t2Jt5tXx9vRjuWnrhqNPxOdiJ+TPb1qhlDK2Z4apTzoVrUs52MfnAyp7OPGqKZVaV3BH0tVyTxcxW/ew6WPZxCzeutjxQe81pPsqGjOj5lMxoVr3Jq/nFsLV1J29EB9TNCb/UjYdoCrU+eQefEaV6fOIWHHIQLf7Pe0uvHElq9eR9vnW9C+dSsC/EszfPBAvDzcWbdxs9H4I8cjOHX2HJM//oBa1avh4+1FhfIhVK5YwSBOo9EwedrX9OvdA19vb1N05Ymc2fsToc91pULtl3D1CqZ+x/dxcPbh/KGlRdbbu+pjylVrj3eZ6gW2+ZWtQ1Dl53H1CsbJvQxhDfvi5lOe2BvHC+7ITHp2Ls36rTGs3xLDzdtZfDP3KnEJ2XRu62c0/pu5V1my8hYXLqdzO/oecxZd53b0PRrWMTwZpVTCx2MrMm/JDe7GZpuiK0/k0JaF1GjcjZpNXsLTL5g2vd7H2c2Ho7t+LbLe+p8/JqxuB0oHVy+w7fbVCMqUq0mVeh1x8ShNcFgjwuq2J/rG2afUiye3btXvtAhvR6vWHShdJpCBr72Ju4cnmzesKbKes7MLrm7u+odKpdJv271zC127v0yt2vXw8fWjTfvOVKtZh3Urf3/a3Xlsv5y4QqfKgXQJCyTIzYmxTavi7WDL8jPXjcafiUnG18meXtWD9d9jXcOCiIxN0cd81qY23auVJdTThSA3Rz5sWRMdOo7cKvyE1b+GUmmexzPi2WnpU6RSqZg8eTIzZ87k9u3bBbYfP36c7t2707NnT86cOcOECRMYP368fjC0cuVKSpcuzaRJk4iOjiY6OvqRz/mofT6OI0eOALBt2zaio6NZuXIleXl5dO7cmaZNm3L69GkOHjzIa6+99tgDw+KiVqu5cvkyNWvWNCivUbMmkefPG61z+NAhQkJCWL5sGa+8/DKvvvoqc3/8kZycnEKfJycnB41Gg4OjY7G2/29TqbD0L0vOxdMGxTkXT2EVVN5oldzrl1C5uGNdqToASkdnbKvXJef8gzNpudcuYlW6LJZlgvOfxt0Lm4o1yP5LjDmpNVoiY1OoF2D4o7l+gDen7iYarVPNz53YjHvsuxaNTqcjMTObbZdu06isrymabDYu9aoTv22/QVn8lr041wpDYZE/Q9y1XnUSthlmQRK27sW1fg2TtbMoarWa/7N339FRFW0Ah3+76b33hIRUSOhFQHrv0hQUlGJBQREERBBFsYANpInKJ0V6b9J77733kgTSey+7+/0RSVyyCaBhN+j7nLPnwOzM3Znd3Ll37jt37rUbN6lTs4ZWeu2a1bl4+arOMoePHickMIBlq9bSs99b9H37PX6Z/Xux/XvB0hXY2dnSoU2rp1X9v02Vn0v8/Yt4BTXUSvcKakhMeMn74tUTq0lNiKBWy3cf+RkajYZ7Nw6TEncH98eY4qgPxsYKggNtOH46USv9+OkkqlS2faxtKBRgaWFEapr29On+L/uSnJLHxu3RZVbfsqLKz+X+3YsEhGn/3v6hDYm8UfLvffrAKpLiwmn2gu7fu0Jgbe7fvci9WwXHiaS4CG6c30dQtaZlV/l/IC8vj5s3rlGjZl2t9Oq16nL1cukDxZHvv8kbr3bj848/4PzZU8W2a2JiqpVmamrK5Uvny6bi/1CeSs2V2GTqV3DVSq/v68a5qBKOYx6OxKZnceB2dOFxbOeNezTyK/kCUnZ+PvkqNbZmJmVaf/Hs+c/fE/ZAt27dqFGjBp999hmzZ8/Wem/y5Mm0bNmSTz/9FIDg4GAuXbrE999/T//+/XF0dMTIyAgbGxvc3d0f6/Metc3H4eJScK+Nk5NT4ecmJiaSkpJSGC0CqFxZ/1N6UlNTUavV2Ds4aKU72NuXOO0zOjqaixcvYmJqyieffkpqSgo//fQTaWlpfDB8uM4yc+fOxcnJiZo1y8fJqdLKFoWREepU7fskVGkpmNnY6yyTe+caifOn49hvGAoTExRGxmSdP07yyrmFebJOH0JpbYvL0C9AAQojY9IPbCN9R+lXJfUlOSsHlUaDk5X21CRHSzMSMnVf3a7u6czX7Z9j9Maj5KpU5Ks1NA3wYFTzGnqoseGYuTmTE6M9fTY3NgGliQmmzg7kRMdh5u5MToz2QT8nJgEz95Lvr9OnlNQ01Go1DvZ2WukO9vYkJifrLBMVE8P5S1cwMTHli7GjSElNZerP/yMtPZ0PhxacrF64dIXN23cya+okndswtOzMZDRqFZbW2veHWFg7kZWme0p0Svwdjm+dTKeBC1AalXzIzc1OY9HEZqjyc1EqlTTsMg7vhwZ7hmJna4KxkYLEZO0BVGJyHk72piWU0vZyV2/MzYzYdaDo6n/VyrZ0au3BgKEnyrS+ZSUzLQmNWoW1rXb0ztrOiZsXdP/eCTF32LlqMgM+Wlji712lXkcy0hOZ800fQINalU+dZq/QqMPAsm7C35KWmoJarcLOXvueJXt7B5KTEnWWcXB04p0hIwkIDCEvL5e9u7Yxfuxwxn8zlbA/7yOrUasuf6xdTmiV6rh7eHL+7EmOHz2IWqV+6m16HIXHMUvt45iThRkJGbovBlf3dOKrtnUYs/k4OSoVKrWGpv7ufNhM971zANMPXsTF2oJ6Dw32/o00sjBHqWQQ9hfffvstLVq0YMSIEVrply9fpksX7RukGzZsyJQpU1CpVFrh9sf1NLYJ4OjoSP/+/Wnbti2tW7emVatW9OzZEw+PkqMLOTk5xa5G5+TkYGb2z28QfjgCp9FoSozKqdVqFAoFo0aNwsrKCoC38vKY8PXXDH733WL1WbFiBXv37OHb777D1PTxTgT05+EFXRQ60goYu3lh36M/aVtXkX3lLEa2Dth16YN9rzdJXvIrAKaBodi06Ubyitnk3r2OsYs7dt37o05JIm3b6qfblCfy0O8NKND9e99KSOW73Wd4q35lGvi5EZ+RzZR955mw4xSftS0fEYCn5uEFfx7sE39N15XnMRcK0puH92WNpoRfG9Tqgn3/45FDsf5z/x70Rh7jv/mB9995E5VKzcRJUxn+3iDs7B4vulJ+aHSuAqZWq9i19ENqtXoPe5eKpW7BxNSK7kNWk5+byb2bRziy8VtsHH3w9H/uaVX6ien8k3yMcq2auPB6bz/GfHWB5JSCgZyFhRGfjqjEdzOukZKaX/aVLVMPH8co8fdePWskzboMwcm95N/7zpWj7N/wKx1fHYeXfzUSY8PZsmQC1n+40LTz4LKu/N+mY/cucbU7L+8KeHlXKPx/SOUqxMfHsn7V0sJB2Otvv8/P075n6DuvAQrcPTxp0ao9u3Zsfkot+HuKtRse/hModCshle/3nuOteiE0qOBGXGY2U/dfYOKuM4xrXatY/t9PXGPr1Uhm9WiMmfHfO88T/x4yCPuLJk2a0LZtWz7++GOtaJSugcPjrppYksfZpkKhKJaWl/folfDmzp3L+++/z5YtW1i2bBmffPIJ27dvp3794jcIQ8FiGOPHj9dKG/L++wwdOvRxmqKTra0tSqWSpETtq2bJKSnY29vrLOPo6IiTk1PhAAzAx8cHjUZDfHw8Xl5FN/CvWrmS5cuW8fWECYX3xpUH6oxUNCoVSlt7rXQjG1vUabpXEbNp3ZXcW9dI3/UHAPn3w0nOzcZl6BekblyGOjUZ2w49yTy+j8wjuwryREWgMDXDvtdA0ravMfjJub2FGUYKBQkZ2lGvpMwcHC11D+bnHLtCDU8n+tUtWNky2AUsTIx5Y9keBjcMw8Xa4qnX2xByYuKLRbRMXRxR5+WRm5BckCc6HjN37WiLmatjsQiaodjZ2hTs30nJWulJKSk4lLh/O+Ds5Fg4AAOo4OONRqMhLiGB7OwcomNj+eTLontzH/R/rbu8xO+/TMfT4/FmGjwt5pb2KJRGZKZr/w5Z6YlYWBdfeCcvJ4P4exdIiLrMofVfAaDRqEGj4bexVWj/+m94/blQh0KpxM65YBU5J8/KJMfe5MyeWeViEJaSmke+SoOTg/b0KQc7ExKTc0st26KRC6PfD+HTby5x4mxyYbqXuzmebhZ882nRarnKPw+Je9Y2ofc7x7gfbdh7xCxtHFAojUhP1f69M1ITikXHAHKzM7h/5wJR4ZfZtOhLoOj3/uKtMF4bPpuKleuze+00qjV4gVpNXgLAzTuEvJws/pg/jiYd30Fh4HtabGztUCqNikW9UlKSsLd3KKFUccEhYezbva3w/3Z29oz+9Gtyc3NIS03F0cmZhXN/xdWtfExBf3Aci38o6pWYlVMsOvbA3BPXqO7hSN/aBbcbBGGHhbERb67cz6DnQ3H5y4JS809eZ87xa/zcvSFBLnY6tyf+W2QQ9pBvvvmGGjVqEBxcdP9OaGgoBw5o359x6NAhgoODCyNWpqamqFSqx/6cx9mmi4uL1v1l169fJzOzaIWeB9EfXZ9bs2ZNatasyZgxY2jQoAGLFy8ucRA2ZswYhj803S/y3r3HbosuJiYmBAYFcfr0aZ5vWDSl5vSpU9Rv0EBnmQffSVZWFhYWBSfg9+7dQ6lU4uxcdEK6cuVKli5ZwldffaX1O5ULKhV5EbcwC6lG9rnjhclmIdXIPq97yo3C1AzNw7+h+sH0DEVhnmIDLbW6xCiTvpkYKansZs/R8BhaBBUNlo/cjaFZgO4b97PzVBgpteuv/A9MXUg+cgbXjs210lxaNyLl5AU0+QURgaQjZ3Bu2ZDbU38vzOPcqhFJh8vHPYAmJiYEBwZw8vRZGjUoWl765JlzNKxXV2eZKpVD2HfgkNb+HXnvPkqlEhcnJxQKBb/N+FGrzJwFi8nKyubdga/j4qx7dVF9MjI2xdkzjHvXD1ExrHVh+r0bh/Ct3KJYflMza3oM1Z4yfOnIEu7fOkqr3lOwcfQuVuYBDRrU+aUPcPQlP1/DtRtp1K3pwL4jRdNk69Rw4MBR3ffKQEEEbMz7IXz+w2UOn9A+oQ+PzOS1d49rpb31WkUsLYyYOusGsfEl3wusL0bGpnj6hnHr4iEq1yr6vW9dOkRIzeK/t5m5NYPGr9dKO757CbevHKHnoKnYuxT83nm5WSgU2gMthVIJGg0aSo4m64uJiQkBgcGcPX2Ces83KUw/d/oEdes3euzt3L51HQfH4vutqakZTs4u5Ofnc+TQPp5v3Kwsqv2PmRgpqeRqz9HwWFoEFh23jobH0rSEe5V1HccK//+XY/b8k9f47dhVfurakFC3xx/IPvMUsvREaWQQ9pCqVavSp08fpk+fXpg2YsQI6taty5dffkmvXr04fPgwM2bMYObMmYV5/Pz82LdvHy+//DJmZmZagwZdHmebLVq0YMaMGdSvXx+1Ws1HH32EiUnRlUhXV1csLCzYsmUL3t7emJubk5iYyKxZs3jhhRfw9PTk6tWrXLt2jb59+5ZYFzMzs2JT/czKYMn3bt26MemHHwgKCqJS5cps2byZuLg4OnToABRE7BISEhg5ciQAzZo3Z8mSJfw4eTKvvvoqKampzJ49m9Zt2hTWb8WKFSyYP59RH32Eq5sbiX9G2iwsLApP7Awtfc9GHF59j7zwm+TeuY7V8y0xcnAm42DB6nm2nV7ByM6RpEU/AZB94ST2Lw8kt2HroumI3fuRe+c66tSkwjzWzTuSF3mncDqibYdeZF04YfAo2AN9agfz6eZjVHZzoJqHE6vP3yI6LZMe1QtWcJy+/zyx6Vl82b7gyn6TAA++2n6SFWdv0sC3YDriD3vOUsXdoTAKlqdSc+vPZ6vkqdTEpmVxNTYZCxNjKjgUX+raEIysLLEKLJqGY1nRG9vqlchNTCE7IoqQr4Zj7uXG2QEfAXB31lJ8B/eh8vejiZi9HPv6NfEZ0IPTrxZNg74zYz71dy3Ef+RbxPyxE7fOLXFu2YDDzXrrvX0lebFrZ76ZPI3goABCK4Wwcct2YuPi6dy+YBXQ335fSHxCIqOHvw9Ay6aNWbhsJd9N/Yl+vXuRmprKr3Pn065Vi8L9u6JvBa3PeBA1ezjdkKo27see5aNx8a6Ca4UaXDm2nPTkKCrX6wXAsS2TyUiNoXnPb1EolTi6a18osrB2wsjYTCv9zJ5ZOHuFYetUAXV+HuFX93H91HoadR2n17aVZunaSD4dXokr19O5cCWVF9p54OZiztrNBUu1v923Ii5Opnz1Y8HCLK2auPDJB5WY+r+bXLySiqN9wbErJ1dNRqaK3DwNt8O1l/1Ozyi4CPFwuiHVb9OfNb99hKdfFbwDanBy33JSEqOo0/RlAHasmkRaUizd3iz4vV29tX9vK1tHjE3MtNKDqzfn8LZ5eFSojJd/dRJj77J77TRCarRAqSwfU9Q6d+vJtElfExAUQkilMLZv2UB8XCxtOrwAwMJ5s0hMiOP9EWMB2LB2BS5u7vhUqEh+fh77dm/nyMG9fPjxl4XbvHblEokJ8fj5B5KYEMfyxfNQq9V07VF+HrXyaq1APt16glA3e6p5OLL6/B2i0zJ5sWrBjJvpBy8Sl57FF39OmW/s785XO0+z4tytwuPYpL3nCHMrOo79fuIaPx+5zNdt6+Bha0n8nzNGLE2MsTSV0/D/Mvn1dfjyyy9ZvrxoydRatWqxfPlyxo0bx5dffomHhwdffPGF1pTFL774grfffpuAgABycnIeOV3xcbY5adIkBgwYQJMmTfD09GTq1KmcPFm0ZLGxsTHTpk3jiy++YNy4cTRu3Jhly5Zx5coVfv/9dxISEvDw8OC9997j7bff1lGLp6tp06akpaWxePFiEhMT8fPzY/wXX+D257LTSYmJxP3lmWEWFhZ8PWECP//8M0OHDsXGxobGTZpoDSA3bthAfn4+E77+Wuuzevfpw6uvvqqfhj1C1unDKK1ssGnbAyM7B/KiIkj49RtUSQUDW6WtvdYzwzKP7UVhZoFV47bYdn0NTVYGOdcvkrJ+UWGeB/d92XbshZGdY8HDmi+cJHVj6cti61PbEB9SsnL535HLxGdkE+Bky7RujfC0LTiRjs/IJjqt6OTqhTA/MnPzWXbmJj/uPYe1mQl1fVwZ2rhqYZ649CxeWVj0gOIFJ6+x4OQ1ans787+ezfTWttLY1a5Cg50LCv8f+sPHAETMX825N8Zg5uGChU/RVdSsO5Ec7zyQ0Elj8B3Uh5z7sVz84Gui1xRN20k6fJrTfYYTMn4YIePfJ/NmBKd7f0DyMe1VNw2peeOGpKamsWDpChITk/DzrcDEzz7GzbXgZvOExCRi44ou5lhYWPDdF+OYPms2gz8Yha2tDU0bPc/rr5afE7DHEVCtAzkZyZzaOZPMtDgc3YJo1/8XbBwKIsCZaXFkJD96hdy/ysvN5OC6L8hIicHYxBw7l4o07/UtAdU6PI0m/C27DsRhZ2tC/5d9cXI05fbdDD4cf56YuIKIlZOjKW4uRVOvurTzxNhYyYhBQYwYVPSA9U07o5kwRfcKmuVRlec6kJWezN4/fiI9JQ5XryD6DP0Ve+eC3zs9OY6UxNKfGfawJp0GAQp2rZ1KWlIMljaOBFdvTsvuw8q+AX9TwyYtSEtNYcWS+SQlJlDBtyIfj/8WV9eCKcFJiQnExxUdv/Pz85g/+2cSE+IwNTXDx9ePjz//ltp1i2bg5OXlsmTBb8RER2FuYUGtOvV4f8RYrKzLyerGQJtgb5Kzcvnf0avEZ/55HOvyPB62lsCD41jR871eCPUlMzef5Wdv8eP+C9iYmVDX24X3G4UV5llx7jZ5KjWjNh3T+qyB9Srxdv3y9yzEMiWRsFIpNP/05ibxr3Tz1i1DV8EgzKeOMXQVDMI+NNDQVTCIPe+tNHQVDKL6xVWGroJBLL0Q+uhM/0Jr5+43dBUMYvBHTR6d6V+omnvpD1T+t/LbNsXQVTAI68HfGLoKJcp6xPP0nhaLZs/GxT0ZogohhBBCCCGEHskg7Clp37491tbWOl8TJkwwdPWEEEIIIYR4ajQKhUFezwq5J+wp+e2338jKytL5nqOjo850IYQQQgghxL+fDMKekr8+00oIIYQQQoj/FFmYo1Ty7QghhBBCCCGEHkkkTAghhBBCCFG2nqH7swxBImFCCCGEEEIIoUcyCBNCCCGEEEIIPZLpiEIIIYQQQoiypZRYT2nk2xFCCCGEEEIIPZJImBBCCCGEEKJMPUsPTjYEiYQJIYQQQgghhB7JIEwIIYQQQggh9EimIwohhBBCCCHKlkJiPaWRb0cIIYQQQggh9EgiYUIIIYQQQogypZFIWKnk2xFCCCGEEEIIPZJImBBCCCGEEKJsyRL1pZJImBBCCCGEEELokQzChBBCCCGEEP9ZM2fOpGLFipibm1O7dm32799fYt7+/fujUCiKvcLCwp7oM2UQJoQQQgghhChTGoXSIK8ntWzZMoYNG8bYsWM5ffo0jRs3pn379oSHh+vMP3XqVKKiogpfERERODo68tJLLz3R58ogTAghhBBCCPGfNHnyZN544w3efPNNKleuzJQpU/Dx8eHnn3/Wmd/Ozg53d/fC14kTJ0hKSmLAgAFP9LmyMIcQQgghhBCibBloYY6cnBxycnK00szMzDAzMyuWNzc3l5MnTzJ69Git9DZt2nDo0KHH+rzZs2fTqlUrfH19n6ieEgkTQgghhBBC/CtMnDgROzs7rdfEiRN15o2Pj0elUuHm5qaV7ubmRnR09CM/Kyoqis2bN/Pmm28+cT0lEiaEEEIIIYT4VxgzZgzDhw/XStMVBfsrxUNRO41GUyxNl3nz5mFvb0/Xrl2fuJ4yCBNCCCGEEEKUrb+xSEZZKGnqoS7Ozs4YGRkVi3rFxsYWi449TKPRMGfOHF577TVMTU2fuJ4yCBM6xeY4G7oKBhFkZ23oKhjE9VX7DF0Fg6h+cZWhq2AQZ8N6GLoKBvHOgR8MXQWDsBjc2dBVMIiwr5oYugoGEXU60dBVMAjfjf/N/Vv8M6amptSuXZvt27fTrVu3wvTt27fTpUuXUsvu3buXGzdu8MYbb/ytz5ZBmBBCCCGEEKJMaQy0MMeTGj58OK+99hp16tShQYMGzJo1i/DwcN555x2gYHrjvXv3mD9/vla52bNnU69ePapUqfK3PlcGYUIIIYQQQoj/pF69epGQkMAXX3xBVFQUVapUYdOmTYWrHUZFRRV7ZlhKSgqrVq1i6tSpf/tzZRAmhBBCCCGEKFsGuifs7xg8eDCDBw/W+d68efOKpdnZ2ZGZmfmPPvPZ+XaEEEIIIYQQ4l9ABmFCCCGEEEIIoUcyHVEIIYQQQghRpjQ8GwtzGIpEwoQQQgghhBBCjyQSJoQQQgghhChTmmdoYQ5DkG9HCCGEEEIIIfRIBmFCCCGEEEIIoUcyHVEIIYQQQghRtmQ6Yqnk2xFCCCGEEEIIPZJImBBCCCGEEKJMaRSyRH1pJBImhBBCCCGEEHokkTAhhBBCCCFEmZIl6ksn344QQgghhBBC6JEMwoQQQgghhBBCj2Q6ohBCCCGEEKJsycIcpZJImBBCCCGEEELokUTChBBCCCGEEGVKFuYonXw7QgghhBBCCKFHMggTQgghhBBCCD2S6YhCCCGEEEKIMqVBFuYojUTChBBCCCGEEEKPJBKmZ/379+f3338HwMjICE9PTzp27MiECRNwcHAwcO3K3s5NK9i8diHJSfF4+fjT+43hhITV1Jn38vmTfPvpO8XSJ8xYgae3X+H/M9LTWLVoJieP7CYjPQ0XN09e7j+M6nUaPq1mPDHzus2xaNQWpbU9qrh7pG9eSv7d6yXmN6tWD4tG7TFydEWTk0Xu9QtkbF2OJiujMI/C3ALLlt0xC62FwtwKVXIcGVuWk3f9vD6a9FicOnfF9aVXMHF0IvvuHe79PI2MC+dKzO/cuRvOXbpj6uZBbmwMMUvmk7Rjq8689s1a4vfx56Qc2s/tzz9+Wk34W9Zt3MLy1etISErCr4IPg98aQLWw0BLz5+blsWDJcnbs2UdSUjLOzk706dmD9q1bFsu7a98Bvv7+R56vV5cvPxn9NJvxRBwb1cF/xBvY1aqCuacrJ3oMJmb9ztLLNK5L6A+jsQ4NIud+LDcn/Ub4rKVaedy7tSH486FYBlQg82Y4V8f9SMy6HU+zKU9s+Y6DLNi0h/iUNPy93BjZpws1Q/x15v1s1lI2HDhRLN3fy40VEz8s/P/O4+f4edUWImMT8HZ1YvCL7WlRp+pTa8Pfce7AIk7tmk1GahyO7kE06fYxXgF1Hlnu/q2TrJrxGk7uQfQeta4w/dLR1exYMqZY/sHfn8PYxKxM6/5POHXqisuLr2Di6Ej23Tvc/2U6GRdL7tecOnfDuXN3TN3cyY2LIXbJApJ2ltCvNW2B75iCfu3OF2OfVhP+Fu/+vfB7dwCmri5kXL3B1U+/JfnoqZLzD3gZn9d7Y+HjSfa9KG5P+R9RK9YXvq8wNqbi+2/i0asLZu6uZN68w/UvJ5Ow+6A+mvPYVmzfz4KNu4hPTsXfy50Rr3WnZqUAnXk//2URG/YfK5bu7+XO8u+K/rZ3HjvDLys2ERkbj7erM4N7dqR53epPrQ3lhSzMUToZhBlAu3btmDt3Lvn5+Vy6dInXX3+d5ORklixZYuiqlamjB7axeM5k+r79EUGVqrN762omfzmUCdOX4+TiXmK5b35aibmlVeH/bW2LBqf5eXn88Pm72Ng58t6ob3FwciUxPgZzC8un2pYnYVqlLlbtXyZ9w0Lyw29gXrcpdq8OI2nGp6hTEovlN64QiHX3N8nYvJTcq2dR2tpj3bkv1l36k7b0p4JMRkbY9huBJiON1GU/o05JQmnngCYnW8+tK5l90xZ4vfM+kdMnk3HxPM4dX8D/6++58uZr5MXFFsvv1KkrHq+/TcSU78i8ehnLSqH4DBuFKj2N1COHtPKauLrh+dZg0s+f0VNrHt/u/QeZ+dtc3n/nLaqEVmLDlm2M+fxr5vw0BTdXF51lvvx2EknJyYx8fzBeHh4kp6SgUqmK5YuJjeXXOb9TNazy027GEzOysiT13FUif19N7RUzHpnfws+bun/MImL2Cs70+xCH52tRZfpn5MYlEr1mGwD29WtQc/GPXPtsKtHrduDepRW1lkzhcLPeJB8r+aRXn7YdOcOkResZ3a87NYL8WLX7CEN++I0VEz/Ew7n4hbSRr3ZhSM8Ohf9XqdW8MnYyrepWK0w7d/0OY35ayDs92tK8dlV2nzzP6J8WMPuTd6ka4KuXdj3KtVOb2LdmIs1e/AzPirW4cGgp6399i1fHbMTGwbPEcjlZaWxb9BE+QQ3ITIsv9r6puTWvfbxFK608DcDsm7TA8+0h3PtpMhkXL+DU4QUqfvUdVwf21d2vdeyCR/+BRE79nsxrl7EMqYz30D/7taPF+zWPNweTfv6svprz2Ny6tCPky9FcGf0VycdO49X3JWou+YXDjV8g+150sfze/XoRNHYYl0Z8TuqZC9jWrEropM/JS0khftteAAJGD8HjxU5cHvE5GTdu49SsIdXnTuV4p1dJu3BF303UadvhU0xasIbRA16ienBFVu86xPvf/cKK78bg7uxYLP/Ivt157+XOhf9XqdT0/vhbWtarUZh27vptPp7+O++82IHmdaux+/g5Rk+fx+xxQ6kS6KeHVonySoaoBmBmZoa7uzve3t60adOGXr16sW1bwUlIs2bNGDZsmFb+rl270r9//8L/+/n5MWHCBF5//XVsbGyoUKECs2bNKnw/NzeX9957Dw8PD8zNzfHz82PixIn6aJqWresW06RVF5q27oqnT0X6vDkCR2c3dm1ZWWo5GztH7B2cC19KI6PC9/btXE96Wirvj/mBoMrVcXb1IDi0BhUqBj/t5jw2i+fbkH1qPzmn9qOKjyJj81JUqYmY122mM7+JTwDq5Hiyj+5EnRxPfvgNsk/swdjLrzCPec1GKC2sSF08g/zwG6hTEsgPv4EqJlI/jXoMLj16kbhlI4lbNpATcZd7v0wnLy4W587ddOZ3bNmGhE3rSd67i9zoKJL37CRxywZce/bRzqhU4jt6HNEL5pAbFaWHljyZlWv/oH3rFnRs2wpfH2/efet1XJ2d+GOz7ivfx06e5uyFi0z4bCy1a1TH3c2VSsFBhFWupJVPpVIx4Yep9OvdCw83N3005YnEbd3Htc+mEL12+2Pl9x34MtnhUVwaMYH0K7eImLOSiHmr8R/+emGeikP6Eb/jEDe/m0XG1Vvc/G4W8buO4Dek39NqxhNbuGUvXZo+R7dm9ajo5cbIV7vg5mjPyl2Hdea3sbTA2d628HXpdiSpmVm80KRuYZ7FW/dTr0oQr3duSUVPV17v3JLnQoNYsnW/vpr1SKf3zCWsXg+qNHgJR/cAmnQfi7W9O+cOlH7xcNfycYTU7oS7X40SciiwsnXRepUnzt17krh1I4lbNpITcZf7v04nLy4Op05ddeZ3aNmWhM3rSd73Z7+2dxeJWzfi2rO3dkalEt+PPiVm4Vxyo+8//YY8Id93+nJv8WruLVpFxvVbXPv0W7LvRePd/2Wd+T1e6kzk/BXErNtC1t1IYtZu5t7i1fi990ZhHs+XOnN76v+I37mfrLuRRP6+jIQ9B/Ed1F9PrXq0RZv30KVZfbo2b0DFP6Ngbk4OrNyhO1pn/dD+ffl2OKkZWbzQpF5hniWb91KvSggDurTGz9ONAV1a81xYMIu37NVXswxHoTDM6xkhgzADu3XrFlu2bMHExOSJyk2aNIk6depw+vRpBg8ezKBBg7hypeBK0rRp01i/fj3Lly/n6tWrLFy4ED8/v6dQ+5Ll5+Vx5+YVqtSop5VepUY9blwp/Yr2Z8NfZeiAdnz76SAun9eexnPm2D4CK1Vlwa/f8n6/tox9vxd/rJiLWkcUwSCMjDD28CXv5kWt5LwblzCpEKizSF74DZS2DpgEFUw9UljZYhZWh9xrRd+TaaUa5EXcxLpTHxxHTcb+3S+waNKh3HQ2CmNjLIOCSTulPS0j7eRxrEKr6C5jaoo6N0crTZ2bi2VIZfjLwNu9T3/yU5JJ3LKx7Cv+D+Xl5XHtxk3q1KyhlV67ZnUuXr6qs8zho8cJCQxg2aq19Oz3Fn3ffo9fZv9OTo72d7Fg6Qrs7Gzp0KbV06q+XtnXr0HcQycycdv2Y1e7CgrjgkkZDvVrEL/jgFae+O37cWigewqzvuXl53Plzj3qV9G+6FO/ajDnrt95rG2s23uU58KC8PjLVfVzN+5Sv0qIVr4GVUM4+5jbfNpU+bnERl6kQqVGWukVKjUk6s7pEstdOrqKlPhw6rV9r8Q8ebmZzB3fnNmfNWH9rLeJjbxUZvX+p4r6teNa6WmnjmNVuYR+zcQETW6uVpo6NweLYO1+za13P/KTk0ncWv76NYWJMTbVQknYox25S9x7CPs6uqfQKU1NUD/Uh6mzc7CrWbVw/1aYmqLOyS2Wx/65crR/346gflXtfbF+1RDOXb/9WNtYt+cIz4UF4+Hy1/37NvWqPbTNapU4d+3xtin+vWQ6ogFs2LABa2trVCoV2dkF08kmT578RNvo0KEDgwcPBuCjjz7ixx9/ZM+ePVSqVInw8HCCgoJo1KgRCoUCX9/Sp7Pk5OQUOwHMzc3B1PTvTwlJS0tGrVZha68dvre1cyIlKUFnGXtHJ/oP/hi/gMrk5+VyaM8mvhs3mNFf/UJIWC0AYmPuEX/+BA2atGP4p1OIjopgwazvUKvz6dLrrb9d37KitLRBYWSEOj1VK12dkYLCWvdBOz/iJmkr/4dNz3dQGBujMDIm5/JpMjYuLtqugwsmFSuTc+4IKQumYuTkhnWnPqA0ImvPH0+1TY/DyNYOhZExeUlJWul5SUnYOBSfwgGQduIYTu06k3JoP1nXr2ERFIJj2w4oTUwwtrMnPzEBq9CqOLbryNVBr+vchqGlpKahVqtxsLfTSnewtycxOVlnmaiYGM5fuoKJiSlfjB1FSmoqU3/+H2np6Xw49F0ALly6wubtO5k1ddLTboLemLk5kxOjPR0tNzYBpYkJps4O5ETHYebuTE6Mdv+QE5OAmXv5iI4kp2WgUqtxsrPRSneytSEhJe2R5eOSUzl07ipfDdKOiiSkpOFoa62V5mhr/Vjb1IesjCQ0ahWWNk5a6ZY2zmSmxukskxx3h4N/TOLF9xehNNJ9quHg5k/r3hNx8gghNzudM/vms3LqK/QetQ57F7+ybsYTe9Cv5T/Ur+UnJWLsWEK/dvIYju06FfRrN/7s19po92uWoVVwbNuRa+++oXMbhmbq6IDS2JjcuIf2xbgEnFyddZZJ2HMIrz49iN28i7Rzl7CtHobnK91Qmppg4mhPbmx8QdTr7b4kHz5B5p0IHBvXx6VtcxR/GZwa0oP929HOVivd0c6G+MfYF+OTUjh09jJfvdtXKz0hOQ0nW119hvZ5gvjvkUGYATRv3pyff/6ZzMxMfvvtN65du8aQIUOeaBvVqhXdT6BQKHB3dyc2tmB+ev/+/WndujUhISG0a9eOTp060aZNmxK3NXHiRMaPH6+V9vrg0bz5XvEbpp+U4qHlSTVoSozeeHj54fGXKXiBlaqREB/D5rULCwdhGo0GWzsHBgz+GKWREX6BlUlOjGPz2gXlYhBWMgVoNDrfMXLxwKpDb7L2rCf3xkWUNnZYtXkJ686vkb5uXkFphQJ1Rirp638HjQZV1F0ybe2xbNi2XAzCCj3UxoKfWne7oxfNw9jBkeCpv4KiYMCWuG0zbr36gFqF0sKCCqM/IWLKd6hSU55+3f+Jh/+mNSUvzKtWa1AoFHw8cijWVgX3Pg56I4/x3/zA+++8iUqlZuKkqQx/bxB2D50MPPMe3gcefG9/TdeVp4R9x1Ae/m0L+rVHl/tj/3GsLc1pXrv4BRmF4uG+snia4en4O9dRR7VaxZb5I6jffggOrhVL3JqHXw08/jJN0bNiLZb80I2z+xbStMcnZVXpMvD4f5Mxi3/HxMGRoCm/gALyk5JI2r6lYDqi6s9+bdSnRE79vvz3azzcn5fc7luTf8HU1ZnnNi0ChYLcuATuL11LxSFvoFGrAbj6yTeETvqc5w/+gUajIetOBPeXrsXz5a5PuyFPREd3/lgLrf+x7xjWlhY007WgzjOxf5c9jUy4K5UMwgzAysqKwMCCqWnTpk2jefPmjB8/ni+//BKlUonmoU4uLy+v2DYenr6oUChQ/9nR1apVi9u3b7N582Z27NhBz549adWqFStX6r4Xa8yYMQwfPlwr7fTtHJ15H5eNjT1KpREpydpX0tJSErGz130FUZeAkKoc3ru58P/2Dk4YGRlr3Sfm6e1HSlIC+Xl5GD/htM6yps5MQ6NSobTWPnlWWtmiydB91cuicUfyw2+QdbDgHiJVTCTpuTnYvzmGjJ1r0KSnoE5PQaNSaR0AVXH3UdrYF0xxMfB0TFVqChpVPiYPXR02tncodhX5AU1uLhGTvyFi6veYODiSl5iAU4cXUGVkkJ+SgkXFAMzcPfH/4puiQn+utFR9824uv96H3CjD3kthZ2uDUqkkKSlZKz0pJQUHe3udZRwdHXB2ciwcgAFU8PFGo9EQl5BAdnYO0bGxfPJl0X2cD/qE1l1e4vdfpuPpUfLCNuVVTkx8sYiWqYsj6rw8chOSC/JEx2Pmrn2l3czVsVgEzVDsbawwUiqLXRVPTE0vdqX7YRqNhvX7jtOxYW1MjLUPvU52xSNpSanpxaJjhmJh5YBCaVRsYY3M9AQsbIpHRvKyM4iNuEDcvcvsWfUlABqNGjQapg8Ppes7s/EJblCsnEKpxK1CVZLj7jyVdjypB/2ascMT9ms/fkvEtB+K+rX2nQv6tdQUzCsGYObuQcXxf7lP+89+rdrGXVx581WD92u5iUmo8/MxddH+bU2dHYtFxx5QZ+dwadinXB45HlMXJ3Ji4vB+7SXy09LJSyj4rvISkjjbfyhKM1NMHOzJiY4l8JMPyAq/99Tb9Dge7N8JydrH6qTUtGLR74dpNBrW7z1Ch0Z1iu/f9sWjXompaTg+os8Q/34yCCsHPvvsM9q3b8+gQYNwcXEh6i+LD6hUKi5cuEDz5s2faJu2trb06tWLXr168eKLL9KuXTsSExNx1DGFwszMDDMz7amHpqb/LExubGKCX0AlLp45Su36RXW/eOYYNes1eezthN+6ir1D0YEgqFJ1Du/bilqtRqksOHBF3w/H3sHZ4AMwAFQq8qPuYhIQRu7lonslTAJCyb2i+94JhYkpqB8aRP150q1QKNBQcN+YWdV6WldgjZzcUaUmG3wABqDJzyfz+jVsatUl5WDRYgI2teqScvhAKSUBlYq8+IIpTQ7NWhasIKbRkB0RzpWB2tM6PPq/hdLCkns/T9W5Mpm+mZiYEBwYwMnTZ2nUoOj+x5NnztGwXl2dZapUDmHfgUNkZWVhYWEBQOS9+yiVSlycnFAoFPw240etMnMWLCYrK5t3B76Oi7OTrs2We8lHzuDaUbsfc2ndiJSTF9Dk5wOQdOQMzi0bcnvq74V5nFs1Iulwyfcd6ZOJsTGV/Lw4euGa1vLxRy9co2kt3dONHzh55SYRMfF0afpcsfeqBfpy9MI1+rQr6huPXLhK9SC/Mqv7P2FkbIqrdxjhVw8SUK11YXr41UP4Vyn+WAVTc2v6fKQdoT93YDGR14/QYcA0bB29dX6ORqMh7t5lnD3Kx0JLhf1azTqkHvpLv1azDilHHr9fs2/aktRjBf1aTkQ4V9/WXmjGvd+bKC0suf/LtHLRr2ny8kk7dwmnpg2I21z02AnHJg2I27q79LL5+eRExQDg3rUdcdv3FoueqXNyyYmORWFsjFun1sSs172Ikb6ZGBtTqaIPRy9c1Vo+/uj5qzStXfrjIk5evlGwfzerX+y9aoEVOXr+Kn3aF/V/R89dpVpwyVHifwvNfyDa90/IIKwcaNasGWFhYUyYMIEWLVowfPhwNm7cSEBAAD/++CPJJdxbUpIff/wRDw8PatSogVKpZMWKFbi7u2NfwpX5p6Vtl97MmvIZfoGhBIZUZc+2NSTER9O8bQ8AViyYQVJCHAOHFUyF3Lp+Mc6unnhV8EeVn8ehvZs5cXgX7330beE2m7frwY6Ny1n02yRad+xJdFQEG1bOo1WnXnptW2myDm3Dpvub5N+7Q37ETczrNMHIzpHs4wUrIVm26o7S1oH01bMByL16FusufTGv24zcGxdQ2thj1f5l8iJvoU5LBiD72G7M67XEqv0rZB3diZGTG5ZNOpB1pPTnMulT3KplVBj1CZnXrpBx6SJOHV/AxNWV+A1rAfB4/W1MnJwJ//5rAMy8fLCsVJmMy5cwtrHBpUcvzP0qFr6vycsl+472jcuq9HSAYumG9GLXznwzeRrBQQGEVgph45btxMbF07l9wRTg335fSHxCIqOHvw9Ay6aNWbhsJd9N/Yl+vXuRmprKr3Pn065Vi8KLIRV9K2h9xoOo2cPphmRkZYlVYFF9LCt6Y1u9ErmJKWRHRBHy1XDMvdw4O+AjAO7OWorv4D5U/n40EbOXY1+/Jj4DenD61RGF27gzYz71dy3Ef+RbxPyxE7fOLXFu2YDDzXoX+3xDebVdUz79dQmhFX2oFujL6j1HiE5I5sUWBSdf05dvIi4phS/efkWr3Lq9x6gSUIFAb49i23ylbWPe+nom8zbsommtKuw9dYGjF68z+5N39dKmx1Gz2QC2LRqFq08VPPxqcuHwMtKToqjasGC1vIN/TCIjJYY2r36HQqnE6aGBlIW1E0bGZlrpR7fMwN23OvYufuRmp3N233zi712h2Yuf6bVtpYlfvRyfD8eSdf0qGZcv4tS+MyauriRsLHjemfuAgZg4ORPxwwQATL28sQypTOaVyxhZ2+DSvWdBvzap4H1NXi7Zdx/q1zL+7Nfulp9+7e4v86kyYyKpZy+ScuIsXq+9iLm3B5G/LwMgcOwwzNxduTik4JmNlv6+2NasSuqpcxjb2+L7Tj+sKgVx4f2iZ5/Z1qqKubsbaRevYObuiv+Hg0Gp4M6MOQZpoy592jdj3M8LqVyxAtWC/Fi96xDRCUn0aFnwHNIZS/8gNimFLwa9qlVu3Z4jVAnwJdCn+OMaXm7XlIFfTmPeHztoVrsqe06e5+jFq8weN1QvbRLllwzCyonhw4czYMAAbty4wdmzZ+nbty/GxsZ88MEHTxwFs7a25ttvv+X69esYGRlRt25dNm3aVBg50pd6jdqQnprCumW/kZIUj1eFAIZ/OgVn14KTkOTEeBLiip43osrPZ9m8qSQlxmFqaoaXjz8ffDJF6yHMTi7ujPx8Oovn/Mgnw3rj4OhC604v07F732Kfbyi5F46TYWGNZbPOKG3sUMXeI2XhVNQpBdM4lDb2GNkVRSRzzhxEYWaGeb0WWLXtiTo7i7zbl8ncVjR9VJ2aROr8yVi164XD4PGo05LIOrKDrP2bi32+oSTv3YWRrS3uffpj7OhE9t3b3PpkFHmxBVdFTRydMHX9y1LrSiUuPXrh410BjSqf9LOnuT5sELkxxZ9BU541b9yQ1NQ0FixdQWJiEn6+FZj42ce4uboCkJCYRGxc0TQuCwsLvvtiHNNnzWbwB6OwtbWhaaPnef3VV0r6iHLJrnYVGuxcUPj/0B8KTsYi5q/m3BtjMPNwwcKnaMCRdSeS450HEjppDL6D+pBzP5aLH3xd+IwwgKTDpzndZzgh44cRMv59Mm9GcLr3B+XmGWEAberXIDk9g/+t2058cioB3u5MG/FG4WqH8cmpRCdoT1VLy8xi54nzjOzTRec2qwf5MWFwH2au2sLPq7bi7erEN4NfKzfPCAMIrtWB7Mwkjm2dSUZqLE4ewbzw9ixsHb0AyEyNIy3pyR4hkZOVyq7l48hIjcPMwgYXr1B6DFmIu2+1RxfWk+R9Bf2aW59+GDsU9Gu3P/2oxH5NoTTCtXsvzP7Sr90YPpi8Z6xfi1m3BRMHO/yHv4OZmwvpV65zuvcgsiMLfmMzV2fMvYr2b4WREb6D+mEV4Ic6P5+kg8c43ulVsiOKplYamZkRMHoIFr7eqDIyid+5n4vvjiE/tXwsQAPQpkEtUtIz+G3NVuKTUwjw9mDqh28Xrnaoa/9Oz8xi1/GzjHytu85tVg+uyNfv9ePnFRv5ZcUmvN2cmTikvzwjTKDQPHwDkhDA4cv/zVV7gpZ8YOgqGETkkWuGroJBOM/42dBVMIizYT0MXQWDaHrgB0NXwSB+T+z86Ez/Qo2mPv7U93+T2NOJhq6CQdTf+N/cv23qtDN0FUoUXcJtGE+be6Xy8diDR5FlS4QQQgghhBBCj2Q6ohBCCCGEEKJMlfywFgESCRNCCCGEEEIIvZJImBBCCCGEEKJMaRQS6ymNfDtCCCGEEEIIoUcyCBNCCCGEEEIIPZLpiEIIIYQQQogypVHIwhylkUiYEEIIIYQQQuiRRMKEEEIIIYQQZUqWqC+dRMKEEEIIIYQQQo9kECaEEEIIIYQQeiTTEYUQQgghhBBlSp4TVjr5doQQQgghhBBCjyQSJoQQQgghhChTsjBH6SQSJoQQQgghhBB6JIMwIYQQQgghhNAjmY4ohBBCCCGEKFOyMEfp5NsRQgghhBBCCD2SSJgQQgghhBCiTMnCHKWTSJgQQgghhBBC6JFEwoQQQgghhBBlSu4JK518O0IIIYQQQgihRzIIE0IIIYQQQgg9kumIQgghhBBCiDIlC3OUTiJhQgghhBBCCKFHCo1GozF0JUT5E379sqGrYBCZShtDV8EgPFP+m7/3rDstDV0Fg3jHa6Ohq2AQexuNNHQVDKLl0ncMXQWDiK3WztBVMAibzFhDV8EgTinrGboKBtGyqrmhq1Cim7duGeRzA/z9DfK5T0oiYUIIIYQQQgihRzIIE0IIIYQQQgg9koU5hBBCCCGEEGVKo5GFOUojkTAhhBBCCCGE0COJhAkhhBBCCCHKlEZiPaWSb0cIIYQQQggh9EgiYUIIIYQQQogyJQ9rLp1EwoQQQgghhBBCj2QQJoQQQgghhBB6JNMRhRBCCCGEEGVKpiOWTiJhQgghhBBCCKFHEgkTQgghhBBClCmJhJVOImFCCCGEEEKI/6yZM2dSsWJFzM3NqV27Nvv37y81f05ODmPHjsXX1xczMzMCAgKYM2fOE32mRMKEEEIIIYQQ/0nLli1j2LBhzJw5k4YNG/Lrr7/Svn17Ll26RIUKFXSW6dmzJzExMcyePZvAwEBiY2PJz89/os+VQZgQQgghhBCiTD0r0xEnT57MG2+8wZtvvgnAlClT2Lp1Kz///DMTJ04sln/Lli3s3buXW7du4ejoCICfn98Tf65MRxRCCCGEEEL85+Tm5nLy5EnatGmjld6mTRsOHTqks8z69eupU6cO3333HV5eXgQHBzNy5EiysrKe6LMlEiaEEEIIIYQoUxqNYSJhOTk55OTkaKWZmZlhZmZWLG98fDwqlQo3NzetdDc3N6Kjo3Vu/9atWxw4cABzc3PWrFlDfHw8gwcPJjEx8YnuC5NImBBCCCGEEOJfYeLEidjZ2Wm9dE0r/CuFQnvAqNFoiqU9oFarUSgULFq0iOeee44OHTowefJk5s2b90TRMImECSGEEEIIIcqUoe4JGzNmDMOHD9dK0xUFA3B2dsbIyKhY1Cs2NrZYdOwBDw8PvLy8sLOzK0yrXLkyGo2GyMhIgoKCHqueEgkTQgghhBBC/CuYmZlha2ur9SppEGZqakrt2rXZvn27Vvr27dt5/vnndZZp2LAh9+/fJz09vTDt2rVrKJVKvL29H7ueMggTQgghhBBC/CcNHz6c3377jTlz5nD58mU++OADwsPDeeedd4CCyFrfvn0L8/fu3RsnJycGDBjApUuX2LdvHx9++CGvv/46FhYWj/25Mh1RCCGEEEIIUaaelSXqe/XqRUJCAl988QVRUVFUqVKFTZs24evrC0BUVBTh4eGF+a2trdm+fTtDhgyhTp06ODk50bNnT7766qsn+lwZhAkhhBBCCCH+swYPHszgwYN1vjdv3rxiaZUqVSo2hfFJlcvpiPPmzcPe3v6JyvTv35+uXbs+lfoIIYQQQgghHp8GhUFezwq9R8L69+9PcnIya9eu1Urfs2cPzZs3JykpiV69etGhQwd9V61Uf63fkw4Q/8vWb9zEitVrSUhMwq+CD4PeeoOqVcJKzJ+bl8fCJcvYuXsvSUlJODs70bvnS7Rr06pY3t179zPh+0k8X/85xn/y8dNsxhPbtGEda1YtJykxgQq+frwxcDBhVaqVmD8vL5elixewd9eOP9vtzEsv96FVm/YAhN+9w+IF87h54xqxsTG8MXAwL3Ttoa/mPLYV2/axcMNO4pNT8Pf2YHjfHtSsFFhi/ty8PH5bvZnNB46TkJyGq6M9r3dtywvNGwCQn69i7rptbNx3lLikZHw93HjvlS48XyNUX016LJcOL+bs/jlkpcXh4BpI/U5j8KhY55Hlou+cYsP/+uLgFkSP99cUpt++sI0ze2aRmhCOWpWPrbMv1Rr1J6hWl6fZjCe2fMdBFmzaQ3xKGv5ebozs04WaIf468342aykbDpwolu7v5caKiR8W/n/n8XP8vGoLkbEJeLs6MfjF9rSoU/WpteFJOTaqg/+IN7CrVQVzT1dO9BhMzPqdpZdpXJfQH0ZjHRpEzv1Ybk76jfBZS7XyuHdrQ/DnQ7EMqEDmzXCujvuRmHU7nmZTntiyIxeYt/8s8WmZBLg6MKpjQ2pV9NCZ99OVu1h/6lqxdH9XB9YM6wXAG/9bx4nbUcXyNA6pwIx+5eccoKyPY/sPHWbJ8pXcj4pCla/C09ODF7t1oXWL5vpq0mNZuXUPi9ZvJSE5hYrennzQvxc1Kpe86ltuXh6zV25g6/6jJCSn4upkT/9uHejcolFhnqUbd7B6215i4hOxs7WmRb1aDOrdHTNTE3006bHs3bKMHevnkZIUj4dPAC/1H0VgaC2dea9dOM6Uz98slj5u6lrcvSoWSz9xYDNzpoymWt3mvPPRlLKuunjGlMvpiBYWFk90Y5uAvLw8TEzKTycGsGffAX7+3xyGDHqbsNBKbNy8lY8//5LZM6fj6uqis8xX33xPUnIyI4a+h6eHO8nJKajU6mL5YmJjmTVnHlXDytfJOMD+vbuZPWsmbw9+n8qhVdi6eQNfjBvDjF/m4OKqe7nT7yZ+SXJSEu8NG4mHpxcpycmoVKrC93NysnHz8OD5xk2YM+tnfTXliWw7fJLJ81fx0eu9qB7iz+odBxj6zUyW//AJ7s6OOsuMmTqHxJQ0PhnYBx93F5JS0sj/y+/98/I/2HzgOGPf6o2vpxtHzl1m1OT/MXv8cEIq+uiraaW6eW4Thzd+Q8Mun+LmW4srR5exZd7bvPTBH1jbe5ZYLjc7jT0rRuMZUJ+s9ASt98ws7anR/G3sXfwxMjIh/Moe9q4ai7m1Ez7BjUrYon5tO3KGSYvWM7pfd2oE+bFq9xGG/PAbKyZ+iIezQ7H8I1/twpCeRSfWKrWaV8ZOplXdoosT567fYcxPC3mnR1ua167K7pPnGf3TAmZ/8i5VA3z10q5HMbKyJPXcVSJ/X03tFTMemd/Cz5u6f8wiYvYKzvT7EIfna1Fl+mfkxiUSvWYbAPb1a1Bz8Y9c+2wq0et24N6lFbWWTOFws94kHzv3tJv0WLacu8F3Gw8x9oXG1PB1Z+WxSwz+fSNrhvXCw96mWP5RnRoytG39wv+r1GpemraCNlWKBumT+7QlT1W0vydnZtNz+gpaV9E9kDeEp3Ecs7W2pnfPl/Dx8cLE2Jgjx07ww5Tp2NvZU7d2TX01rVTbDx1nyrxlfPhmb6qFBLJ2xz4+mDCNJT9+jruzk84yY3+cRWJKKh+/0xdvd1eSUtNQ/eX33bL/KDMXr2bsoH5UDQ4gIiqGL2fOA2BY/176aNYjnTi4hZXzvuPlN8fiX6kGB7av5KcJg/n0xzU4uui+4ADw2bR1mFtYF/7fxrZ4H5gQd5/V8ycTWFn3gE789zwz0xG/+uorXF1dsbGx4c0332T06NHUqFGjWNkffvgBDw8PnJycePfdd8nLyyt8Lzc3l1GjRuHl5YWVlRX16tVjz549he/fvXuXzp074+DggJWVFWFhYWzatIk7d+7QvHnBFSoHBwcUCgX9+/d/ZDtWrlxJ1apVsbCwwMnJiVatWpGRkVH4/pw5cwgLC8PMzAwPDw/ee++9wvfCw8Pp0qUL1tbW2Nra0rNnT2JiYgrf//zzz6lRowZz5szB398fMzMzNBoNKSkpDBw4EFdXV2xtbWnRogVnz559ZF2fhlVr19GudSs6tG2Nr48Pgwe+iYuzM39s2qIz//GTpzh34QJff/4ptWpUx93NjUohwYRVrqSVT6VSMfGHH+nb52Xc3XUPagxp3ZqVtGrTnjbtOuJTwZc3334XZxdXNm/8Q2f+UyeOcfH8WcZ9MYEaNWvj5uZOcEglKocWXWkNCq7EgDfepknTFuVusP3A4o276NK8AV1bPE9FL3dG9HsRNycHVm7frzP/oTOXOHX5BlM+GkS9qpXwdHEiLNCP6sFFJ2Cb9h+jf9c2NKwZhrebMy+2bkz96pVZuHGXvpr1SOf3/05Ine5UqvsSDq4BNOj8MdZ27lw6srTUcvvXfEZg9Y64VahR7D1P/+eoGNYaB9cAbJ0qUKVhXxzdg4m5c/IpteLJLdyyly5Nn6Nbs3pU9HJj5KtdcHO0Z+Wuwzrz21ha4GxvW/i6dDuS1MwsXmhStzDP4q37qVcliNc7t6Sipyuvd27Jc6FBLNmq+2/IEOK27uPaZ1OIXvt49wL4DnyZ7PAoLo2YQPqVW0TMWUnEvNX4D3+9ME/FIf2I33GIm9/NIuPqLW5+N4v4XUfwG9LvaTXjiS04cI5utSvRvW5l/F0dGNWpIe521iw/eklnfhtzM5xtLAtfF+/FkZqdQ5faRf25naW5Vp4jNyIxNzGmddUAfTXrkZ7Gcax6tao0er4+vj4+eHp40L1LZ/wr+nHxku7v0hCWbNhO5xaN6NKyMRW9Pfigfy9cnR1YvW2vzvyHz1zg9KVrTB7zPs9VC8XT1ZmwwIpUCyn6LS9cu0m1kEDaNqqHp6sz9aqH0brhc1y+dVdfzXqkXX8s4PkW3WjYqjse3v68NGAU9k7u7Nu2vNRyNnaO2Dk4F76URkZa76tVKuZNHUPHXoNwdnv8JcyfdRqNwiCvZ0W5HIQ9bNGiRXz99dd8++23nDx5kgoVKvDzz8WjAbt37+bmzZvs3r2b33//nXnz5mndTDdgwAAOHjzI0qVLOXfuHC+99BLt2rXj+vXrALz77rvk5OSwb98+zp8/z7fffou1tTU+Pj6sWrUKgKtXrxIVFcXUqVNLrXNUVBSvvPIKr7/+OpcvX2bPnj10794djUYDwM8//8y7777LwIEDOX/+POvXrycwsGDalkajoWvXriQmJrJ37162b9/OzZs36dVL+0rRjRs3WL58OatWreLMmTMAdOzYkejoaDZt2sTJkyepVasWLVu2JDEx8W99939XXl4e127cpHbNGlrptWvW4OKVKzrLHD56jODAQJavWsPLfV+n/8DB/Dp7Ljk5OVr5Fi5djr2tLe3btH5a1f/b8vLyuHnjGjVqaU9Fq1GzNlcuX9RZ5tjRwwQEhbB65TIGvNaTQW/2Ze5vvxRrd3mWl5/PldsR1KtWWSu9XrXKnLt2W2eZfSfPU9m/AvP/2EGHwWPp8cF4pixcTXZurtZ2zR4adJqZmHD26s2yb8TfoMrPJf7+RbyCGmqlewU1JCb8dInlrp5YTWpCBLVavvvIz9BoNNy7cZiUuDu4P8YUR33Iy8/nyp171K8SrJVev2ow567feaxtrNt7lOfCgvD4S5T03I271K8SopWvQdUQzj7mNssj+/o1iNtxUCstbtt+7GpXQWFcMBnFoX4N4ncc0MoTv30/Dg3KR1QkL1/F5ftxNAjSjj43CPTm7N3oEkppW3PiCvUCvPF0KB41+2uedtUCsSwnU9Oe5nHsAY1Gw6kzZ4mMvFfqFEd9ysvP5+qtcOpV155pUq9aKOdL6Hv3nzhLpQBfFq7bSue3R/HS0E+YNn+FVn9evVIgV27d5eKNgmPCvZg4Dp0+T8Na5WO6cX5eHuG3LlO5egOt9MrVG3DraukXsyd+2IvRb7Zk6udvcfXCsWLvb1r5K9a2DjRs2b1M6yyebQaZjrhhwwasra210v469eph06dP54033mDAgAEAjBs3jm3btmk9JA0KolQzZszAyMiISpUq0bFjR3bu3Mlbb73FzZs3WbJkCZGRkXh6FkwRGjlyJFu2bGHu3LlMmDCB8PBwevToQdWqBR2Cv3/RFXlHx4ITBVdX18e6JywqKor8/Hy6d+9euMTlg+1CQWRvxIgRDB06tDCtbt2CK8I7duzg3Llz3L59Gx+fgoPeggULCAsL4/jx44X5cnNzWbBgAS4uBVMidu3axfnz54mNjS18KN0PP/zA2rVrWblyJQMHDnxkvctKSmoaarUaBwd7rXQHBzuSTiXpLBMVHcOFS5cxNTXl87GjSUlNZfrPv5KWls7IYUMAuHDpMlu27eCXaT8+7Sb8LampKajVauzttaci2Ds4kJSkeyAcHR3F5YvnMTUxYcwnX5CamsKvP00lLS2N9z/4UGeZ8iY5NR2VWo2jnfYJlpOdDQkpqTrL3IuN5+zVm5iZGPP98LdITsvg2znLSE3PZNw7rwJQv1plFm3cRc1KgXi7OXP8wlX2njyHWq156m16HNmZyWjUKiytnbXSLaydyEqL11kmJf4Ox7dOptPABSiNSu6Cc7PTWDSxGar8XJRKJQ27jMP7ocGeoSSnZaBSq3F6+Pe2tSEhJe2R5eOSUzl07ipfDeqtlZ6QkoajrfaxwdHW+rG2WV6ZuTmTE6P9t5Abm4DSxARTZwdyouMwc3cmJ0Z7SmpOTAJm7rqnu+lbUmY2KrUGJ2vt2wScbCyJvx7xyPJxqRkcvBbOxJ4tS8xzPiKGGzGJfN696T+ub1l5WscxgIyMDF7u9wZ5eXkolUreH/R2scGeoRT157Za6Y52tiQk6+7P78fEc+7KDcxMTPjmw0GkpKbz3ezFpKZn8Mng/gC0bvgcSanpvP3pd2jQoFKp6d6mKX27tn/aTXos6WlJqNUqbOy0p1va2jmRmqy7P7dzcKH32+OoEBBKfl4uR/dtYNr4gQwbP5ug0NoA3LxymkM71/DxD6VH0/6N1M/QIhmGYJBBWPPmzYtFso4ePcqrr76qM//Vq1eLLRv53HPPsWuX9pSksLAwjP4SAvbw8OD8+fMAnDp1Co1GQ3Cw9pXbnJwcnJwKdrj333+fQYMGsW3bNlq1akWPHj2oVq3kxRRKU716dVq2bEnVqlVp27Ytbdq04cUXX8TBwYHY2Fju379Py5a6D0iXL1/Gx8encAAGEBoair29PZcvXy4chPn6+hYOwABOnjxJenp6YXseyMrK4ubNkiMHOTk5xa7S5eTmYmZq+sTtftjDu59GAwqF7p1SrVGjUCgYM/IDrKysgIIbfb+c+B1DBg1EpVLz7aQf+WDIYOweOjiUNw83sbR2a9QF7R4+6mOsrApOQPPeGsS3E8bz9uD3S3zKe3lU/PfWlNxujQYFCr58rz/WlgUnd8Ne687oKbMZ9XpPzE1NGdHvRb7+3xJeGvElCoUCLzdnOjetzx97jzzllvxTmuJ/BIBarWLX0g+p1eo97F2K37T9VyamVnQfspr83Ezu3TzCkY3fYuPog6f/c0+r0k+s2O+NpniiDn/sP461pTnNa1cpvs2HvjeNjrRnjuahiwYP2vPXdF15Hk4zsOL9WsE+/CjrT13FxtyMFqEl/82vOXGFQDdHqvqUvynmZXkce9CfW1hY8Mu0H8nKzuL0mXP8MnsOHu5uVK9WPqJCoOP3RqOrWwP+bDcKxr//BtaWlgAMzXuJjyf/ysg3e2NuasrJi1eZt3oTH77Zm7CgikRGx/Hj3KXMsbfj9Rc7PeXWPL7ifVDJf+duXn64efkV/t8/pDpJ8dHsWP87QaG1yc7KYN60j+nzzmdY67hPTPy3GWQQZmVlVTj17oHIyMhSyxTbKXQcnB6+V0ahUKD+82ZYtVqNkZERJ0+e1BqoAYVRuTfffJO2bduyceNGtm3bxsSJE5k0aRJDhgzhSRkZGbF9+3YOHTrEtm3bmD59OmPHjuXo0aM4OzuXWrakE9eH0x908A+o1Wo8PDy07nN7oLTo3cSJExk/frxW2rD3BvPB+++VUOLR7GxtUCqVJCYla6UnJ6eUWBcnB0ecnRy12lXBxxuNRkNcfALZOdlEx8Ty6RdfF77/4O+g7QvdmfvrT3h6lHzjrD7Y2tqhVCpJStK+SpqSnFQsOvaAg6Mjjk7OhQMwAG+fCmg0GhLi4/D0Kv/zx+1trTFSKotFLBJT03G01T39yNneFhdHu8IBGEBFL3c0Gg2xCclU8HDFwdaGH0YMJCc3j5T0DFwc7JixZB2eLrpvDNc3c0t7FEojMtO1r5JmpSdiYV28jnk5GcTfu0BC1GUOrS94qKNGowaNht/GVqH967/hFVCwmIFCqcTOuSCK7uRZmeTYm5zZM6tcDMLsbawwUiqJ1/F7O5Xwez+g0WhYv+84HRvWxsRY+xBUEDnV3mZSanqx6NizJCcmvlhEy9TFEXVeHrkJyQV5ouMxc9c+Lpi5OhaLoBmKg6U5RkoF8WlZWumJ6VnFomMP02g0rD15hU41gzAxNtKZJys3j63nbjK4VfmYbvvA0ziOeXsVzMRRKpV4eRYcrwL9/QmPjGTJilXlYhBW2J8/FPVKSkkrFh17wNneHhdH+8IBGICfl8ef/XkSFTzcmLVsHe2b1KdLy8YABFbwJis7h29mLaB/9w4olYa9Q8baxgGl0qhY1CstJREb+8c/5lQMrsaxfRsBiIuOICH2Pj9/837h+xpNwXnpez1r8dm0dbi4l49Fpp6GZ2m5eEN4Ju4JCwkJ4dgx7Tm2J04UX+q4NDVr1kSlUhEbG0tgYKDWy93dvTCfj48P77zzDqtXr2bEiBH873//A8D0z6hQadMmH6ZQKGjYsCHjx4/n9OnTmJqasmbNGmxsbPDz82PnTt3LGoeGhhIeHk5ERNE0j0uXLpGSkkLlypV1lgGoVasW0dHRGBsbF2tjaQO/MWPGkJKSovUa/M4/m7poYmJCcGAAp/68V+2BU2fOEFapks4yYaGVSEhMJCur6EB/7959lEolLs5OVPD2ZtaMqfwy7cfCV4N6daletQq/TPsRl0cMbvXBxMSEgMBgzp7WXkDhzOmTVKqse75/5dAqJCYmaLX7/r1IlEolTs7lYzrSo5gYG1Opog9Hz2nfJ3Hs/BWqBeu++l0txJ+4pBQys4uisOFRsSgVClyd7LXympma4Opoj0qlZtexMzSt8/ci1GXNyNgUZ88w7l0/pJV+78Yh3CoUv5/H1MyaHkPX0X3I6sJX5ed6YedSke5DVuPqU3K7NGhQ5+eW+L4+mRgbU8nPi6MXtJcgP3rhGtWC/Eote/LKTSJi4unStPhgslqgb7FtHrlwleqP2GZ5lnzkDM4tn9dKc2ndiJSTF9Dk5wOQdOQMzi21p5o6t2pE0uGS7yvUJxNjIyp7unDkhvbUwyM37lHd172EUgVO3L5PeEIqXWuXfOzadv4muSoVHWsGl5jHEJ7GcaxEGo3WQmKGZGJsTIh/BY6d014o5Ni5y1QN0b1oSrVKAcQlJZOZnV2YFhEV82d/XnABMjsnt9gFZiOlEjQFEW9DMzYxoYJ/ZS6f055pceXcEfxDqj/2diJvX8HOoeB8xN2rIp9MXsnHPywrfFWt04zgsLp8/MMyHJxK33/Ev9szMQgbMmQIs2fP5vfff+f69et89dVXnDt37ommqAQHB9OnTx/69u3L6tWruX37NsePH+fbb79l06ZNAAwbNoytW7dy+/ZtTp06xa5duwoHPb6+vigUCjZs2EBcXFyx+9EedvToUSZMmMCJEycIDw9n9erVxMXFFW7v888/Z9KkSUybNo3r169z6tQppk+fDkCrVq2oVq0affr04dSpUxw7doy+ffvStGlT6tQp+Uphq1ataNCgAV27dmXr1q3cuXOHQ4cO8cknn5Q6aDUzM8PW1lbrVRZTEXt07cLmbTvYsm0HdyMi+Pl/s4mNi6dTh7YAzJ63gG8nTSnM36JpE2xtbPh+ynTuhkdw7sJFZs35nbatWmJmZoapqSkV/Xy1XlZWVlhaWlDRz7fcrBrYpduLbN+6iR3bNhMRfpffZs0kPi6Wdh06AzB/7m/8+MM3hfmbNGuJjY0t0378jvDwO1w8f455s3+lZet2hVNX8vLyuHXzBrdu3iAvP5+EhHhu3bxB1P17BmmjLr07tmDd7kOs332Y2/eimTx/FdHxifRoVXDVc8aSdXw2c35h/nYN62JnbcUXvyzkVmQUpy7fYNqiNXRu1gDzP//+Lty4w65jZ4iMief0lRsM+eYn1BoNfTsXf26coVRt3I+rJ1Zx9cQqkmJvcnjDRNKTo6hcr2AhnWNbJrN7+UdAQXTL0T1Y62Vh7YSRsRmO7sGYmBZcRT6zZxaR1w+SmhhBcuwtzu2fx/VT6wms2dlg7XzYq+2asnbvMdbtPcbtezFMWrSO6IRkXmxREMmbvnwT435dUqzcur3HqBJQgUDv4lHrV9o25siFa8zbsIvb92OZt2EXRy9e55W2jZ96ex6XkZUlttUrYVu94CTcsqI3ttUrYe5T0J6Qr4ZTfe63hfnvzlqKha8nlb8fjXUlf7z798BnQA9uTZ5TmOfOjPk4t26I/8i3sArxx3/kWzi3bMCd6b/rt3GleK1RNVafuMKaE1e4FZvE9xsPEpWSxkvPFSzeMHXrUcauKL5q6ZoTV6jq40qQu+7HVDzI07yyH/aW5k+t/n9XWR/HAJYsX8nJ02eIio4mPCKSlWvWsX3XHlo2b6b/BpbglU6tWb/zAH/sOsDtyCimzFtGTHwi3VoX3LM3c/Fqxs8o+htu0+g57Gys+WrmPG5H3uf0pWtMX7iSTs0bFvbnjWpXY/X2vWw/eIz7sfEcPXeJWcvW0ahO9YLBWDnQovNrHNq5mkM71xAVeYuVc78nKT6Kxm1eAmDtoqnMmza2MP+uDQs5c2wXsVF3uR9xg7WLpnL6yA6atnsZABNTMzwrBGm9LK1sMLOwwrNCEMbl5LxFGEa5fE7Yw/r06cOtW7cYOXIk2dnZ9OzZk/79+xeLjj3K3LlzCxfEuHfvHk5OTjRo0KDwwdAqlYp3332XyMhIbG1tadeuHT/+WLAAhJeXF+PHj2f06NEMGDCAvn37aq28+DBbW1v27dvHlClTSE1NxdfXl0mTJtG+fcENqP369SM7O5sff/yRkSNH4uzszIsvvggURNDWrl3LkCFDaNKkCUqlknbt2hUO0kqiUCjYtGkTY8eO5fXXXycuLg53d3eaNGmCm5v+59k3a9KI1LRUFi5dRmJiEn6+Ffj6809xc3UFICEpkdi4uML8FhYWfPPleH769X+8+8EIbG1saNKoIQNe66P3uv8TjZs2Jy0tlWWLF5CYmIivnx/jxk/E9c/fICkpgfi42ML8FhYWfPH1d8z6eTojhg7GxsaWRo2b0qdv0RLWiYkJfDDk7cL/r121nLWrllOlanW+/nay/hpXijYNapOSlsFvqzcTn5xKgI8HUz4ajIdLwclXfHIq0fFFi5NYmpvx08fv8f28FfQd+x121la0ql+LQb2K7g3Iyc3jl+UbuBcbj4WZGQ1rhvHF4L7YWFkW+3xDCajWgZyMZE7tnElmWhyObkG06/8LNg5eAGSmxZGRXPyBtKXJy83k4LovyEiJwdjEHDuXijTv9S0B1crPA2zb1K9BcnoG/1u3veD39nZn2og3Clc7jE9OJTpBe1puWmYWO0+cZ2Qf3Q+drh7kx4TBfZi5ags/r9qKt6sT3wx+rdw8IwzArnYVGuxcUPj/0B8KHhQfMX81594Yg5mHCxY+RQPMrDuRHO88kNBJY/Ad1Iec+7Fc/ODrwmeEASQdPs3pPsMJGT+MkPHvk3kzgtO9Pyg3zwgDaFctkJTMbGbtOkFcWiaBbo781K9D4WqH8WkZRCdrTyVNy85h58XbjOr0vK5NAnAnPpnTd6P5ZUDHp1r/v+tpHMeyc3KYNvNX4hMSMDM1xcfbi9EjPqBZk/LxDECA1s/XJSUtg9mrNpKQlIK/jyeTxwzB48+p4PFJKQ/15+ZM+2QYk+Yspf/or7GzsaZlgzq8/XLRvj6gR0cUCgW/Ll1HXGIy9rbWNKpdnXde6arv5pWoTsN2ZKSlsGnlLFKT4vCoEMjgj3/CyaVgGmlqUjxJ8UUrgubn57Fm/mSSE2MxMTXDwzuAwR/PoEqt8nPhyJCepeXiDUGh0XVz1TOgdevWuLu7s2DBgkdnFk8s/PplQ1fBIDKVpd/P8m/lmfLf/L1n3Sl5tbZ/s3e8Nhq6Cgaxt9FIQ1fBIFoufcfQVTCI2GrtDF0Fg7DJjH10pn+hU8p6hq6CQbSsWv4iyA+cupbw6ExPQa3g8nHf+KM8E5GwzMxMfvnlF9q2bYuRkRFLlixhx44dbN/+eA/LFEIIIYQQQuiPLMxRumdiEPZgmt1XX31FTk4OISEhrFq1ilatDHdfSHh4OKGhoSW+f+nSJSpUqKDHGgkhhBBCCCGeBc/EIMzCwoIdO3YYuhpaPD09OfPQikkPvy+EEEIIIYQQD3smBmHl0YNl4IUQQgghhBDaZGGO0pWPNUGFEEIIIYQQ4j9CImFCCCGEEEKIMiULc5ROImFCCCGEEEIIoUcSCRNCCCGEEEKUKbknrHQSCRNCCCGEEEIIPZJBmBBCCCGEEELokUxHFEIIIYQQQpQptaErUM5JJEwIIYQQQggh9EgiYUIIIYQQQogyJQtzlE4iYUIIIYQQQgihRzIIE0IIIYQQQgg9kumIQgghhBBCiDKlQaYjlkYiYUIIIYQQQgihRxIJE0IIIYQQQpQpWZijdBIJE0IIIYQQQgg9kkiYEEIIIYQQokzJPWGlk0iYEEIIIYQQQuiRDMKEEEIIIYQQQo9kOqIQQgghhBCiTKk1hq5B+SaRMCGEEEIIIYTQI4mECSGEEEIIIcqULMxROomECSGEEEIIIYQeSSRM6PTboQBDV8Eg7kemGroKBlHBr7mhq2AQ25buN3QVDMJicGdDV8Eg3lh6w9BVMIidL/9i6CoYxIm57xm6Cgbh6FDJ0FUwiOWzDhi6CgbRcl1jQ1dB/E0yCBNCCCGEEEKUKY1GpiOWRqYjCiGEEEIIIYQeSSRMCCGEEEIIUaY0skR9qSQSJoQQQgghhBB6JIMwIYQQQgghhNAjmY4ohBBCCCGEKFNqeU5YqSQSJoQQQgghhBB6JJEwIYQQQgghRJmSJepLJ5EwIYQQQgghhNAjiYQJIYQQQgghypQsUV86iYQJIYQQQgghhB7JIEwIIYQQQggh9EimIwohhBBCCCHKlEaWqC+VRMKEEEIIIYQQQo8kEiaEEEIIIYQoU2pZmKNUEgkTQgghhBBCCD2SQZgQQgghhBBC6JFMRxRCCCGEEEKUKY1GFuYojUTChBBCCCGEEEKPJBImhBBCCCGEKFMaWZijVBIJE0IIIYQQQgg9kkiYEEIIIYQQokyp5WHNpZJImBBCCCGEEELokQzChBBCCCGEEEKPZDpiCQ4dOkTjxo1p3bo1W7ZsMXR1nll1Q5Q0CjPC2hLikjVsPqbibuyj79Ss4KJgQDtjYpM1/PxHvtZ7oRUUtKhpjKMNJKbBztP5XA4vX3d/NqttTtv6FthbK7kfp2Lp9nSuR+TrzBvobcyLLaxwdzLC1ERBQoqKfaez2X4sW2f+uqGmvN3NltNXc/hpZdrTbMYTqxOkoEGoEhsLiE2GbSdVhMc9upyPC/RrZURsMszarCpMd7GDZtWUeDgqsLdWsPWEiqNXy9dvDdCtgyevdPfGycGMO+EZTP3fTc5dStGZt0kDZ7q19yTQ3wpTEyW3wzOZs/gOx04n6czfsrEL40eFsu9IPB9/ffFpNuOJnTuwiFO7ZpORGoejexBNun2MV0CdR5a7f+skq2a8hpN7EL1HrStMv3R0NTuWjCmWf/D35zA2MSvTuv8Ty45cYN7+s8SnZRLg6sCojg2pVdFDZ95PV+5i/alrxdL9XR1YM6wXAG/8bx0nbkcVy9M4pAIz+nUo28r/TY6N6uA/4g3salXB3NOVEz0GE7N+Z+llGtcl9IfRWIcGkXM/lpuTfiN81lKtPO7d2hD8+VAsAyqQeTOcq+N+JGbdjqfZlCdWJ1jJ83/p17aeUBEe9+h+yMdFQf/WBf3ar5u0+//KPgqaVzfCwQaS0mDXWRVXIspX33b+4GJO7Z5NZmocju6BNO76MZ7+j96/o26fYvVPBfv3yyPX6sxz7fRGti0YQcUqLen4+k9lXPN/pmt7D17p5o2Tgyl3wjOYNvsW5y6l6szbpL4TXdt7EFTRGhMTBbfDM5m79C7HTicX5mnfwpWPh4YUK9vyxQPk5pWv37ysycIcpZNBWAnmzJnDkCFD+O233wgPD6dChQpP5XNUKhUKhQKl8t8XlKzip6R9XSM2HFURHqumbrARr7YyZsa6PFIySi5nZgLdGxtzO0qDlYX2ez4uCl5qasyu0youh6upXEFJz6bGzN6cT2R8+djb61Y25eXWVizaks6NiHya1DJn6Mt2jPs1icRUdbH8OXkadp3IIjJWRU6ehiAfE15rb01OnoZ9p3O08jraKnmppRXXwvP01ZzHFuqroG1tJZuOq4mI01ArSEnv5kbM3KAiNbPkcmYm0KWBEbejNViZa88fNzGCpHS4FK6mTe3yuY+0aOTC+28GMOmX65y/lEqXdh788HlVXnv3ODFxOcXy1wiz4/iZJH5dcJv09Hw6tHLn20+rMHDkaa7fStfK6+ZixruvB3DmQrKeWvP4rp3axL41E2n24md4VqzFhUNLWf/rW7w6ZiM2Dp4llsvJSmPboo/wCWpAZlp8sfdNza157WPtC1/laQC25dwNvtt4iLEvNKaGrzsrj11i8O8bWTOsFx72NsXyj+rUkKFt6xf+X6VW89K0FbSp4l+YNrlPW/JURX1DcmY2PaevoPVf8hiakZUlqeeuEvn7amqvmPHI/BZ+3tT9YxYRs1dwpt+HODxfiyrTPyM3LpHoNdsAsK9fg5qLf+TaZ1OJXrcD9y6tqLVkCoeb9Sb52Lmn3aTHEuaroF1tJRuPq4iI1VA7SEmfFkb89Ef+I/u1rs8bcStag/VD/Zq3s4IXGxux+6yayxFqKvsoebGxEXO3qriXUD6OY9dPb2L/2ok07TEOj4q1uHhoGX/MGkjvjzY8cv/evvgjvIPqk5WWoDNPauI9Dq7/7rEGdPrWopEz77/hz+Rfb3D+ciovtPXg+3FVeO29k8TGF+/Pq4fZceJMMrMW3CE9I58OLd34ZmwYb394huu3i0500jPy6TP4hFbZf/sATDxa+TyrMbCMjAyWL1/OoEGD6NSpE/PmzQOgQYMGjB49WitvXFwcJiYm7N69G4Dc3FxGjRqFl5cXVlZW1KtXjz179hTmnzdvHvb29mzYsIHQ0FDMzMy4e/cux48fp3Xr1jg7O2NnZ0fTpk05deqU1mdduXKFRo0aYW5uTmhoKDt27EChULB27drCPPfu3aNXr144ODjg5OREly5duHPnztP4mh7p+VAlp26oOXVdTXwKbD6uIjUD6oYYlVruhQZGnLtVcCL/sPqVldy6r2H/BTXxqbD/gppbURrqh5afP+XW9Sw4cCab/WdyiEpQsWx7BkmpKprVMteZPyJGxbFLudyPV5GQoubIhRwu3solyMdEK59CAW91tWH9vkziklQ6t2VIDSopOX1Tw+mbGuJTYdtJNSmZBVeRS9PxOSUX7miILH4+zv1E2HFazcW7GlTlr8kAvNzVmw3bo9mwLZq7kZlM++0msfHZdG2v+0Rl2m83Wbw6givX04iMymLWgttERmXR8DknrXxKJXw2sjKzF9/hfozuqKghnd4zl7B6PajS4CUc3QNo0n0s1vbunDuwpNRyu5aPI6R2J9z9apSQQ4GVrYvWqzxZcOAc3WpXonvdyvi7OjCqU0Pc7axZfvSSzvw25mY421gWvi7eiyM1O4cutSsV5rGzNNfKc+RGJOYmxrSuGqCvZj1S3NZ9XPtsCtFrtz9Wft+BL5MdHsWlERNIv3KLiDkriZi3Gv/hrxfmqTikH/E7DnHzu1lkXL3Fze9mEb/rCH5D+j2tZjyx+pWVnL6p5vSNgn5t65/9Wt1H9Gud6hlx4Y5a58XBepWU3IzScOCimoRUOHBRze1oDfUql5/j2Jm98wit14Ow+i/h6BZA424fY23vzvmDpe/fe1Z8RnCtTrj71tD5vlqtYvuiD6nXdgi2Tt5Poeb/TK8uXmzcEcOG7THcjcxi+uxbxMbn0K297kj39Nm3WLwmkis30omMymbWwrs6+3ONBhKT87Re/wUajcIgr2dF+dnjy5Fly5YREhJCSEgIr776KnPnzkWj0dCnTx+WLFmC5i/x1WXLluHm5kbTpk0BGDBgAAcPHmTp0qWcO3eOl156iXbt2nH9+vXCMpmZmUycOJHffvuNixcv4urqSlpaGv369WP//v0cOXKEoKAgOnToQFpawXQztVpN165dsbS05OjRo8yaNYuxY8dq1TszM5PmzZtjbW3Nvn37OHDgANbW1rRr147c3Fw9fHNFjJTg4aTg5n3tyM+N+2oquJS8g9QMVOJoo2DPWd1n3D4uSm5E6dpm+fhTNlKCr4cxF29rd7AXb+UR4G1SQiltPm5GBHibFIt2dW5sSVqmmgNni1+NMzSlEjwc4WaU9gnHrSgNPs4l/97V/RU42CjYe754hPBZYGysIDjQhuOnE7XSj59Ookpl28fahkIBlhZGpKZp/979X/YlOSWPjdujy6y+ZUWVn0ts5EUqVGqklV6hUkOi7pwusdylo6tIiQ+nXtv3SsyTl5vJ3PHNmf1ZE9bPepvYSN2DG0PIy1dx+X4cDYJ8tNIbBHpz9u7j/U5rTlyhXoA3ng7Fo2Z/zdOuWiCWpo/XZ5RH9vVrELfjoFZa3Lb92NWugsK4YBKOQ/0axO84oJUnfvt+HBrU1Fs9S6NUgqejQke/psa7lONYDX8FDjaw55zufs3HRcGth7Z5837pfaU+Pdi/fYIbaqX7hDQkurT9+9gqUhLCea7NuyXmOb7tJyysHAmt/2KZ1besGBsrCA6w4dgZ7anhx88kUaXSP+vPLSyMWPG/uqya/RzffhJKUEWrMqu3eHbJdEQdZs+ezauvvgpAu3btSE9PZ+fOnfTq1YsPPviAAwcO0LhxYwAWL15M7969USqV3Lx5kyVLlhAZGYmnZ8FV8JEjR7Jlyxbmzp3LhAkTAMjLy2PmzJlUr1698DNbtGihVYdff/0VBwcH9u7dS6dOndi2bRs3b95kz549uLu7A/D111/TunXrwjJLly5FqVTy22+/oVAUdOZz587F3t6ePXv20KZNm6f0jRVnaQZGSgXpWdrpGdkarC10D5gcbaB1LSNmb8lDXUKU3tqCYttMzypILw+sLZUYKRWkpmsffFMz1NhZl36A/W6IAzaWSoyUsH5/JvvPFA22Ar2NaVTdjC9+S34a1f7HLM1AqVSQka39w2Vka7Cy0N1uRxtoWUPJvO2qZ3beuJ2tCcZGimJXNROT83CyN32sbbzc1RtzMyN2HSi6ea5qZVs6tfZgwNATpZQ0nKyMJDRqFZY22ld7LW2cyUzVfRNgctwdDv4xiRffX4TSSPehx8HNn9a9J+LkEUJudjpn9s1n5dRX6D1qHfYufmXdjCeWlJmNSq3B6aEOx8nGkvjrEY8sH5eawcFr4Uzs2bLEPOcjYrgRk8jn3Zv+4/oakpmbMzkx2uHt3NgElCYmmDo7kBMdh5m7Mzkx2lPWcmISMHMvH9HPB/2armNOgGcp/VpNI+Zuyy+xX7M2h/SH+sr0bE25OY6VvH876ZxCDAX79+ENk+n+3sIS9++o26e4dHQVL49YW9ZVLhMP+vOkZO2L1knJeTg6PN4FkZe7ehX05weLvqe7kVlMnHqVm3czsbI04qXOXsz8tjoDhp4iMqr8zXIQ+iODsIdcvXqVY8eOsXr1agCMjY3p1asXc+bMYfHixbRu3ZpFixbRuHFjbt++zeHDh/n5558BOHXqFBqNhuDgYK1t5uTk4ORU1JmZmppSrVo1rTyxsbGMGzeOXbt2ERMTg0qlIjMzk/Dw8MJ6+fj4FA7AAJ577jmtbZw8eZIbN25gY6N9hTU7O5ubN2+W2OacnBxycrSjK/l5iqd2H4au45JCAS81MWbXGRUJuu9/LZGihG0a0sP1USgefYPqd/NTMDNV4O9lTI/mVsQmFkxTNDNV8EYXG+ZvSic9q7y19DHoqLJCAd0aGrH3vJrE8rW2yN/y8G+rUDze32SrJi683tuPMV9dIDmlYCBnYWHEpyMq8d2Ma6Sk6l7Mpfx46ERUoym8APRXarWKLfNHUL/9EBxcK5a4NQ+/Gnj8ZZqiZ8VaLPmhG2f3LaRpj0/KqtL/2MNN1Gg0KB7jeTjrT13FxtyMFqElfwdrTlwh0M2Rqj5u/7Sahqdrx3g4XefOU777OUUJBx2FAro3MmLPuSfv18pHDOwhxf7QdaRRsH9vWziSeu1K3r9zs9PZtuhDWvT8Egtrh6dQ2bJT7M/vMf8kWzZ2YcDLvoyZcKmwPwe4dC2NS9eK/iDOX05l9uSa9OjkydT/3SqjWpdPJV1QFwVkEPaQ2bNnk5+fj5eXV2GaRqPBxMSEpKQk+vTpw9ChQ5k+fTqLFy8mLCysMKKlVqsxMjLi5MmTGBlp3/dkbW1d+G8LC4tiJyr9+/cnLi6OKVOm4Ovri5mZGQ0aNCicRqgp4eTmr9RqNbVr12bRokXF3nNxKfnK4sSJExk/frxWWpMun9C026elfl5pMnNApS5+Zc/KXEGGjoGEmTF4OStxd1TQsV7Bd6dQgFKh4LPXTJi/PZ/b0RqdUS8rC8jIKrZJg0jPVKNSa7Cz1o722VgqSc0ovTeKTymInt2LU2FrpeSFJpYcu5SLq4MSF3sjhvQsmg7x4E/h1zFOfPJzEnHJhp3Ol5kDavWDhTWK2mllriBDx4U+U2PwclLg4aCk/Z/3ZisUoFAo+OQVIxbuUnMnpvz33impeeSrNDg9dJXUwc6ExOTSpwC3aOTC6PdD+PSbS5w4m1yY7uVujqebBd98WqUwTfnn771nbRN6v3OM+9GGvXpqYeWAQmlU7Kp4ZnoCFjbOxfLnZWcQG3GBuHuX2bPqSwA0GjVoNEwfHkrXd2bjE9ygWDmFUolbhaokx915Ku14Ug6W5hgpFcSnaXc4ielZxaJjD9NoNKw9eYVONYMwMdZ9X2xWbh5bz91kcKvyt2DBk8qJiS8W0TJ1cUSdl0duQnJBnuh4zNy1/17MXB2LRdAM5UG/Vvw4VjySBQ/6NSUeDho61C04Bjzo1z7tbcyCnSruxGhIz+bPxTq0+8qHI26GUrh/pxbfvy2tnYrlz8sp2r/3rtbev38aGUaXt2djZmlHWuI9NsweVFhOoyk4bv00MoxXR2/GzvnpLID2uB70544O2rMYHOxMSHrEPVwtGjkzekgQ4769zMm/9Oe6aDRw5UYa3h7lJPQpDEYGYX+Rn5/P/PnzmTRpUrGpez169GDRokUMGDCAt99+my1btrB48WJee+21wjw1a9ZEpVIRGxtbOF3xce3fv5+ZM2fSoUPBcsQRERHExxd1gJUqVSI8PJyYmBjc3AqukB4/flxrG7Vq1WLZsmW4urpia/t485cBxowZw/Dhw7XSvln+z67LqdQQlaAhwEPJ5fCi+7sCPJVcidC1QiDMWKfdyT0XoqSih5Jle/JJSi84WEXEqQnwUHL4UtE2Aj2UhMeVj3uKVGq4G5VPaEUTTl8tOgkPrWjCmWuPf1+eQgHGRgW/QVS8inGztOeod2tqibmpgiXbM3SuuKhvajVEJYK/h4KrkUUnFg///4GcPPh5g3aUp06wkopusGK/iuT0YkXKpfx8DddupFG3pgP7jhRNq6pTw4EDR3WvDAYFEbAx74fw+Q+XOXxC+36y8MhMXntXe99+67WKWFoYMXXWDZ0rdOmbkbEprt5hhF89SEC1oinR4VcP4V+l+FQ7U3Nr+nz0h1bauQOLibx+hA4DpmHrqPsGfY1GQ9y9yzh7BOt8X99MjI2o7OnCkRsRtAwruuJ/5MY9moX6lVr2xO37hCek0rV25RLzbDt/k1yVio41y0d7/4nkI2dw7dhcK82ldSNSTl5Ak1+w7ycdOYNzy4bcnvp7YR7nVo1IOlzyfUf6pFbD/UQN/u4KreXj/d2VXI3UfRyb+Yf2caxusJKK7kqW78sv7Nci4jT4eyg4cqUon7+HgohyssLvg/074tohrf074tohKoa1KJbf1MyaVz5cr5V2/uASIm8coX2/qdg6eqNQGhXLc2TzVPJyMmjctWDRD0PLz9dw7WYadavbs/8v/XndR/TnLRu7MGZIEOMnXeXwSd2PGnlYYEVrbt0tZZnof4lyHtQ2uPKxmkE5sWHDBpKSknjjjTeoUqWK1uvFF19k9uzZWFlZ0aVLFz799FMuX75M7969C8sHBwfTp08f+vbty+rVq7l9+zbHjx/n22+/ZdOmTaV+dmBgIAsWLODy5cscPXqUPn36YGFRdJWkdevWBAQE0K9fP86dO8fBgwcLF+Z4ECHr06cPzs7OdOnShf3793P79m327t3L0KFDiYyMLPGzzczMsLW11XqVxVTEQ5fU1ApSUjNQibMdtKtrhJ0VHL9aMChrVcuI7o0KrghrgNhkjdYrIxvyVQX/zvvzfP3IZTUBngoaVVHibAuNqijx91Rw5JLhByIPbD+aReMa5jSsboaHkxG9WlnhaGfEnlMF0YvuzSx5vXNRZLR5bXOqB5ni6qDE1UFJw2pmtKlnwZELBSfb+Sq4H6fSemVma8jO1XA/ToWqnDT98BU1tQIU1PBX4GwLbWopsbOEk9cLKtiihpIuDYq6nLgU7VdmdkFb41Ig789xu1IJbg4FLyMl2FgqcHMAB2tdNTCMpWsj6dTag46t3PH1tmTImwG4uZizdvN9AN7uW5FPPih6RkyrJi588kElZsy5xcUrqTjam+Bob4KVZcG+kJun4XZ4ptYrPSOfzCwVt8Mzyc8vH0e1ms0GcPHISi4eWUli9E32rZlAelIUVRu+DMDBPyaxbeEooCCi5eQRrPWysHbCyNgMJ49gTMwsATi6ZQZ3L+8nJT6CuMjL7FzyMfH3rlCl4SsGa+fDXmtUjdUnrrDmxBVuxSbx/caDRKWk8dJzoQBM3XqUsSt2FSu35sQVqvq4EuTuWOK215y4QvPKfthb6l5J1ZCMrCyxrV4J2+oFqzpaVvTGtnolzH0KVo0L+Wo41ed+W5j/7qylWPh6Uvn70VhX8se7fw98BvTg1uQ5hXnuzJiPc+uG+I98C6sQf/xHvoVzywbcmf475cWRy2pqBSqpEVDQr7WtrcTOCk782a+1rKGk6/NFkc2H+7WMnOL92tEragI8FDQMVeJkCw1Dlfh7KDh6uZx05kCNpv25dHQll46uIjHmJvvXTiQ9KYoqzxfs34c2TGL74o+AkvZvR4z/sn8bm5gVy2NmYYOJmRVOHsEYGT/ePbRP27J19+jU2p0OLd3w9bZgyBv+uDqbsXZLwXP83n7Nj7HDii6StGzswifDgpkx9zYXrxbvzwH696rAczXt8XAzJ7CiFaOHBBFU0Yp1W4o/G1AYzsyZM6lYsSLm5ubUrl2b/fv3l5h3z549KBSKYq8rV66UWEYXiYT9xezZs2nVqhV2dnbF3uvRowcTJkzg1KlT9OnTh44dO9KkSZNizw+bO3cuX331FSNGjODevXs4OTnRoEGDwghXSebMmcPAgQOpWbMmFSpUYMKECYwcObLwfSMjI9auXcubb75J3bp18ff35/vvv6dz586YmxccsC0tLdm3bx8fffQR3bt3Jy0tDS8vL1q2bPlEkbGycuGOGgszaFbdCBsLI2KTNSzcmV/4jDAbC7CzerKIW0SchhX78mlZ05gWNYxISoPle8vPM8IAjl/Oxcoyg86NLLH782HNU5emFEas7KyVONkVddAKRcHAzNneCJVaQ1yymtW7M9l76tm6YffSXQ2WpmqaVFVi/edDTRfvURX+3tbmT/5721jA2x2KuqnnQxU8H6rkToyG+TvKx5r1uw7EYWdrQv+XfXFyNOX23Qw+HH++8BlhTo6muLkUnVR3aeeJsbGSEYOCGDEoqDB9085oJky5qvf6/13BtTqQnZnEsa0zyUiNxckjmBfenoWtY8FU7szUONKSnuwkIycrlV3Lx5GRGoeZhQ0uXqH0GLIQd99qjy6sJ+2qBZKSmc2sXSeIS8sk0M2Rn/p1KFztMD4tg+hk7RuC0rJz2HnxNqM6PV/idu/EJ3P6bjS/DOj4VOv/d9nVrkKDnQsK/x/6w8cARMxfzbk3xmDm4YKFT9Ey3ll3IjneeSChk8bgO6gPOfdjufjB14XPCANIOnya032GEzJ+GCHj3yfzZgSne39Qbp4RBnDxrgYLMzVNqxoV9muLdv+lX7NQYPeEC91FxmtYeUBFi+pGNK+uJDEdVu4vP88IAwiq2YHszGSOb/uJjNQ4nDyC6PTWr0X7d1ocaUn3DVzLsrfrQDy2Nib071WhsD8f9cWFov7cwRQ356KL1F3auhf05+8EMuKdwML0zTtjmDCt4CHtNtbGfDg4CEcHUzIy8rl+O4P3Pj7H5evPyJSPf0BTPu92LGbZsmUMGzaMmTNn0rBhQ3799Vfat2/PpUuXSn1O8NWrV7XOr0u79UcXhUYjwcJn1cGDB2nUqBE3btwgIKBsnycz7nf9LmlfXtyPfMJVQf4lKvjZG7oKBrFt6cFHZ/oXemXws73y3t/1RuaPhq6CQex8+RdDV8EgTsy9YOgqGISjw3/z+vryWQcenelfaP+6J7v9RZ9WHzNMdLf7c0820a9evXrUqlWrcKE9gMqVK9O1a1cmTpxYLP+ePXto3rw5SUlJ2Nvb/+16ynTEZ8iaNWvYvn07d+7cYceOHQwcOJCGDRuW+QBMCCGEEEKIZ1FOTg6pqalar4dXAX8gNzeXkydPFlsLok2bNhw6dKjUz6lZsyYeHh60bNmS3bt3P3E9ZRD2DElLS2Pw4MFUqlSJ/v37U7duXdatW2foagkhhBBCCKFFrTHMa+LEidjZ2Wm9dEW0AOLj41GpVIWL3j3g5uZGdHS0zjIeHh7MmjWLVatWsXr1akJCQmjZsiX79u17ou/nvxmzfkb17duXvn37GroaQgghhBBClEu6Vv02Myt9wbmHHwNV2qOhQkJCCAkpWnCrQYMGRERE8MMPP9CkSZPHrqcMwoQQQgghhBBlylCrTpiZmT1y0PWAs7MzRkZGxaJesbGxxaJjpalfvz4LFy58onrKdEQhhBBCCCHEf46pqSm1a9dm+/btWunbt2/n+edLXtH2YadPn8bDw+PRGf9CImFCCCGEEEKI/6Thw4fz2muvUadOHRo0aMCsWbMIDw/nnXfeAQqmN967d4/58+cDMGXKFPz8/AgLCyM3N5eFCxeyatUqVq1a9USfK4MwIYQQQgghRJl6Vh6C1atXLxISEvjiiy+IioqiSpUqbNq0CV9fXwCioqIIDw8vzJ+bm8vIkSO5d+8eFhYWhIWFsXHjxkc+E/hhMggTQgghhBBC/GcNHjyYwYMH63xv3rx5Wv8fNWoUo0aN+sefKYMwIYQQQgghRJlSa3SvLigKyMIcQgghhBBCCKFHEgkTQgghhBBClKln5Z4wQ5FImBBCCCGEEELokQzChBBCCCGEEEKPZDqiEEIIIYQQokzJdMTSSSRMCCGEEEIIIfRIImFCCCGEEEKIMqWWSFipJBImhBBCCCGEEHokgzAhhBBCCCGE0COZjiiEEEIIIYQoUxqNwtBVKNckEiaEEEIIIYQQeiSRMCGEEEIIIUSZkiXqSyeRMCGEEEIIIYTQI4mECSGEEEIIIcqULFFfOomECSGEEEIIIYQeySBMCCGEEEIIIfRIpiMKnVycTQxdBYP4sPJRQ1fBIIzO/zfbHfjReENXwSDCvmpi6CoYROz0Xw1dBYM4Mfc9Q1fBIOoMqGLoKhhEYHc/Q1fBIKpPWG3oKoiHyMIcpZNImBBCCCGEEELokUTChBBCCCGEEGVKImGlk0iYEEIIIYQQQuiRDMKEEEIIIYQQQo9kOqIQQgghhBCiTMlzwkonkTAhhBBCCCGE0COJhAkhhBBCCCHKlCzMUTqJhAkhhBBCCCGEHkkkTAghhBBCCFGm1GpD16B8k0iYEEIIIYQQQuiRDMKEEEIIIYQQQo9kOqIQQgghhBCiTMnCHKWTSJgQQgghhBBC6JFEwoQQQgghhBBlSiJhpZNImBBCCCGEEELokQzChBBCCCGEEEKPZDqiEEIIIYQQokypZTpiqSQSJoQQQgghhBB6JJEwIYQQQgghRJnSGGxlDoWBPvfJSCRMCCGEEEIIIfRIBmFCCCGEEEIIoUcyHVEIIYQQQghRpuQ5YaWTSJgQQgghhBBC6JEMwp4BzZo1Y9iwYYauhhBCCCGEEI9FrTbM61nxn5uOGB0dzddff83GjRu5d+8erq6u1KhRg2HDhtGyZcsy+YxmzZpRo0YNpkyZUibbW716NSYmJmWyLX07f3Axp3bPJjM1Dkf3QBp3/RhP/zqPLBd1+xSrf3oNJ/cgXh65Vmeea6c3sm3BCCpWaUnH138q45r/Myt2HGTBxt3Ep6Ti7+XOiFe7UjPEX2fez39dwoYDx4ul+3u5sfybjwr/v/P4WX5ZuYXI2Hi8XZ0Z/FJ7mtep9tTa8HcsP32d349dJT49iwBnO0a2qEktH5cS82+6eId5x64QkZSOtZkJz1d054PmNbC3MAPgZnwKMw9c4HJ0IlGpmYxsUYM+dUL01ZzHdnzXYg5tnU1achyuXoG0ffljfIMf/Xcefv0U8757DVevIN75fK3We0e2/86J3UtISYzC0tqBynXa0qrHcIxNzJ5SK56cU6euuLz4CiaOjmTfvcP9X6aTcfFcyfk7d8O5c3dM3dzJjYshdskCknZu1ZnXvmkLfMd8Tsqh/dz5YuzTasLfsn7jJlasXktCYhJ+FXwY9NYbVK0SVmL+3Lw8Fi5Zxs7de0lKSsLZ2YnePV+iXZtWAOw/dJgly1dyPyoKVb4KT08PXuzWhdYtmuurSY+lTrCS50OV2FhAbDJsPaEiPO7R8418XBT0b21EbDL8uilf673KPgqaVzfCwQaS0mDXWRVXIsrPHCbHRnXwH/EGdrWqYO7pyokeg4lZv7P0Mo3rE6/RMwAAnWhJREFUEvrDaKxDg8i5H8vNSb8RPmupVh73bm0I/nwolgEVyLwZztVxPxKzbsfTbMoTs2/TCYfOL2Fs70hu5F1if/+FrCsXSsnfGft2L2Di4kZ+fCwJa5aSuq+oTXYt2mPbpBVmPr4AZN++QfySuWTfvPrU2/Ikdm9eztZ180lJisfTx59er48kOLSWzrxXL5zgh3EDi6V/MW0VHt4VATi4az3zZnxeLM/MpYcxMS0//bnQv//UIOzOnTs0bNgQe3t7vvvuO6pVq0ZeXh5bt27l3Xff5cqVK4auopa8vDxMTExwdHQ0dFX+luunN7F/7USa9hiHR8VaXDy0jD9mDaT3RxuwcfAssVxOVhrbF3+Ed1B9stISdOZJTbzHwfXfPdaATt+2HTnNpIVrGd2/B9WDKrJ69yHe/34WK775CHdnh2L5R77Wlfd6dSz8v0qtpvfYH2j5XPXCtHPX7/DxjAW806MdzetUZfeJ84yeMZ/ZnwyhSqCvXtr1KFsvh/P9zjOMaV2LGt4urDpzg/dW7mPVG+3wsLUqlv90ZByfbjrGiBY1aBrgSWx6Fl9vO8EXW44zuVsjALLz8vG2s6J1iA+Tdp3Wd5Mey4Vjm9iydCIdXx2HT2AtTu5dxqIpA3n3yw3YOZX8d56dmcba2R/hX7k+6anaf+fnjvzBjpWT6DLga3wCa5IQfYe1c8YA0O7lMU+1PY/LvkkLPN8ewr2fJpNx8QJOHV6g4lffcXVgX/LiYovld+rYBY/+A4mc+j2Z1y5jGVIZ76GjUKWnkXr0kFZeE1c3PN4cTPr5s/pqzmPbs+8AP/9vDkMGvU1YaCU2bt7Kx59/yeyZ03F11X3B4atvvicpOZkRQ9/D08Od5OQUVH+5XGtrbU3vni/h4+OFibExR46d4Icp07G3s6du7Zr6alqpwnwVtKutZONxFRGxGmoHKenTwoif/sgnNbPkcmYm0PV5I25Fa7A211422ttZwYuNjdh9Vs3lCDWVfZS82NiIuVtV3EsoHwMxIytLUs9dJfL31dReMeOR+S38vKn7xywiZq/gTL8PcXi+FlWmf0ZuXCLRa7YBYF+/BjUX/8i1z6YSvW4H7l1aUWvJFA43603ysZIvYuiTTYOmuPZ7h5jZM8i6ehG7Vh3xHvMVt4e/RX5CXLH89q074fzKAGJmTSX75lXMA0NwHzgMVXoaGaeOAmAZVo20Q7uJvXoJTV4eji+8hPfYCdwZMZD8JN3Hen07fmAry+b+QJ+3xhBYuTp7t65i2ldDGD91JU4uHiWW+3LGGiwsio5zNrbax3oLS2u+nL5aK+2/MACTe8JK95+ajjh48GAUCgXHjh3jxRdfJDg4mLCwMIYPH86RI0cASElJYeDAgbi6umJra0uLFi04e7boRODzzz+nRo0aLFiwAD8/P+zs7Hj55ZdJS0sDoH///uzdu5epU6eiUChQKBTcuXOHefPmYW9vr1WftWvXolAoim17zpw5+Pv7Y2ZmhkajKTYdMTc3l1GjRuHl5YWVlRX16tVjz549he/fvXuXzp074+DggJWVFWFhYWzatKnsv9BHOLN3HqH1ehBW/yUc3QJo3O1jrO3dOX9wSanl9qz4jOBanXD3raHzfbVaxfZFH1Kv7RBsnbyfQs3/mUWb99KlaT26NqtPRS83RrzaDTcne1buPKgzv7WlBc72toWvy7ciSM3I4oUmzxXmWbJ1H/WqBDPghVb4ebox4IVWPBcaxOKt+/TVrEdaeOIqXatVpHv1APydbPmwZS3cbSxYcfqmzvzn7yfgaWdJ79rBeNlbU9PbhR7VA7gUnViYJ8zDiQ+a16Bd5QqYGJXP7urItnnUbNyDWk1ewsUzgHb/Z+++w5uq3gCOf5MuuveCQgelZW/Ze4Mo66fIkqEiKKAyFFAUnIiCgANBZDnYCIrILHuPsnfZ0L33SO7vj0ogdIDa5pbyfp4nz0NOzk3eQ5LbnPue0Wciji5eHN5R+Od8/ZIPqN6wKz4Va+d57FZYKBUC61Kj0TM4uflQsXozqjd8mvBrBV+FNjW3ns8Tt+lP4jb+SebN69yZ+zXZ0dG4du2eb33nth2J/et3EnaFkBURTsLOEOI2/YnH832NK2q1+L4zicifF5IVcaf4G/IPrV67jk7t29GlY3t8y5fntaEv4+7mxh8bNuZb//DRY5w8fZpPJk+ibu1aeHl6Ujk4iGpVKhvq1KpZg2ZNGuFbvjxlvb3p2e0ZAvz9OHP2rKma9VCNqmgJDdMTelkhJgk2HdWTmAZPBRX+veza0IzT1/Tcisn7a6xhZS1h4Qp7zuiJTYI9Z/RcjVBoWKXkfNejN+3i4gcziVi75ZHq+w59gYwb4Zwd8ykp569wc8Eqbi5aQ8DoIYY6/iMHErN1H2HT5pF64Qph0+YRE3IAv5EDi6sZ/5jz0z1JDNlEYshGsm7fJHrx92THRuPUoWu+9R2atyVx6waS9+8kOyqC5H07Sdi+CZduzxvqhH/9OQmb15N5/QpZd24SMXcmaDTY1CgZFxoAtvzxC83adqd5+x54+wTwwkvjcHb1ZOemVYUe5+DogqOzm+GmNTPLU+f+xx2d3YqrCeIxUnLOdMUsLi6OjRs38vrrr2Nrm/eqvJOTE4qi8PTTTxMREcGGDRs4evQodevWpW3btsTF3fthGBYWxtq1a1m/fj3r169n586dTJ06FYBZs2bRuHFjXnnlFcLDwwkPD6d8+fKPHOfly5dZsWIFq1ev5vjx4/nWGTx4MHv37mXZsmWcPHmS5557jk6dOnHp0iUAXn/9dTIzM9m1axenTp3i888/x87O7h/8b/13upwsom6doXxQU6Py8sFNibhWcEbj7KHVJMbeoEGH1wusc3jzt1jbulC10f+KLN6ikp2Tw/lrt2hUI8iovFH1YE5euvZIz7Fu50EaVKuEt9u9DOjJy9doWN14GF6jGpUf+TmLW7ZOx7mIeBr7eRmVN/L34sTtmHyPqVnOjcjkdHaH3UFRFGJTM9h64RbNAgrOHpU0upws7lw/Q8Vqxp/zgKpNuXW54M956J7VxEffoNWz+X/OKwTW4871M9y+kntVPD76JpdP7aJSzZZFF/x/oDE3x6ZSEMnHjIfRJh87jG2V6vkfY2GBkpVlVKbPysQ6qArc94PFs+9AchISiNv0Z9EH/h9lZ2dz8XIY9erUNiqvV6c2ZwoYSbH/4CGCAgNZsfo3XnhxCIOGvsbcHxeSmZmZb31FUTh2/AS3bt0udIijKWm1UNZFQ1i4cUfqSrgeH/eCN0WtHaDB2R52nMx/kkZ5dw1XHnjOsDsK5d0ej41W8+PUqDbRW40vuEVv3o1jvepozHMHHzk3qk3M1j1GdWK27Ma5cQnpjJiZUyagEqknjxoVp504inVQ1XwP0VhYoM82/n4rWZlYBwYbfb+NjrGyQmNuji4luWji/o9ysrO5HnaOqrUaGZVXq92YsPOFZ+U/HNOHsUM6MP2DVzl/Ku/0gsyMdN4Z2oVxL3di9iejuHGlZI28Eup4YoYjXr58GUVRqFy5coF1tm/fzqlTp4iKisLKKjdN/OWXX7J27VpWrVrF0KG54371ej2LFi3C3t4egAEDBrBt2zY++eQTHB0dsbS0xMbGBi8vrwJfqyBZWVn89NNPuLvnP6wlLCyMpUuXcuvWLcqWzf2xOnbsWDZu3MjChQv59NNPuXHjBr169aJGjRoABATkPxepOKWnxqPoddjYuxqV29i7kpac/4/yhOhr7F8/g54jfkZrlv9HM/zqMc4eXM0LY9YWdchFIiE5FZ1ej4uDvVG5i6M9MYkP/0MTk5DEvpPn+fi1/kblsQnJuDoad6RdHe2ITUz670EXgfi0LHSKgottGaNyV5syxKZm5HtM7XJufNK1EeN/30+WTkeOXqFlYFneaZf/2PuSKC0593Nu52D8ObdzdCXsdP6f89jIa2xbPYPB7xT8Oa/e8GlSU+JYMLUfoKDX5VC/VR+adck790ANZg6OaMzMyYmPNyrPiY/DvIDh08lHD+HSqSuJ+3aTfvki1pWCcenQBa2FBeaOTuTExWJTtTouHZ/m4usvmaIZ/1hiUjJ6vR5nZyejcmdnR+KPxed7THhEJKfPnsPS0pLJ744nMSmJr+fMJTk5hbFvjjTUS01N5YWBL5GdnY1Wq2XU8FfzdPbUYmMFWq2GlHTj8pR0qFg2/w6Tiz20rWPGws05BQ5JsisDKRnGD6ZkKNhZF0XU6rDydCMz0vi7nxUVi9bCAks3ZzIjorHyciMz0nj4XWZkLFZeBc+fNSUzBwc0ZmbkJCYYleckJmDrlHdIPUDqiaM4telEyuF9ZF69jFVAJRxbdURjboGZvSO6hLg8x7j3HUJOXCxpp44VRzP+sZTkBPR6HQ5Oxudze0cXEhPyHy7p6OzGgOHv4RtQhZycLA7s2MCMycMY++E8gqrVA8CrnB+DR06mXIVKpKensG39Uj6fOIT3ZyzDs2yFYm+XmvQyHLFQT0wnTPn7r8D9w/8edPToUVJSUnB1Nf4CpqenExZ2b0iVn5+foQMG4O3tTVRU3jkQ/4avr2+BHTCAY8eOoSgKQUHGmZbMzExD3KNGjWL48OFs3ryZdu3a0atXL2rWLHgBh8zMzDxXZbOzLbEoigUAHvz/VvIpI3eI4eafx9Kw00icPfzzfaqsjBQ2/zKONs9/hLVd/n8ISooHP2eKohT62bvrj12HsLOxplW9fLIJeZ6z8M+zGh6MpoC3G8hddGPa1mMMbVKNxv5exKSmM3PHCT7ZfITJnRvkf1CJlfe9KehzvmbeWFp1G4mrV/6fc4Br5w+ye/1cnu7/PuUCahIXdYONSz/F7g93Wj7zWlEH/x888BdWoylwEkDkr4uxcHah0szvQQM58fHEb9mYOxxRp0NrbU2Ftydxa9YX6JISTRD7v5fnc17Id1Gv6NFoNEwY+5ZhFEZWdjYffTaNkcOHGi74WVtb8/3sr0jPSCf0+Em+/3EB3l6e1KpZozib8p9oNOT5CNwt79nMjB0n9cT9wyRHyTqj/UsPfgfufjbuL8+vTkmbQJNPjAWFGLv6F8ydnPH9eBZoNOQkxpO4cwuu3Z4HvS5PfZdnn8OhaWtuThmHkp1dDMH/e3m/ygX//fYq54dXOT/D/YrBtYiLjWDzup8MnbCKwTWpGHzvN1hg5dp8NLYvIRuW0eflt4s4evE4eWI6YZUqVUKj0XDu3Dm6d++ebx29Xo+3t7fR/Kq77p/P9eBKhRqNBv1D1sTUarWGjuBd2fmcePIbKvlgjGZmZhw9ehSzB1L8d4ccvvzyy3Ts2JE///yTzZs389lnnzF9+nRGjhyZ31Py2WefMWXKFKOyTn3ep0u/yYXGUhhrW2c0WjPSkoyvCKalxGJj55qnfnZmKlE3TxN9+xw713wEgKLoQVH4dmw1ur36I1Y2jiTH3Wb9j8MNxylK7v/7t2Or0X/8Xzi6qXtVycneFjOtNk+GKj4pBVeHwoeEKorC77sO0aVpPSzMjb+ark72xCYY/5qJS0rJk3FTi7ONJWYaTZ6sV1xaBi42ZfI9ZuGBc9T2cWNgw9zsdBBOWFuYM+TXEF5vXgP3x+ByuI197uc85YHPeWpSbJ7sGEBWRip3rp0m/MY5Nvxi/Dn/8JVqDBj9I/5VGrF97WxqNn6Wui2eA8DTJ5jszHT+WPI+LZ4ehkar7khyXVIiii4Hc2fjrJe5k3Oe7NhdSlYWN7/6nJuzv8TC2YXsuFhcOz+DLjWVnKREyvhXxMrLG/8pn907SJPbzpp/hnD+5f5khas7R8zRwR6tVktcfIJReUJCYp45v3e5Orvg5upidG6vUN4HRVGIjonFp1zuiAatVku5srkT/wMDArhx6xZLV64uEZ2wtEzQ6/NmqGzzyWQBWJpDOVct3s4KXZ7KfQ81mty/lZP6mvPTNh3XIhVSMvh7sQ7lvufMm3F7nGRGxuTJaFm6u6DPziYrNiG3TkQMVl7Gc4KsPFzyZNDUoktKQtHpMH8g62Xu4IgusYDvd3YWEd/PIOKHWZg7OpMTH4dTuy7o0lLRJRv/PXTu+j9cur/AzY/Hk3njarG145+ys3dCqzUj8YFFQpIT43FwfPQF0gKCanBgZ8Hz8LVaLf6B1YgKv/GvY31clLTrCiXNE9MJc3FxoWPHjnz77beMGjUqT2cnISGBunXrEhERgbm5OX5+fv/6tSwtLdHpjK/8uLu7k5ycTGpqquG1C5rzVZg6deqg0+mIioqiefPmBdYrX748w4YNY9iwYUyYMIEffvihwE7YhAkTGD16tFHZ/BDLfxzb/czMLfHwqcbNi/uoWLO9ofzmxX34V2uTp76llR19xv1uVHZq71JuXT5A54GzcHDxQaM1y1PnwF+zyM5MpXn33EU/1GZhbk5lPx8Onr5otHz8wdMXaVm38PkdR8+HcTMyhm4tG+Z5rGagHwdPX6Bf53tzgg6evkDNSn5FFvt/YWFmRhUvZw5ci6BN0L3FUg5ci6RVYLl8j0nP0WH+wNVF7d/3H5cTt5m5JWV9q3HlzD6q1L33Ob9ydh/BdfJ+zq3K2DF8ivFn+PD2pVw9f4Dnh8/CyT33/y47Kx2NxrijpdFqQVFQUFTPFig5OaRduoh9nfok7dttKLevU5/EA3sKORLQ6ciOyV1dzallW5IO7QNFIfPmDS68arwwgdfAl9Fa23Dn+9n5rrhoahYWFgQFVuTY8eM0a3Jv3six48dp0jDv9xagWtXK7Nq7l/T0dKytc3sxt2/fQavV4u6Wt6NuoCj5XqhTg14Pd+IUArw0RsvHB3hpuXAr7wXIzGz47g/j2J8K0uLvpWXFrhwSUnLLbkYrBHhrOHDf9JgAbw0381nE43GRcOA4Hk8bby3g3r4ZiUdPo+TkLs8ff+A4bm2bcnXWYkMdt3bNiN9fQlaA1eWQceUSNjXrknL43sqlNjXrknJk/0OO1ZETl9uZtG/SktRjh4xO6M7P/A/Xnn259elEMq9cKpbw/y1zCwt8K1bh3ImD1G107/x99sQBajdo9cjPc+PKhUIX3lAUhRtXL+DjG/hfwhWlwBPTCQP47rvvaNKkCQ0aNODDDz+kZs2a5OTksGXLFubMmcPZs2dp3Lgx3bt35/PPPyc4OJg7d+6wYcMGunfvTv36j7Ycup+fHwcPHuTatWvY2dnh4uJCw4YNsbGxYeLEiYwcOZJDhw6xaNGif9yGoKAg+vXrx4svvsj06dOpU6cOMTExhISEUKNGDbp06cKbb75J586dCQoKIj4+npCQEKpUqVLgc1pZWRmGxNxlYfHf/wjWbjmILb++g0f56nj51ebM/hWkxIdTvckLAOxbP53UpCja9/0cjVaLq7fxEEtrOxfMza2Myh+sY2Vtn2+5mvp1bsn73/9KFf/y1Az0Y832/UTExtOrbRMAvlm+nqj4JD4cZrwq3LqdB6lesQKB5fMug/tCh+YM/eRbFq3fRqu61dlx7DQHz1zkx/fy71iroX/9YN778yBVvVyoWc6NNcfDiEhK43+1KwIwe+dJolLS+Pjp3B+vLSuW5aNNh1kRepkm/l7EpKTzRUgo1b1d8LDP/bGardNxJSbp73/riUpO50JkPNaW5lRwLhlZwEYdBvHb/Hco61cdn4q1ObprBYlx4dRvmfs537p6OsnxUfR4Ofdz7uFj/Fm1dXDB3MLKqDyoVmv2b16Ed4UqlAuoRVzUdbavnU1w7TZotflPcje1mDUrKD/uXdIvXSD13BlcOz+DhYcHsX+uA8Br8FAsXN24+eWnAFiW88EmuApp589hZmePe8/nKePnz43puY8r2VlkXDe+Kq5Lzf21/mC5mnp178bnM2YSFBhIlSrBbNi4majoGLp26QjAj4t+IiY2lnfGvAlAm5Yt+GXZCr6Y+TUD+/UhMSmJeQsW07FdW8N5d+mKVQRVCqSstxfZ2TkcOnKULSE7GPXaMLWamceBc3p6NDHjTpzCrejcJeodbeHIpdxOWNvaWuxtNKzdl3sBMvqBEaWpmZCjMy4/eF7P4A5mNK2q5fwtPZV9tAR4a1i4Ke/wNbWY2dpgG3hvhIWNvw8OtSqTFZdIxs1wgj8eTZlynpwYnLun4/V5y/B9rR9VvhjPzR9X4NSoDuUH9yK0/xjDc1z7ZgmNQn4mYOwrRP6xDc9n2uLWtjH7W/XN8/pqif9zDd4jxpERdpGMS+dwbNsFCzcPErbkLpjj1mcw5i5uRHz7BQAW3uWwrhhM+uXzmNna49y1J1bl/Qj/7kvDc7o8+xyuz79I+OzPyY6KxMwxN9Omz0hHycx/7rCptX+mHz/OnoRvYBUqBtdk1+Y1xMVE0LJDLwDW/Pw18bFRvPRG7kiGrX/8gqtHWcqWr0hOTjYHd23g2IFtDH/7C8Nz/r58LgFBNfD0rkB6eiohfy7l1rWL9Bs6XpU2ipLjieqE+fv7c+zYMT755BPGjBlDeHg47u7u1KtXjzlz5qDRaNiwYQPvvvsuQ4YMITo6Gi8vL1q0aIGnp+cjv87YsWMZOHAgVatWJT09natXr+Ln58fPP//MuHHjmDdvHu3atWPy5MmGxT7+iYULF/Lxxx8zZswYbt++jaurK40bN6ZLly4A6HQ6Xn/9dW7duoWDgwOdOnXiq6+++sev819VqtOFjLQEDm/+ltSkaFy9K9H1lbk4uORmRtKSo0mOL3lLUP9XHRrVITEljflrNxOTkERFH29mjX3FsNphTEIyEbHGQzpS0tIJOXySsf275/uctYL8+eT1AcxZ9Rffr9qIj6crn73+YonZIwygY5UKJGZkMm/fGWJSMwh0c+Tr/zWnrGNu5jcmNZ2I+zYUeraGP6lZ2Sw/domvth/HzsqCBr6evNHyXgYxOiWDFxZvNtxfcvgCSw5foF55d+b3yZtpUkP1Bl1IT0lg5x/fkpIYjUe5SvR7Yy5Obrmf85SEaBLj/tnnvEXX4YCGkLWzSI6PxMbehaBarWnb882ib8C/lLArBDMHBzz7DcTc2ZWM61e5OukdsqMiAbBwccXS4955U6M1w6Nnb6x8KqDockg5Ecrl0a+RHRmhVhP+lVYtmpGUnMTPy5YTFxePn28FPpk8CU8PDwBi4+OIir63j5K1tTVTP5rCt3N/4PW3xuBgb0+LZk0ZPKCfoU5GZiazv5tLTGwsVpaWlPcpx/gxb9GqRTOTt68gZ64rWFvpaVnDDLu/N2v+ZbuOxNTcx+2sNTgWPpo+j1sxCqv26GhTy4zWtbTEpcCq3SVnjzAAx3rVabztJ8P9ql9OBODmkjWcfGkCVt7uWN934Sz92i0OPzOUqtMn4Du8H5l3ojjz1ieGPcIA4veHEtpvNMFT3iR4yijSwm4S2vetErNHGEDy/p2Y2dvj1qsfZs4uZN28zq2p75ETk5uRNndywcL13rBLjVaLc9deeJb1QdHpSDtzguuT3iInOtJQx6l9V7QWlpQbM8notWJW/kTsqp9N07CHeKpZR1KSE1m/4ofczZorVGTUu7Nx9cgdNpwQH0NczL1zVk5ONisXf0VCXDQWllaULR/AqHdnU6Peve9uemoyP835mKSEWKxt7CgfEMy4j3/Av1L+K8mWJopqK3OoPV7k0WiUBycqCQF8/eeT+bEY5G76/dRKArNTB9UOQRVrg6c8vFIpVO3jkrHUvak5fz1X7RBUsfDgkznsqf7g0v8jNz+BPf3UDkEVke+veXilUqhFtX949cOEvlxT+HoJxWVsz8djB64nKhMmhBBCCCGEKH6yRH3hHo+uohBCCCGEEEKUEpIJE0IIIYQQQhQpmfBUOMmECSGEEEIIIYQJSSdMCCGEEEIIIUxIhiMKIYQQQgghipReVuYolGTChBBCCCGEEMKEJBMmhBBCCCGEKFKyMEfhJBMmhBBCCCGEECYknTAhhBBCCCGEMCEZjiiEEEIIIYQoUjIcsXCSCRNCCCGEEEIIE5JMmBBCCCGEEKJI6SUVVijJhAkhhBBCCCGECUkmTAghhBBCCFGkFL3aEZRskgkTQgghhBBCCBOSTpgQQgghhBBCmJB0woQQQgghhBBFSlEUVW7/xnfffYe/vz9lypShXr167N69+5GO27t3L+bm5tSuXfsfv6Z0woQQQgghhBBPpOXLl/Pmm2/y7rvvEhoaSvPmzencuTM3btwo9LjExERefPFF2rZt+69eVzphQgghhBBCiCKl16tz+6dmzJjBSy+9xMsvv0yVKlWYOXMm5cuXZ86cOYUe9+qrr9K3b18aN278r/5/pBMmhBBCCCGEKBUyMzNJSkoyumVmZuZbNysri6NHj9KhQwej8g4dOrBv374CX2PhwoWEhYXxwQcf/Os4pRMmhBBCCCGEKBU+++wzHB0djW6fffZZvnVjYmLQ6XR4enoalXt6ehIREZHvMZcuXWL8+PH88ssvmJv/+92+ZJ8wIYQQQgghRJH6t4tk/FcTJ0xg9OjRRmVWVlaFHqPRaIzuK4qSpwxAp9PRt29fpkyZQlBQ0H+KUzphQgghhBBCiFLBysrqoZ2uu9zc3DAzM8uT9YqKisqTHQNITk7myJEjhIaGMmLECAD0ej2KomBubs7mzZtp06bNI722dMKEEEIIIYQQRUqvTiLsH7G0tKRevXps2bKFHj16GMq3bNlCt27d8tR3cHDg1KlTRmXfffcdISEhrFq1Cn9//0d+bemECSGEEEIIIZ5Io0ePZsCAAdSvX5/GjRszb948bty4wbBhwwCYMGECt2/fZsmSJWi1WqpXr250vIeHB2XKlMlT/jDSCRP5quido3YIqtDs36l2CKoIP3hG7RBUUbNlpNohqCI8NE7tEFRRIS1K7RBU4eJcWe0QVBHY00/tEFRxec01tUNQRZ0Pw9QOQSU11Q6gQMrjkAoDevfuTWxsLB9++CHh4eFUr16dDRs24OvrC0B4ePhD9wz7N6QTJoQQQgghhHhivfbaa7z22mv5PrZo0aJCj508eTKTJ0/+x68pS9QLIYQQQgghhAlJJkwIIYQQQghRpFRaof6xIZkwIYQQQgghhDAhyYQJIYQQQgghipT+MVmYQy2SCRNCCCGEEEIIE5JOmBBCCCGEEEKYkAxHFEIIIYQQQhQpRVbmKJRkwoQQQgghhBDChCQTJoQQQgghhChSil7tCEo2yYQJIYQQQgghhAlJJkwIIYQQQghRpPQyJ6xQkgkTQgghhBBCCBOSTpgQQgghhBBCmJAMRxRCCCGEEEIUKVmivnCSCRNCCCGEEEIIE5JMmBBCCCGEEKJI6fWSCSuMZMKEEEIIIYQQwoSkEyaEEEIIIYQQJiTDEYUQQgghhBBFStblKJxkwoQQQgghhBDChCQTJoQQQgghhChSiizMUSjJhAkhhBBCCCGECT12nbBWrVrx5ptvGu6npaXRq1cvHBwc0Gg0JCQkqBZbcdFoNKxdu1btMIQQQgghhHgkekVR5fa4MNlwxEGDBpGQkJCnM7Fjxw5at25NfHw8Tk5O//h5Fy9ezO7du9m3bx9ubm44OjoWTcD/gUaj4bfffqN79+5F8nzh4eE4OzsXyXOZ2p7Ny9i+fiFJCdF4+QTS/cV3qFi5Xr51L589xLcfDclTPv7L3/EsFwDA/m2rOLz7dyJuXQbAx78qT/d+A9/AGsXXiH9hxcmr/HTsMjGpGQS42DO2RQ3qlHMtsP6G8zdZcuwyNxJSsbM0p4mvB282q46TtSUAa05f48/zNwmLTQagiocjrzeuSnWvkvW5cGj7NE5demLm6EL27RvE/DKPjItnCq3v2P4ZzN08yImNJv735aTsDTE8blGuAi49+2PlF4iFuycxv8wjcdM6UzTlH9m4/jfWrVlGfFwc5Sv4MXjoCKpWr5Vv3dMnQ/lgwpt5ymd9vwSf8r4A5OTksGbFz+zYtom42BjK+pRnwKBXqVO/YXE24x/zGdQbv9cHY+nhTuqFy1yY9DkJB48VXH/wC5Qf0hfr8mXJuB3O1Zk/EL7yd8PjGnNz/Ee9jHfvblh5eZAWdo1LH80gdvteUzTnka3atINfft9EbEIi/j5leWtQb2pXqVRg/azsbH5ctZ5Nuw8Sm5CEh6sTg3p04Zk2zQx1lv25lTWbdxIZE4ejgx1tGtZleN+eWFlamKJJj+TU3l85tv1H0pKicfEKpHn3iZQNqP/Q48KvHmPNtwNw9arEC2PX5lvnYuifbP5pDP7V2/L0kG+LOPL/xqlDV5yfeQ5zJxeybl0navH3pJ8/XUj9Z3Dq9CwW7p7kxEQR+9syknZtNTzu2KYzDi3aYfX39z3j6mVili4kI+xCsbflUbk0q0/AmJdwrFudMmU9ONLrNSJ/31b4Mc2fouqX47GrWonMO1GETZ/PjXnLjOp49ehA0OQ3sKlYgbSwG1x4/ysi120t4BnVsXbDJpavWUdsfAJ+FXwY8fJgalarUmD9rOxslixbydYdu4mLT8DdzZV+z/WkS/s2AGzctp3PZ32X57hNq37B0tKy2NohSr7Hfk5YWFgYVapUoXr16mqHUuSysrKwtLTEy8tL7VD+ldD9f7F2yVT+N+Q9/IPrsG/rSuZNHcb4L3/H2c27wOMmzFhPGWs7w307h3sdjcvnDlO3SRf8g2pjbmFJyB8L+P6zobzzxVqcXDyLtT2PavPF20zfdYrxrWpRu6wLq09fY+Tv+1nZvw3e9jZ56ofeieWDLccY3bw6Lfy9iErN4LOQE3y0LZTpXXN/dB+9HUvHIB9qebtgaaZlybHLvL52Hyv7t8HDztrUTcyXbcPmuPV7hejF35Fx6RwOrTvhPXYKNycMJyc2Ok99hzZdcH1+EFELZpN55RJlAoJwHzISfWoKaccPAaC1tCInOoLUQ3tw7feKqZv0SPbuCmHhD9/wymtvUblKdTZv/INPPniHmXMW4+5R8Gfy63k/Y2197/Pg4Ohk+PfSJfPZtWMLw0aOo5xPBY4fO8S0T97jky+/JaBiUHE255F5dutE8EfjOT/+YxIOhVLuxeeos/R79jd/lozbEXnq+wzsTaV33+TsmMkkHT+NQ50aVJ0+mezERGI27wSg4viReP+vK+fGTCb18lVcWzWl1sJZHO7an+TT503dxHxt2XeYmYuWM+7lvtQMDmTt1l289elsln41GS+3/C+0vPvVPOISk5g47EV8vDyIT0pGp9MbHt+4+yDf/bqGd4cPpEZQRW6GR/LRd4sAeHNQb1M066EuhW5g99rPaNnrfbz963Jm33L+mDeUvu+sx965bIHHZaYns+XXd/Cp1Ij05Nh86yTF3Wbv79MeqUNnavaNW+IxcBiRP35D+oUzOLZ7Gp8JH3N19Cv5ntec2nfFrc9gIufNIiPsAmUCg/Ea+ia6lGRSjx0EwKZaTZL3bSfqwlmU7Gxcnn0On3c/5dqYoeTE5/9/ZGpmtjYknbzArcVrqLfym4fWt/bz4ak/5nHzx5UcHzgO5yZ1qf71B2RFxxHx22YAnBrVps6vX3Hxg1lErNuKV7d21F06k/2t+pJw6GRxN+mRhOzey7fzF/LmsFeoXiWYPzZu4Z0pn7Do26/wdHfP95gpn88gPiGRcSOHU87bi/jERKPvN4CtjTVL5swyKpMOmChRwxFjY2Pp06cPPj4+2NjYUKNGDZYuXVpg/VatWjF9+nR27dqFRqOhVatWD32NzMxM3n77bcqXL4+VlRWVKlXixx9/NDx+9uxZunTpgp2dHZ6engwYMICYmBij1xw1ahRvv/02Li4ueHl5MXnyZMPjfn5+APTo0QONRmO4P2jQoDyZsTfffNMo5latWjFixAhGjx6Nm5sb7du3B/IOR7x9+za9e/fG2dkZV1dXunXrxrVr1wyP79ixgwYNGmBra4uTkxNNmzbl+vXrD/2/KWo7/lxCw9Y9adTmf3iWq0iPgeNxcvVi75ZlhR5n7+CCg5Ob4abVmhkeGzDic5p1eIFyfpXxLBdA76FTUBQ9l04fKO7mPLKfQy/TrZovPar74v93FszTzppVJ6/lW/9URDze9jb0qV2Rco621CnrSs8afpyLSjDU+aRjPZ6v6U+wuyP+Lva816Y2igKHbub9EaAWp049SNq5meSdm8m+c5PYX34gJy4GhzZd8q1v37QNSdv/IvXgbnKiI0g5uIukXZtx6vo/Q53Mq5eIXbaAlIO7ULKzTdWUf+SP31bQpkMX2nXsik8FP4YMHYmrmzubNhSesXN0dMLZxdVwMzO79znfuX0zPZ/vT72nGuHlXZZOT3enVt0G/LFmRXE355H5DnuR27+u4fYvq0m9dIWLkz4n43YEPoNeyLe+93PPcGvJSiLXbST9+i0i1/7F7V/X4DfiJUOdss89w9VZPxCzbTfp129xa/FyYnfsxXf4IBO16uGWrt/CM22a0a1tc/x9vHlrUG883JxZ83dH8kH7j58m9OxFZkwYRYOaVSnr4Ua1QH9qBlc01Dl9MYyawYF0bNaQsh5uNKxVjfZNG3DuiunP2wU5vnMRVRv2olqj53DxrEjzHhOxc/Li1N6C/0YD7Fj5AUF1u+LlWzvfx/V6HVt+GUfDjiNxcPUphsj/G+ene5IYsonEkI1k3b5J9OLvyY6NxqlD13zrOzRvS+LWDSTv30l2VATJ+3aSsH0TLt2eN9QJ//pzEjavJ/P6FbLu3CRi7kzQaLCpUcdErXq46E27uPjBTCLWbnmk+r5DXyDjRjhnx3xKyvkr3FywipuL1hAw+t7oFv+RA4nZuo+wafNIvXCFsGnziAk5gN/IgcXVjH9s5br1dGnXhqc7tMW3vA8jXhmMh5sbv2/YnG/9Q0dDOXHmLFM/mEC92jXx8vSgSlAlqlcJNq6o0eDi7Gx0exIoekWV2+OiRHXCMjIyqFevHuvXr+f06dMMHTqUAQMGcPDgwXzrr1mzhldeeYXGjRsTHh7OmjVrHvoaL774IsuWLWP27NmcO3eO77//Hju73KxLeHg4LVu2pHbt2hw5coSNGzcSGRnJ888/b/QcixcvxtbWloMHDzJt2jQ+/PBDtmzJPVEdPnwYgIULFxIeHm64/6gWL16Mubk5e/fuZe7cuXkeT0tLo3Xr1tjZ2bFr1y727NmDnZ0dnTp1Iisri5ycHLp3707Lli05efIk+/fvZ+jQoWg0mn8Ux3+Vk5PNratnCa7ZxKg8uGYTrl08UeixX054jveHt+K7j1/i0plDhdbNysxAn5ODjZ36w1ABsnV6zkcl0qiC8RWzRhU8OBkel+8xtbxdiErJYM+1SBRFITYtg22X7tDMr+AMaEZODjl6PQ5lSsiVNDNzrPwCST8dalScduoYZSrlP4xDY26BPjvLqEzJyqJMQBDc1yEpybKzswm7fJHadZ4yKq9V9ykunCt4uBLA2FEv81L/Hkye+BanThgP4cvOzsbCwvi9tbS05NzZU0UT+H+ksTDHvmZVYnfsMyqP27kPp/r5D8PUWlqgz8w0KtNnZOJYpwYa89xBGRpLS/SZWXnqODUoGT9Os3NyuHDlBg1rVTUqb1izKqcuhOV7zO4jJ6hc0Zef123imVff5rk33mP2kpVkZN1rZ63KgZy/cp0zl68CcDsymn2hp2hat2QMs9blZBF16wzlg5oalZcPbkrEtdACjoKzh1aTGHuDBh1eL7DO4c3fYm3rQtVG/yuwjmrMzCkTUInUk0eNitNOHMU6qGq+h2gs8juvZWIdGFzgeU1jZYXG3BxdSnLRxK0Cp0a1id5qPGw4evNuHOtVN3y/nRvVJmbrHqM6MVt249y4hHy/s7O5ePkK9esYn8Pq16nJ6fP5DxXde+gIwYEVWbZmHc8NGsqAYaOYs2AJmQ+c69LTM3jhpeE8N/hVJnz4GZfCrhZbO8Tjw6TDEdevX2/o8Nyl0+kM/y5Xrhxjx4413B85ciQbN25k5cqVNGyYdy6Ei4sLNjY2jzxk7+LFi6xYsYItW7bQrl07AAICAgyPz5kzh7p16/Lpp58ayhYsWED58uW5ePEiQUG5w4Bq1qzJBx98AEClSpX45ptv2LZtG+3bt8f973S1k5PTvxpGGBgYyLRp0wp8fNmyZWi1WubPn2/oWC1cuBAnJyd27NhB/fr1SUxMpGvXrlSsmHultUqVgscyF5fUpHj0eh32jsbDc+wdXUlKjMn3GAcnd55/eTI+AVXRZWdxZPcfzPnkJV6ftJCKVfIfprJ+6Vc4ungQVL1xkbfh30hIz0SnKLjalDEqd7WxIjYtI99janm78HHHekz46zCZOj06vUJLfy/GtSz4B9jXe8/ibmdNw/L5D48wNTN7BzRmZuQkJhiV65ISMHPM/4pf2qmjOLTsSOrRA2Rdu4yVfyD2LdqjMbfAzM4BXWK8CSL/b5KTEtHrdTg6uRiVOzk5kxCff6fb2cWVYSPHUjEwmOzsLHaGbGbKu6OZMnUW1f6eR1a77lP8sXYFVavXwsu7LKdOHOXwwb3oHxjiohZLF2e05uZkRRsPncqMjsXVwy3fY2J37KNcv15E/RVC8smzONSqRtk+PdBaWmDh4kRWVExu1uvVF0nYf4S0azdxad4I946t0ZSQTnlCUgo6vR4XRwejchdHB2ITkvI95k5kDCfPX8bKwoKp44aTmJTCtB9/JSkllfdeGwRA+6YNiE9K4dVJ01BQ0On09OzQkhe7dy7uJj2S9NR4FL0OG3vj87mNvStpyfmfzxOir7F//Qx6jvgZrVn+PzXCrx7j7MHVvDBmbVGHXCTMHPI/r+UkJmDrlP95LfXEUZzadCLl8D4yr17GKqASjq065p7X7B3RJeQ9L7j3HUJOXCxppwqeT1nSWXm6kRlp/FnIiopFa2GBpZszmRHRWHm5kRn5wDkjMhYrr5LxdywxKRm9Xo/zA+sTODs6EV/Aom/hEZGcOnseSwsLPpw4jsSkZGZ+P5+k5BTeeeM1ACqUK8f4N17H368CaWnprP7jT0a+8x7zZ3+JT9mCp2aUBo9TVkoNJu2EtW7dmjlz5hiVHTx4kP79+wO5HbKpU6eyfPlybt++TWZmJpmZmdja2hbJ6x8/fhwzMzNatmyZ7+NHjx5l+/bteTqKkDv37P5O2P28vb2Jiooqkhjr1y98TPzRo0e5fPky9vb2RuUZGRmEhYXRoUMHBg0aRMeOHWnfvj3t2rXj+eefx9u74C/63f/n+2VnabGwtPr3DfmbhgcycIpSYFbOo6w/HmX9Dff9gmoTHxfB9vWL8u2Ebft9AaH7NvD6pIVFEmtRerCFCgoU0O4rsUl8seskrzQIprGvB9Gpmczac4bPtp/g/XZ5rxAuPnqJTRdvM69XU6zMS8aP03sePOFqoICViuLXLcPMyRmf96eDRoMuMZ7k3dtw7vo/0JeMzsajevCtVZR8Cv9WzqcC5XwqGO4HV6lOTEwUv69eZuiEDXl1FHNmf8EbwwYAGry8y9KmXWdCtv5VTC34t4zfW42m4Pf7yozvsfRwo8GGX0CjISs6ljvL1uI/8iWUv9/vC+9Nper0yTTZ+weKopB+7SZ3lq2l7Avdi7sh/0ie9xuloLcbvaJHg4Ypo17CziZ3DuAb2c8xccZcxr7clzKWlhw9c4FFazYw7uW+VKvkz62IaL5auIwFTo4M+V/+w95Ukbfh+X7O9Xodm38eS8NOI3H28M/zOEBWRgqbfxlHm+c/wtquhA/NevAzrdEU9DEndvUvmDs54/vxLNBoyEmMJ3HnFly7PQ96XZ76Ls8+h0PT1tycMq7EDrl+ZPn8P+Upz69OCVvNLu9HWiHvX/W/H1Fyv/vvjhmF3d+/VV8bMpDJn0/nzWEvYWVlRdXKQVStfG8ub/UqwQx9623WrP+LUUPzLkYmnhwm7YTZ2toSGBhoVHbr1i3Dv6dPn85XX33FzJkzqVGjBra2trz55ptkZWU9+FT/irV14QsY6PV6nnnmGT7//PM8j93fibGwMF6tSqPRoH/Ij0atVovywIkmO58T7sM6nHq9nnr16vHLL7/keexuFm7hwoWMGjWKjRs3snz5ct577z22bNlCo0aN8n3Ozz77jClTphiV9R36Hv1efb/QWApj6+CMVmuWJ+uVnBSHvUPBqwQ+yC+wJkf2rM9Tvn39Qrau+4HhE3+grG9wPkeqw8naCjONhpgHsl5xaVm4WuffUVx45BK1vF15sV7u6mqV3MDawoyXV+1heOMquNvey6otOXaZBYcvMqdHEyq5lYwhmAC65CQUnQ5zR2fu786bOTiiS0rI9xglO4vo+bOIXvgNZg5O6BLicWjdCX16GrqU/LMKJY29gyNarVmerFdiYjxOBVwpz09QcDV2bb8358DR0Ynxkz4hKyuT5KQkXFzd+HnhXDw8S8ZV06y4ePQ5OVi6G2e9LN1c8mTH7tJnZHL2zUmcGzsFS3dXMiOj8RnwHDnJKWTH5mY9s2PjOTHoDbRWllg4O5EZEUXge2+RfuN2sbfpUTg52GGm1ebJesUnJufJjt3l5uSEu4uToQMG4FfOG0VRiIqNp4K3J/OWr6Nzi0Z0a9scgMAKPqRnZDJ13k8M6tkFrVbdmQPWts5otGakJRmfz9NSYrGxy3s+z85MJermaaJvn2Pnmo8AUBQ9KArfjq1Gt1d/xMrGkeS426z/cbjhOEXJ/Tv67dhq9B//F45uFfI8tynpkv4+rz3wXTZ3cCwwU69kZxHx/QwifpiFuaMzOfFxOLXrgi4tFV2y8efGuev/cOn+Ajc/Hk/mjcd7eFpmZEyejJaluwv67GyyYhNy60TEYOVlfM6w8nDJk0FTi6ODPVqtlrj4BKPy+MREnJ3y/3vr4uyMm4uLoQMG4Fu+HIqiEB0bl2+mS6vVUrlSILfvhBdp/OLxU6LmhO3evZtu3brRv39/atWqRUBAAJcuXSqy569RowZ6vZ6dO/OfQF23bl3OnDmDn58fgYGBRrd/ko2zsLAwGmYJuR2k8HDjL9zx48f/cRvq1q3LpUuX8PDwyBPj/cvz16lThwkTJrBv3z6qV6/Or7/+WuBzTpgwgcTERKPb84Pf+cex3c/c3AIf/6pcPLnfqPziqf34BeU/ZyQ/t66dx8HJ+MQe8scCNq+Zy6vjv6dCxZK1KqaFmZbKHo4cvGG8YMbBG1HU9HbJ95iMHB3aBy6ymeVzBXHJ0UvMP3SBb7o1pqpnCbtyrMsh89plrKsbZ+5sqtch49K5hxyrQxcfC4oeu0YtSD1+qMRdGS2IhYUFFQODOBF6xKj8ZOgRgqs8+mfz6pVLOLvk/TFraWmFq5s7Op2OA/t20aBR03yONj0lO4fkk2dxbWk8DNilRWMSjhQ+51PJySEzPBL0ery6dyJ6y84877c+M4vMiCg05uZ4dm1P9KbtRd6Gf8PC3JzggAocOnnWqPzQyXPUuG+hjfvVrFyR6PgE0jLuXZi5GR6JVqPBwzX3e5yRmZVnhICZVgtK3tyyGszMLfHwqcbNi8ZzAG9e3IeXX95svaWVHX3G/c4LY34z3Ko3fgEnD39eGPMbnhVq4uwRkKeOf7U2+AQ25IUxv2HnVAJWBdblkHHlEjY16xoV29SsS/rFswUcdPdYHTlxMaDosW/SktRjxuc152f+h2uvvtz67F0yrxTd7xy1JBw4jltb4zng7u2bkXj0NEpODgDxB47j1tb4HObWrhnx+wueV2hKFhYWBAUGcOS48UqNR4+fpHrl/C/2Vq8STGxcPOnp6Yaym7fD0Wo1uLvm/zdfURQuX7n2RCzOoVfUuT0uSlQnLDAwkC1btrBv3z7OnTvHq6++SkRE3qWO/y0/Pz8GDhzIkCFDWLt2LVevXmXHjh2sWJG74tjrr79OXFwcffr04dChQ1y5coXNmzczZMiQPJ2qh73Otm3biIiIID4+92pZmzZtOHLkCEuWLOHSpUt88MEHnD5d+MT9/PTr1w83Nze6devG7t27uXr1Kjt37uSNN97g1q1bXL16lQkTJrB//36uX7/O5s2buXjxYqHzwqysrHBwcDC6FcXwvlZPv8iB7as5uH0NkbfD+G3J58THhNOkXe6Sy+uXfsUv300w1N+54SdOHd5GdPh1wm9eZv3Srzh5aAvNO/Yx1Nn2+wI2rPiaF179CBf3ciQlxJCUEENmRtp/jreo9K8TyNoz11l35jpX45KZvusUESnp/K+GH5A7n+v9zfcmejf39yIkLJyVJ69yKzGV43di+WLnKap5OuH+9/Lzi49e4rv95/mgXR28HWyISc0gJjWDtKwcNZqYr4SNv+HQsgP2LdpjUbY8rn1fwdzVnaSQDQC4PDcQj6GjDfUtvMpi16Q1Fp5lsQoIwuO1t7H08SVu5eJ7T2pmjmWFACwrBKAxN8fc2RXLCgGYe5SMjBDAMz2eZ9vmP9m2+U9u3bjGwnnfEBMdRYcuzwLw86J5zJ7+iaH++rUrObh/N3du3+LG9av8vGgeB/bupHPXnoY6F8+f5cDeXUSE3+Hs6RN8/P449Ho93Xv1yfP6arn+/RLK9etF2T49sK0UQNCHb1PGx5tbi5cDEPjum1T7+t78WpsAX7x6dcXGvwIOdapTY+4X2FauxOVP7y3b7FC3Bh5d2mHt64NTw7rUWfY9aDVc+2aBydtXkD5d2/P7tj38EbKHq7fCmbloOZExcfRonzvM/btf1zDlvng7NGuAo70dH3+3iKu37hB69iJf/7yKrq2bUubvJaqb1avJmi072bL3EHeiYjh48izzlq+jWf1auZ2xEqB2y0GcPbiKswdXExcZxu61n5ESH071JrmrYe5bP50tv+ZevNNotbh6BxndrO1cMDe3wtU7CAsrG8wtrPLUsbK2x8LKFlfvIMzMS8aiQ/F/rsGpTSccWnXAslx53F98FQs3DxK2/AmAW5/BeL0+zlDfwrscDs3aYOFVljIVg/F+YwJW5f2IXrbQUMfl2edw6z2QiDkzyI6KxMzRGTNHZzRWZfK8vlrMbG1wqFUZh1qVAbDx98GhVmXKlM899wZ/PJpaC++NGro+bxnWvmWp8sV47CoH4DOoF+UH9+LKjHvfhWvfLMGtfVMCxr6CbXAAAWNfwa1tY659vZiS4rluXdmwZRsbtoRw/eYtvp2/iMjoGJ7p3AGAHxb/wqdffW2o365lMxwc7Pl81ndcu3GTE6fPMnfRT3Ru1wYrq9zfUYuXruTQsePciYjk8pWrTJs9h8tXr/Fs5/aqtFGUHCVqn7BJkyZx9epVOnbsiI2NDUOHDqV79+4kJiYW2WvMmTOHiRMn8tprrxEbG0uFChWYOHEiAGXLlmXv3r288847dOzYkczMTHx9fenUqdM/Gg4yffp0Ro8ezQ8//EC5cuW4du0aHTt2ZNKkSbz99ttkZGQwZMgQXnzxRU6d+merndnY2LBr1y7eeecdevbsSXJyMuXKlaNt27Y4ODiQnp7O+fPnWbx4MbGxsXh7ezNixAheffXVf/Q6RaFO486kJieyac33JCVE412+EkPfmYOLe+6eMkkJMcTH3MsO5uRk8/svX5IYF4WFpRWePoG88vZ3VK3TwlBn75Zl6HKyWTTzLaPX6thrOJ3+V/AKXKbUIagcCRlZ/HDoAjGpmVR0tWf2s43wdsgdjhSTlkFE8r2rZs9WrUBadg4rTl7lqz1nsLcy5ykfd0Y1vbf61sqTV8nW63l7g/Fqm0MbBPNqo8qmadhDpB7cTYydA87d+hg2NQ2f/oFhLx0zJxfMXe/LamrNcOrcAwuvcig6HRnnTnL7w7HkxNybX2nu7EL5j+/9wXPq0gunLr1IP3eSO5/d68CrqWmLNiQnJbJy6RLi42Kp4OvPxCmf4+GReyU/Pi6WmOh7bcrJyWbJj3OIi43G0tKK8r5+TJz8OfWeujdcODs7i6U/zScyIpwy1tbUrd+QUWPexdbOPs/rqyVy3UYsnB0JGD0MK093Us5fIrTvcDJu5X6nrTzcKFPuXmdZY2aG7/CB2Fb0Q5+TQ/zeQxzu2p+Mm3cMdcysrKg4fiTWvj7oUtOI2babM69PICep5Kwa177JUyQmp/Lj6j+JjU8koHxZZkwYibd7biYzJj6RiJh7w1NtypRh9ntvMn3BMgaN/wRHezvaNq7Pqy90M9QZ3OtpNBoNc5etIzouAScHO5rVq8WwPt1N3bwCVarThYy0BA5v/pbUpGhcvSvR9ZW5OLiUAyAtOZrk+DsPeZbHT/L+nZjZ2+PWqx9mzi5k3bzOranvGc5T5k4uWNx3XtNotTh37YVnWR8UnY60Mye4PuktcqIjDXWc2ndFa2FJuTGTjF4rZuVPxK762TQNewjHetVpvO0nw/2qX+b+Trq5ZA0nX5qAlbc71uXvfb/Tr93i8DNDqTp9Ar7D+5F5J4ozb31i2CMMIH5/KKH9RhM85U2Cp4wiLewmoX3fKjF7hAG0ad6UpOQUlixfRVxcPH6+5Zn6/kS8PHLf49j4eKKi7w2ftLa25ssPJzF77o8MGz0eBwd7WjVtzEv9723VkZKayoxv5xIXn4CtrQ2BAf7M+mwKVYIK3uC9tJCFOQqnUR6cqCQEsOHYYz5B+F9qsf9dtUNQReTBM2qHoIr09398eKVSKLxpO7VDUEX9zd+qHYIqfr7V4uGVSqEOSzqpHYIqLq+5pnYIqqhzeqXaIaiibHDNh1dSybDP1Vnl+Pt3Ho+hniVjnIMQQgghhBBCPCFK1HDE/2r37t107lzwviopKSkmjEYIIYQQQognkwy2K1yp6oTVr1//X604KIQQQgghhBCmUqo6YdbW1nn2IRNCCCGEEEKYll4W5iiUzAkTQgghhBBCCBMqVZkwIYQQQgghhPpkTljhJBMmhBBCCCGEECYknTAhhBBCCCGEMCEZjiiEEEIIIYQoUooszFEoyYQJIYQQQgghhAlJJkwIIYQQQghRpCQTVjjJhAkhhBBCCCGECUknTAghhBBCCCFMSIYjCiGEEEIIIYqUXvYJK5RkwoQQQgghhBDChCQTJoQQQgghhChSsjBH4SQTJoQQQgghhBAmJJkwIYQQQgghRJFSZE5YoSQTJoQQQgghhBAmJJ0wIYQQQgghhDAhGY4ohBBCCCGEKFJ6WZijUJIJE0IIIYQQQggTkkyYEEIIIYQQokjJEvWFk0yYEEIIIYQQQpiQdMKEEEIIIYQQwoRkOKIQQgghhBCiSMk+YYWTTpjIVyPzA2qHoIqEc1fVDkEVDhU81A5BFZ6bZ6odgip8//xS7RBUcUjbUO0QVLFi3h61Q1BFrU/XqB2CKup8GKZ2CKoIrf6c2iGoomz2BbVDEP+SdMKEEEIIIYQQRUrR69UOoUSTOWFCCCGEEEIIYUKSCRNCCCGEEEIUKdmsuXCSCRNCCCGEEEIIE5JOmBBCCCGEEEKYkAxHFEIIIYQQQhQpWaK+cJIJE0IIIYQQQggTkkyYEEIIIYQQokgpsjBHoSQTJoQQQgghhBAmJJ0wIYQQQgghhDAh6YQJIYQQQgghipSiV1S5/Rvfffcd/v7+lClThnr16rF79+4C6+7Zs4emTZvi6uqKtbU1lStX5quvvvrHrylzwoQQQgghhBBPpOXLl/Pmm2/y3Xff0bRpU+bOnUvnzp05e/YsFSpUyFPf1taWESNGULNmTWxtbdmzZw+vvvoqtra2DB069JFfVzJhQgghhBBCiCKlV/Sq3P6pGTNm8NJLL/Hyyy9TpUoVZs6cSfny5ZkzZ06+9evUqUOfPn2oVq0afn5+9O/fn44dOxaaPcuPdMKEEEIIIYQQpUJmZiZJSUlGt8zMzHzrZmVlcfToUTp06GBU3qFDB/bt2/dIrxcaGsq+ffto2bLlP4pTOmFCCCGEEEKIIqXWnLDPPvsMR0dHo9tnn32Wb4wxMTHodDo8PT2Nyj09PYmIiCi0fT4+PlhZWVG/fn1ef/11Xn755X/0/yNzwoQQQgghhBClwoQJExg9erRRmZWVVaHHaDQao/uKouQpe9Du3btJSUnhwIEDjB8/nsDAQPr06fPIcUonTAghhBBCCFEqWFlZPbTTdZebmxtmZmZ5sl5RUVF5smMP8vf3B6BGjRpERkYyefLkf9QJk+GIQgghhBBCiCL1OCxRb2lpSb169diyZYtR+ZYtW2jSpMmjt1VRCpx3VhDJhAkhhBBCCCGeSKNHj2bAgAHUr1+fxo0bM2/ePG7cuMGwYcOA3OGNt2/fZsmSJQB8++23VKhQgcqVKwO5+4Z9+eWXjBw58h+9rnTChBBCCCGEEEVKUf7dxsmm1rt3b2JjY/nwww8JDw+nevXqbNiwAV9fXwDCw8O5ceOGob5er2fChAlcvXoVc3NzKlasyNSpU3n11Vf/0etKJ0wIIYQQQgjxxHrttdd47bXX8n1s0aJFRvdHjhz5j7Ne+ZE5YUIIIYQQQghhQpIJE0IIIYQQQhQpvV6vdgglmmTCHkODBg2ie/fuaochhBBCCCGE+BckE1aEBg0axOLFiwEwNzfHxcWFmjVr0qdPHwYNGoRW++T1eVdv2s4v6zYRm5CAv09Z3hz8ArWrBBVYPys7mwUr/2DT7gPEJiTh4erMwJ5P80ybZoY6y/7cwm+bdhARE4eTgx2tG9VjeN9eWFlamKJJj8S2eQfs23bDzNGJ7PBbJKxeSFbY+QLrW9dvhn27bph7eKOkp5Fx7jiJvy1Bn5qSW0Frhn2HHtg2bImZkwvZkXdIXPcLmeeOm6ZBj6hMg9bYNO+M1s6JnKjbpG74lezrlwqsb1WrETbNOmPm6ok+M53sS6dI+Ws5SnqqoY6mjDW27XphWa0e2jK26OKjSd24nKyLJ03RpEey4sQVfjp2iZjUDAJcHRjbogZ1yrkVWH/D+ZssOXqRGwmp2Fma08TXkzebV8fJOndfkzWnr/LnuZuExSYBUMXDidebVKW6l4tJ2vOoVm7ZzU9/hhCTkERAOS/GDOhJncoV8607+ftfWL/7UJ7ygHJerJg2wXB/26HjfL9yA7eiYvDxcOO155+m9VO1iq0N/8bOjcvZ+vsiEuNj8C5fkecGvU1g1br51r14+jAzJ7+cp/z9WWvxKuefp/zInr9YMHM8NZ9qzbB3ZhZ16P9J987e9Onhg6uzJddupDL7xyucPJuUb90WjVzp3tmbSv52WFhouHojjYXLrnMoNMFQp3MbDya+EZzn2Lb/20NWdsmZ0L/9rxVsWreExPgYypYPoPeQsQQV8H5fOH2EL98fmqf8w9mr8fbJfb/3hvzOom8m56nz3bL9WFg+2t5GprB2wyaWr1lHbHwCfhV8GPHyYGpWq1Jg/azsbJYsW8nWHbuJi0/A3c2Vfs/1pEv7NgBs3Ladz2d9l+e4Tat+wdLSstja8U+4NKtPwJiXcKxbnTJlPTjS6zUif99W+DHNn6Lql+Oxq1qJzDtRhE2fz415y4zqePXoQNDkN7CpWIG0sBtceP8rItdtLc6mlAj/dLn4J410wopYp06dWLhwITqdjsjISDZu3Mgbb7zBqlWr+P333zE3f3L+y7fuPcTMhcsY90o/agYH8tuWXYz+ZBa/fvUhXu6u+R7z3oy5xCUmMWH4IMp7eRCXmITuvnT2pt0HmPPLaiYOH0zN4IrcCI/k428XAPDmoBdM0q6Hsa7bBKdeg4lf/gNZVy5g26w9bq+9S+THb6GLj8lT3zKgMi4vjiRx9SLSTx/FzNEF5xdewbnvcGJ/+AIAx2dewOapFsT/+j3ZkbcpU6U2bq+MI2rGu2TfumbiFubPqnoD7Lr0JeWPn8i+cYkyT7XC8cXRxM1+F31iXJ765r6VsO/1CqkblpJ54ThaB2fsn30R+x6DSfr1m9xKZmY4DhqHPjWJpKXfok+KR+vogpKZYeLWFWzzxVtM33WS8a1rU7usC6tPXWPkun2s7N8ObwebPPVDb8fwweYjjG5Rkxb+XkSlpPPZ9uN8tC2U6V0bAXD0Vgwdg3yoVdYFSzMzlhy9yOu/7WPlgLZ42Fmbuon52rz/GNN/+o3xg5+jVpA/a0L2MWra96ycNgEvt7ydxbEv9mTEC88Y7ut0evpO/Jy2DWsbyk5eusrErxcz7H9daP1UTbYfPsn4rxfx4/tvUD3QzwStergjezeyatE0Xnj5XQIq12bPllV8++lrTPrqN1zcvQs87oPZ6yhjbWe4b+/gnKdObPQd1iyZQWCV/H/gq6lNMzdGvRTAjLmXOXUuiWc7evPF+9UZMOIoUTF598apVc2RI8cTmPfTNVJSc+jS1pOp71bj1XHHuXT13kWWlNQc+r12xOjYktQBO7xnE8sXfkm/VyYQWKUWOzetZvbHI5kyaxWuhbzfH33zG9bWtob7D77f1jZ2fPT1GqOyktQBC9m9l2/nL+TNYa9QvUowf2zcwjtTPmHRt1/h6e6e7zFTPp9BfEIi40YOp5y3F/GJieh0xsPRbG2sWTJnllFZSemAAZjZ2pB08gK3Fq+h3spvHlrf2s+Hp/6Yx80fV3J84Dicm9Sl+tcfkBUdR8RvmwFwalSbOr9+xcUPZhGxbite3dpRd+lM9rfqS8KhknMxUZjek5eaKWZWVlZ4eXlRrlw56taty8SJE1m3bh1//fUXixYt4tq1a2g0Go4fP244JiEhAY1Gw44dOwxlZ86c4emnn8bBwQF7e3uaN29OWFhYvq959OhRPDw8+OSTTwA4ceIErVu3xt7eHgcHB+rVq8eRI0fyPbY4LV2/hWfaNOPZti3w8ynLW4NfwMPNmTWbd+Rbf3/oaULPXmD6hFE0qFkVbw83qlUKoGZwoKHOqQth1AgOpGPzhnh7uNGwVjXaN23A+bDrJmrVw9m36Urq/hDS9oeQE3mbxNWL0MXHYNu8Q771Lf0roYuNImXnX+hio8i6cp6UvVuwqBBgqGPToAVJm9eQcTYUXWwUqXs2k3HuOHZtnsn3OdVg3bQDGUd3kXF0F7rocFI3LEWXGId1gzb51rfwqYg+IYb0A1vRx8eQc/0S6Yd3YH5fdqBM3eZobWxJ+uVrcm5cRp8QS871S+gibpqqWQ/187HLdKvmR4/qfvi7ODC2ZU087axZdepqvvVPRcTj7WBLn9oVKedoS51ybvSs7s+5yARDnU86PcXztQIIdnfC38We99rWRUHh0M1oE7Xq4X75awfdWjWie+vG+P+dBfN0dWbV1r351rezscbNycFwO3f1Bkmp6TzboqGhztK/dtKwejCDu7XHr6wng7u1p0G1IH7duNNUzXqokD9+okmbHjRt1xNvnwCeG/w2Tq5e7Nq8otDj7B1dcHR2M9y0ZmZGj+t1OhbNmsDTvYfj5ulTnE34V3p3K8efWyNZvyWS67fS+frHK0TFZNKjc/4dka9/vMKvv93i/OUUboVnMO/n69wKT6dpA+MLcIoCcQnZRreSZMsfv9CsbXeat++Bt08AL7w0DmdXT3ZuWlXocQ4Peb8Bo8cdnQvOnKth5br1dGnXhqc7tMW3vA8jXhmMh5sbv2/YnG/9Q0dDOXHmLFM/mEC92jXx8vSgSlAlqld5INOp0eDi7Gx0K0miN+3i4gcziVi75eGVAd+hL5BxI5yzYz4l5fwVbi5Yxc1FawgYPcRQx3/kQGK27iNs2jxSL1whbNo8YkIO4DdyYHE1o8RQFL0qt8eFdMJMoE2bNtSqVYs1a9Y8vDJw+/ZtWrRoQZkyZQgJCeHo0aMMGTKEnJycPHV37NhB27ZtmTJlCu+++y4A/fr1w8fHh8OHD3P06FHGjx+PhYVph+plZ+dw4cp1GtSqZlTesGY1Tl3IvzO558hxKlf045d1G3lm6FieH/Uus5esICMzy1CnVpVKXLhynTOXrgBwOzKafaGnaFK3RvE15p8wM8eifAAZ504YFWecO4mVf95hNwBZVy5g5uRKmap1ANDaO2JTuzEZZ47dq2RugZJt/ONEyc7CqmLloo3/3zIzw7ysH1mXzxgVZ10+g3mF/IenZd+4jNbBGcugmgBobB2wqlafrAv3/u8sK9ch+0YYds/0x3X8TJxHfoRNy6dBoym+tvwD2To956MSaFTBw6i8ka8nJ8Nj8z2mlrcLUSnp7LkagaIoxKZmsO3ybZr5eRb4Ohk5OeTo9DhYlYwht9k5OZy/epNGNYw/041qBHPyUv6dzwet23GABtWC8Ha/lzU7efkqDWs+8Jw1K3Py4qM9Z3HLyc7mxpVzVKnV2Ki8Sq3GXLlwooCjcn02rjfjX27LrMmvcOF03mGZG1bNxc7BmaZtexZpzEXB3FxDUEV7Dh2PNyo/fDye6pUdHuk5NBqwsTYjKdn4PGZtbcbKH55i9Y8N+Py9qlTyty3gGUwvJzub62HnqFqrkVF5tdqNCTtf+Pv94Zg+jB3SgekfvMr5U4fzPJ6Zkc47Q7sw7uVOzP5kFDeuFDxc3dSys7O5ePkK9esYDwOuX6cmp89fyPeYvYeOEBxYkWVr1vHcoKEMGDaKOQuWkJlpnCVNT8/ghZeG89zgV5nw4WdcCisZ3+1/y6lRbaIfuPAUvXk3jvWqo/l75JNzo9rEbN1jVCdmy26cG9cxWZyiZHpyxsaprHLlypw8+Whp52+//RZHR0eWLVtm6DwFBeWdR7Vu3ToGDBjA3Llz6dOnj6H8xo0bjBs3zrCTd6VKlQp9vczMzDwnysysLKz+wxCBhOQUdHo9Lk7Gf6CdnRyIS0jM95jbkdGcPH8JSwsLpo57jcTkFL6Y/wtJKam899pgANo3bUBCUjLDJn2OAuh0Onp2aMWLPbr861iLktbOHo2ZGfrkBKNyfXICWgenfI/JunqRuMWzcRnyFhoLCzRm5qSfPEzCigWGOpnnTmDfpitZl8+SExOJVXANytR8Co2mZFxH0dr83e4U4/khSmoiWrvq+R6Tc/MySSvnYd97GBrz3HZnngslZf0vhjpmLu6YOVUh4+R+Epd8hZmrJ3bPDACtGWnbfy/WNj2KhPRMdIqCq43xMCJXaytiU/MO0QKoVdaVjzvWZ8Jfh8nU6dDpFVoGeDGuVcHznr7eewZ3O2saPtDZU0tCcmru99vR+Pvt4mhPTGLyQ4+PiU9k34lzfPz6i0blsQnJuDrYG5W5OtgTm5j/vCNTS0mOR6/XYe9onM1xcHQlKSHvUGMAR2d3+r76PhUqViUnO4uDu9Yze8pQ3pzyI5Wq1gMg7Hwo+7b9xsQvC8+mqcXRwQJzMw3xCVlG5fEJ2bg4P9qFgRe6l6OMlRkhe+/9P12/lc5nsy4Qdj0NWxsznnumHN99XovBbxzjVrj6Q45TkhPQ63U4OBm/3/aOLiQm5H+RxdHZjQHD38M3oAo5OVkc2LGBGZOHMfbDeQRVy32/vcr5MXjkZMpVqER6egrb1i/l84lDeH/GMjzLVij2dj1MYlIyer0eZycno3JnRyfiExLyPSY8IpJTZ89jaWHBhxPHkZiUzMzv55OUnMI7b+TuvVShXDnGv/E6/n4VSEtLZ/UffzLynfeYP/tLfMoWPLSzJLPydCMz0vi7nxUVi9bCAks3ZzIjorHyciMz0vjzkhkZi5VX/sM6xZNDOmEmoigKmke8en/8+HGaN29eaPbq4MGDrF+/npUrV9KjRw+jx0aPHs3LL7/MTz/9RLt27XjuueeoWDH/bATAZ599xpQpU4zK3h42iHeGDyngiEen4YE2K0qBWYzcndU1TBn1Mna2uXNp3hiYzcTp3zP2pX6UsbLk2JnzLFr9J+Ne6UfVwABuRUQxc+EyXJ3/YMj/Ss7QvDw0mty258Pcywen5waT9NcqMs8dR+vojGP3ATi/MJT4X+cAkLBqIc59XsVz0ixQFHJiIkk7sB2bRq1N2YpH8GAbC/7Mm7mXxe7pvqRt/52sS6fR2jth1+l57Lq9SMpvC/8+XIM+NYmUtYty233nOlp7J6ybdy4RnbC7HvxIK1Bg06/EJvHFzpO80jCYxhU8iU7LYNbu03wWcpz32+edC7T4yEU2XbjFvF7NsTLPO6RJTXnarRT2jt/zx65D2NlY06p+PhnsB55UgUc+d5rKg/EoKHnPdX/zLOeHZzk/w/2A4FrEx0Sw9ffFVKpaj4z0VBbNnki/YR9gl888sZIkzyms4NOakbbN3Rn8gi8TPj1LQuK9TNjZi8mcvXiv037qXBI/zqhDr65lmfXDlSKK+r/L+/Er+O+5Vzk/vO57vysG1yIuNoLN634ydMIqBtekYnBNQ53AyrX5aGxfQjYso8/Lbxdx9P9efu0u6Bue+xsH3h0zCjvb3Gzma0MGMvnz6bw57CWsrKyoWjmIqpXvXVCuXiWYoW+9zZr1fzFq6H//vaGaB78Ed//j7i/Pr86jfHkec7IwR+FKxmX0J8C5c+fw9/c3rJCo3Pfly85+cHjGwyfeV6xYkcqVK7NgwQKysoyvTk6ePNkwpywkJISqVavy22+/FfhcEyZMIDEx0ej25kv9/0nz8nCyt8NMqyX2gaxXfGJynqvnd7k6O+Lu4mTogAH4lfNGURSi43KHwcxbto5OLRrzbNsWBPr60KphXYb17cGS3/4qEftR6FOSUXQ6tPZORuVaO0f0yflnAO079CAz7AIp234n+84NMs+dIGH5fGybtDFkz/QpScT+8AW3R/cn/P3XiPzoDZTMDHSxUcXcokejT/u73XaORuUaWwf0Kfm326bl0+TcuEz6no3oIm+Rffk0yX/8hHW9Fobn0ScnoIuNMPpjpYsOx8zeCfKZY2FqTtZWmGk0xDyQ9YpLz8yTHbtr4ZGL1PJ24cV6QVRyd6SJryfjW9di3dnrRKcaX/1fcvQSCw5f5NseTank7pjv86nByd727++3cYYqPikZV0f7Ao7KpSgKv+88QJdm9bF4YKEiV6e8Wa+4pGRcHAp/TlOxs3dGqzXLk/VKTozD3in/xYby4x9Uk6jwGwBER9wkNuoOc6aOYsTzdRnxfF0O7vyDU0d2MOL5ukSXgPmPiUnZ5OgUXJyNR0c4O1oQ/5A5XG2auTF+ZCU+mHaOoycSCq2rKHD+cjI+3iVj8Rk7eye0WjMS442zGMmJ8Tg4PvpKpQFBNYj8+/3Oj1arxT+wmuEzoTZHB3u0Wi1x8QlG5fGJiTg75X8ecnF2xs3FxdABA/AtXy7373ds3oWZILfdlSsFcvtOeJHFbmqZkTF5MlqW7i7os7PJik3IrRMRg5WX8Zw/Kw+XPBk08eSRTpgJhISEcOrUKXr16oX736sKhYffO+ncv0gHQM2aNdm9e3eeztn93NzcCAkJISwsjN69e+epGxQUxFtvvcXmzZvp2bMnCxcuLPC5rKyscHBwMLr9l6GIABYW5gQH+HL45Fmj8kMnz1IjOP+sXM3gQGLiE0lLv/dD9EZ4JFqNBneX3CvEGZmZaLXGV+K0Wi2KopSMi0q6HLJvXqFM5ZpGxWUq1yTzav5j6TWWlnmviN2dWPrgpcic7NyVBrVmWNduRPrJvHMNVKHTkXPnGpaBxnMALQOrknMj/zmAGgtLo4sRAOiN251z4zJmLp5G/w9mbl7okuJBpyu6+P8lCzMtlT2cOHjDuDN88EYUNb3z/1Geka1D+8D7aqbNe+V0ydGLzD90nm+6N6GqZ8nKkFiYm1PZvzwHTxt/pg+eukDNSnmXXb/f0XOXuRkZQ7dWjfI8VjPQn4OnHnjOkxeoGVT4c5qKuYUFFQKqcO7kAaPy8ycPEBD86Mvo37p63rAQg1c5f96bsYqJXy433GrUb0VQtaeY+OVynF29irQN/0ZOjsLFsGSequVkVP5UbWdOny94qGjb5u5MHBXEh9MvsP9ofIH17hfob0dsfNbDK5qAuYUFvhWrcO7EQaPysycOULHyo7/fN65cKHThDUVRuHG18DqmZGFhQVBgAEeOG0+hOHr8JNUr5z+3uXqVYGLj4klPTzeU3bwdjlarwd01/w6roihcvnKtxC3O8U8kHDiOW9smRmXu7ZuRePQ0yt/z+OMPHMetbVOjOm7tmhG/P9RkcapF0Suq3B4X0gkrYpmZmURERHD79m2OHTvGp59+Srdu3ejatSsvvvgi1tbWNGrUiKlTp3L27Fl27drFe++9Z/QcI0aMICkpiRdeeIEjR45w6dIlfvrpJy5cMP5x4uHhQUhICOfPn6dPnz7k5OSQnp7OiBEj2LFjB9evX2fv3r0cPnyYKlUK3tujuPTp2p7ft+3mj5A9XLt1h5mLlhEZE0ePDq0A+O6X1Uz5+kdD/Q7NGuJob8vH3y3k6s07hJ69yDc/raJrm2aUscrtFDarX4s1m3ewZe8h7kRGc+jEGeYtW0vz+rUwMysZH+fkkPXYNmmLTaPWmHuWw7HnQMxc3EjdnbuqlMOzfXEeMMJQP+PUUaxrN8C2WQfMXD2wDAjG6X+Dybp2CX1i7g8XS99AytRqkPt4xcq4vf4uaDQkb12nShvzk753M2XqtaBM3eaYuXtj2/kFzBxdST+8HQDb9v/Dvte9/ZIyzx/HqmpdyjRojdbZHfMKgdg93Y/sm2GGOXXph7ajsbHFrktfzFw9sQyqiU3Lp8k4GKJGE/PVv24ga89cY92Za1yNS2L6zpNEJKfxvxq5HYev957h/U33VidtHuBFSNgdVp68wq3EVI7fieWLHSep5umM+9/Lzy8+cpHv9p/jg3Z18XawISY1g5jUDNKy8i7Oo5Z+nVuxdvsB1u04wNXbEUz/aQ0RsfH0+vvHxjfL/uD9OT/nOW7djgNUr+hLYPmyeR57oVNLDp66wKI/tnLtTiSL/tjKwTMX6NupZbG351G1eWYA+7atYd+23wi/dYVVC78gPiac5h2eA2DtL7NYNPtdQ/2Q9T9z/FAIUeHXuXPzMmt/mUXoga207JS7pYaFpRVlK1QyutnY2mNlbUvZCpUwN/GiSgVZvu42Xdt70aWtJ74+1ox8KQAPNyvWbsy9oPjqAD/effPeULO2zd15780gvll4lTMXknBxssDFyQJbm3sZ7EG9K9CgjhPenmUI9Ldl/MhKVPK3Zd3GkpMZaf9MP3Zv+40929YSfusKyxd8SVxMBC079AJgzc9f8+OsSYb6W//4hdCD24m8c4PbN8JY8/PXHDuwjTZdehvq/L58LqdD9xEdcYsbVy+w+Nsp3Lp2kZYd/2fy9hXkuW5d2bBlGxu2hHD95i2+nb+IyOgYnumcu8rvD4t/4dOvvjbUb9eyGQ4O9nw+6zuu3bjJidNnmbvoJzq3a4OVVe6ogMVLV3Lo2HHuRERy+cpVps2ew+Wr13i2c3tV2pgfM1sbHGpVxqFW7px6G38fHGpVpkz53DlrwR+PptbCzw31r89bhrVvWap8MR67ygH4DOpF+cG9uDLj3pzua98swa19UwLGvoJtcAABY1/BrW1jrn292LSNEyWOzAkrYhs3bsTb2xtzc3OcnZ2pVasWs2fPZuDAgYahiAsWLGDIkCHUr1+f4OBgpk2bRocO95Yvd3V1JSQkhHHjxtGyZUvMzMyoXbs2TZs2zfN6Xl5ehISE0KpVK/r168eSJUuIjY3lxRdfJDIyEjc3N3r27JlnzpcptGvagMSUVBas+oPY+EQCypdl+sQ38P57j7DY+EQiY+4N87CxLsOsSaOZ8eOvDB7/MY72trRtXJ+hL9yb8zaoV1c0Gg1zl/5GdFwCzg72NK1fi2F9euR5fbWkH9tHgq0dDp3/h5mDM9nhN4n57lPDHmFmDs6Yu9y74pl2cAeaMmWwa9kJx54voqSnknHhNInr7i1QgYUljl37YO7mgT4zg4wzocQt+RolPc3UzStQ5ulDaGxssWn9LFp7x9zl+X/6Cv3fE9i19o5o7xuylRm6F41VGawbtsWuU2/0GWlkXzlP6qZ7ixPoE+NIXDQduy59cB7xEfrkeNL3byFt1waTt68gHYJ8SEjP4oeDF4hJy6CiqwOzuzUx7BEWk5pBRPK9q8PPVvUlLSuHFSeu8NXu09hbWfCUjzujmt3LIq48eZVsnZ63Nxivoje0YWVebWT6Cyr56dC4Lokpqcz/bRMxCYlU9PFm1rhXDasdxiQkERFrnP1ISUsn5PAJxg7IfwXAWkH+fDJiIHNW/sn3Kzfg4+nGZyMHlZg9wgDqN+1EanIiG1bNIyk+Gu8Kgbw28Vtc3XM7lUnxMcTHRBjq5+Rk89uSGSTERWFhaYW3T0Vem/gN1es2V6sJ/0rInhgc7C0Y1LsCri6WXL2eytsfniYyOncorquzJZ5u94bgduvohbm5ljHDAhkz7N42I39ti+TT2RcBsLczZ9xrlXBxtiQ1NYdLV1MZMfEk5y6lmLZxhXiqWUdSkhNZv+KH3M2aK1Rk1LuzcfXIfb8T4mOIe+D9Xrn4KxLionM72OUDGPXubGrUa2aok56azE9zPiYpIRZrGzvKBwQz7uMf8K+U/yJGamjTvClJySksWb6KuLh4/HzLM/X9iXh55I7miY2PJyr63nA6a2trvvxwErPn/siw0eNxcLCnVdPGvNT/3v6dKampzPh2LnHxCdja2hAY4M+sz6ZQJajwxcNMybFedRpv+8lwv+qXEwG4uWQNJ1+agJW3O9bl7y0ikn7tFoefGUrV6RPwHd6PzDtRnHnrE8MeYQDx+0MJ7Tea4ClvEjxlFGlhNwnt+5bsESbQKHnGAwkBcSd3qx2CKtLmzVY7BFVYOdk9vFIpZF224GXhSzOlQSu1Q1DFIatWaoegisnvlZBhyyb2yaclb9NrUwg0z38IeGkXWv05tUNQxdPZ+U91KAk6DjyuyutuWlxbldf9p0rG+C0hhBBCCCGEeELIcEQhhBBCCCFEkXqcFslQg2TChBBCCCGEEMKEJBMmhBBCCCGEKFJKCdi/tSSTTJgQQgghhBBCmJB0woQQQgghhBDChGQ4ohBCCCGEEKJIycIchZNMmBBCCCGEEEKYkGTChBBCCCGEEEVKUWRhjsJIJkwIIYQQQgghTEg6YUIIIYQQQghhQjIcUQghhBBCCFGk9LIwR6EkEyaEEEIIIYQQJiSZMCGEEEIIIUSRUvSyMEdhJBMmhBBCCCGEECYknTAhhBBCCCGEMCEZjiiEEEIIIYQoUooszFEoyYQJIYQQQgghhAlJJkwIIYQQQghRpBRFFuYojGTChBBCCCGEEMKEJBMmhBBCCCGEKFIyJ6xwkgkTQgghhBBCCBOSTpgQQgghhBBCmJAMRxRCCCGEEEIUKUUvC3MURjJhQgghhBBCCGFKihAlSEZGhvLBBx8oGRkZaodiUtJuafeTQNot7X4SSLul3UI8Co2iKLJ0iSgxkpKScHR0JDExEQcHB7XDMRlpt7T7SSDtlnY/CaTd0m4hHoUMRxRCCCGEEEIIE5JOmBBCCCGEEEKYkHTChBBCCCGEEMKEpBMmShQrKys++OADrKys1A7FpKTd0u4ngbRb2v0kkHZLu4V4FLIwhxBCCCGEEEKYkGTChBBCCCGEEMKEpBMmhBBCCCGEECYknTAhhBBCCCGEMCHphAkhhBBCCCGECUknTAghhBBCCCFMSDphQgghhCgSOTk5bN26lblz55KcnAzAnTt3SElJUTkyIYQoWaQTJlQXGRnJgAEDKFu2LObm5piZmRndSqv09HTS0tIM969fv87MmTPZvHmzilEVvye13Tdv3uTWrVuG+4cOHeLNN99k3rx5KkaljoSEBLVDMImEhATmz5/PhAkTiIuLA+DYsWPcvn1b5ciKx/Xr16lRowbdunXj9ddfJzo6GoBp06YxduxYlaMrXhs3bmTPnj2G+99++y21a9emb9++xMfHqxhZ8XpSz2vHjh3j1KlThvvr1q2je/fuTJw4kaysLBUjE48T6YQJ1Q0aNIhjx44xadIkVq1axZo1a4xupVW3bt1YsmQJkPtjrWHDhkyfPp1u3boxZ84claMrPk9qu/v27cv27dsBiIiIoH379hw6dIiJEyfy4Ycfqhxd8fn8889Zvny54f7zzz+Pq6sr5cqV48SJEypGVrxOnjxJUFAQn3/+OV9++aWh4/nbb78xYcIEdYMrJm+88Qb169cnPj4ea2trQ3mPHj3Ytm2bipEVv3HjxpGUlATAqVOnGDNmDF26dOHKlSuMHj1a5eiKz5N6Xnv11Ve5ePEiAFeuXOGFF17AxsaGlStX8vbbb6scnXhsKEKozM7OTgkNDVU7DJNzdXVVTp8+rSiKovzwww9KzZo1FZ1Op6xYsUKpXLmyytEVnye13U5OTsr58+cVRVGUWbNmKU2aNFEURVE2bdqk+Pv7qxlasfL391f27t2rKIqibN68WXFyclI2bdqkvPTSS0r79u1Vjq74tG3bVhk3bpyiKLnnuLCwMEVRFGXv3r2Kr6+vipEVH1dXV8Nn/P42X716VbG2tlYztGJna2urXL16VVEURfnggw+UXr16KYqiKEePHlU8PT1VjKx4PannNQcHB+Xy5cuKoijK1KlTlQ4dOiiKoih79uxRfHx81AxNPEbM1e4EClG+fHkURVE7DJNLS0vD3t4egM2bN9OzZ0+0Wi2NGjXi+vXrKkdXfJ7UdmdnZ2NlZQXA1q1befbZZwGoXLky4eHhaoZWrMLDwylfvjwA69ev5/nnn6dDhw74+fnRsGFDlaMrPocPH2bu3Ll5ysuVK0dERIQKERU/vV6PTqfLU37r1i3Dd760srS0NAyz3rp1Ky+++CIALi4uhgxZafSkntcURUGv1wO57e7atSuQ+3smJiZGzdDEY0SGIwrVzZw5k/Hjx3Pt2jW1QzGpwMBA1q5dy82bN9m0aRMdOnQAICoqCgcHB5WjKz5ParurVavG999/z+7du9myZQudOnUCchctcHV1VTm64uPs7MzNmzeB3Hkz7dq1A3J/xOT3g720KFOmTL4/vi9cuIC7u7sKERW/9u3bM3PmTMN9jUZDSkoKH3zwAV26dFEvMBNo1qwZo0eP5qOPPuLQoUM8/fTTAFy8eBEfHx+Voys+T+p5rX79+nz88cf89NNP7Ny50/B+X716FU9PT5WjE48NlTNxQihOTk6KpaWlotVqFTs7O8XZ2dnoVlqtXLlSsbCwULRardKuXTtD+aeffqp06tRJxciK1/3tvn84Wmlv9/bt2xUnJydFq9UqgwcPNpRPmDBB6dGjh4qRFa/XX39d8fX1Vdq1a6e4uroqycnJiqIoyrJly5Q6deqoHF3xeeWVV5Tu3bsrWVlZip2dnXLlyhXl+vXrSp06dZQ33nhD7fCKxe3bt5WgoCClSpUqirm5udKoUSPF1dVVCQ4OViIjI9UOr1hdv35defrpp5WaNWsq8+fPN5S/+eabysiRI1WMrHg9qee1EydOKNWrV1ccHByUyZMnG8pHjBih9OnTR8XIxONEoyhP4DgwUaIsXry40McHDhxookhMLyIigvDwcGrVqoVWm5uYPnToEA4ODlSuXFnl6IrPk9punU5HUlISzs7OhrJr165ha2tbarMj2dnZzJo1i5s3bzJo0CDq1KkD5GbA7ezsePnll1WOsHgkJSXRpUsXzpw5Q3JyMmXLliUiIoLGjRuzYcMGbG1t1Q6xWKSnp7N06VKOHTuGXq+nbt269OvXz2ihDlG6FHRes7GxwcPDQ8XITC8jIwMzMzMsLCzUDkU8BqQTJoTKLl++TFhYGC1atMDa2hpFUdBoNGqHJYpYmzZtWLNmDU5OTkblSUlJdO/enZCQEHUCE8UqJCTEqENydzimKH3CwsJYuHAhYWFhzJo1Cw8PDzZu3Ej58uWpVq2a2uEVm5ycHHbs2EFYWBh9+/bF3t6eO3fu4ODggJ2dndrhFYvPPvss31VOdTod/fv3Z+nSpSpEJR430gkTJYJOp2Pt2rWcO3cOjUZD1apVefbZZ0v1PmGxsbE8//zzbN++HY1Gw6VLlwgICOCll17CycmJ6dOnqx1isejRo0e+nUyNRkOZMmUIDAykb9++BAcHqxBd8dFqtUREROS5MhwVFUW5cuXIzs5WKbLid/HiRXbs2EFUVJRhMvtd77//vkpRFZ+cnBzKlCnD8ePHqV69utrhmMzvv/+eb/n9321/f38TR2UaO3fupHPnzjRt2pRdu3Zx7tw5AgICmDZtGocOHWLVqlVqh1gsrl+/TqdOnbhx4waZmZlcvHiRgIAA3nzzTTIyMvj+++/VDrFYeHp68tFHHzF06FBDmU6n44UXXuD06dOcO3dOxejE40JWRxSqu3z5Ml26dOH27dsEBwejKAoXL16kfPny/Pnnn1SsWFHtEIvFW2+9hYWFBTdu3KBKlSqG8t69e/PWW2+V2k6Yo6Mja9euxcnJiXr16qEoCqGhoSQkJNChQweWL1/O559/zrZt22jatKna4f5nJ0+eNPz77NmzRivj6XQ6Nm7cSLly5dQIzSR++OEHhg8fjpubG15eXkYdcI1GUyo7Yebm5vj6+pbqhUfy0717dzQaTZ7Vbu+WaTQamjVrxtq1a42GrpUG48eP5+OPP2b06NFGK0G2bt2aWbNmqRhZ8bq7N9yJEyeMFuLo0aNHqR1qDLBhwwbatWuHk5MTzz//PNnZ2fTu3Zvz588b9k0T4qFUmosmhEHnzp2VTp06KbGxsYaymJgYpVOnTkqXLl1UjKx4eXp6KsePH1cUxXhPnStXrii2trZqhlas3nnnHWX48OGKTqczlOl0OmXEiBHKhAkTFL1erwwdOlRp2rSpilEWHY1Go2i1WkWr1SoajSbPzcbGRvnxxx/VDrPYVKhQQZk6daraYZjcggULlM6dOxud10q7rVu3Kg0bNlS2bt2qJCUlKUlJScrWrVuVRo0aKX/++aeyZ88epVq1asqQIUPUDrXI2draKleuXFEUJe8eaVZWVmqGVqye5L3htm/frjg4OChr165VnnnmGaVq1apKRESE2mGJx4hkwoTqdu7cyYEDB3BxcTGUubq6MnXq1FKRCSlIamoqNjY2ecpjYmIM+66URj/++CN79+41LMgBuUP1Ro4cSZMmTfj0008ZMWIEzZs3VzHKonP16lUURSEgIIBDhw4ZLcBhaWmJh4dHqR52Gx8fz3PPPad2GCY3e/ZsLl++TNmyZfH19c2zEMexY8dUiqz4vPHGG8ybN48mTZoYytq2bUuZMmUYOnQoZ86cYebMmQwZMkTFKIuHk5MT4eHheYZbhoaGlupM95O8N1yrVq346aef6NWrF1WqVGHnzp24ubmpHZZ4jEgnTKjOysqK5OTkPOUpKSlYWlqqEJFptGjRgiVLlvDRRx8BuUN29Ho9X3zxBa1bt1Y5uuKTk5PD+fPnCQoKMio/f/684Y95mTJlSs3iJL6+vgB55kI9KZ577jk2b97MsGHD1A7FpLp37652CCYXFhaW715/Dg4OXLlyBYBKlSqVys1s+/btyzvvvMPKlSsN5/K9e/cyduxYw8bNpdHdveHmzZsHlO694Xr27Jlvubu7O05OTkbzw9asWWOqsMRjTDphQnVdu3Zl6NCh/PjjjzRo0ACAgwcPMmzYMJ599lmVoys+X3zxBa1ateLIkSNkZWXx9ttvc+bMGeLi4ti7d6/a4RWbAQMG8NJLLzFx4kSeeuopNBoNhw4d4tNPPzX8WNm5c2epW01syZIlhT5eWn+oBQYGMmnSJA4cOECNGjXyLN08atQolSIrXh988IHaIZhcvXr1GDduHEuWLDFkfKOjo3n77bd56qmnALh06VKp3Lz4k08+YdCgQZQrVw5FUahatSo6nY6+ffvy3nvvqR1esfnqq69o3bo1VatWJSMjg759+3Lp0iXc3NxK3QqBjo6O+ZZ37NjRxJGI0kJWRxSqS0hIYODAgfzxxx+GH2g5OTk8++yzLFq0qMATX2kQERHBnDlzOHr0qGEJ69dffx1vb2+1Qys2Op2OqVOn8s033xAZGQnkrjQ1cuRI3nnnHczMzLhx4wZarbZU/Vh7cCGC7Oxs0tLSsLS0xMbGhri4OJUiK16FrYan0WgMGZLS6ujRo0arvt7dJ600unDhAt26dePq1auUL18ejUbDjRs3CAgIYN26dQQFBbF27VqSk5MZMGCA2uEWi7CwMEJDQ9Hr9dSpU4dKlSqpHVKxk73hhPh3pBMmSoxLly5x/vx5w1XEwMBAtUMSxSwpKQkg3yFMT4JLly4xfPhwxo0bJ1dTS5moqCheeOEFduzYgZOTE4qikJiYSOvWrVm2bFmp3ZxbURQ2bdrExYsXURSFypUr0759e6M5oEI87q5evUpOTk6eTvalS5ewsLDAz89PncDEY0U6YUKoKCEhgUOHDuW7f1JpHZ4mjB05coT+/ftz/vx5tUMRRah3796EhYXx008/GbagOHv2LAMHDiQwMLDUDdV6Eo0ePZqPPvoIW1tbRo8eXWjdGTNmmCiq4vf777/TuXNnLCwsCtwb7q7SOqWgZcuWDBkyhIEDBxqV//zzz8yfP58dO3aoE5h4rEgnTKjiSf3jdb8//viDfv36kZqair29fZ79k0rr8LTIyEjGjh3Ltm3biIqKyrOn0JO2t1JoaCgtW7Y0ZAVLm4ethLdgwQITRWJajo6ObN261TAX6q5Dhw7RoUMHEhIS1AmsmKWmprJz505u3LhBVlaW0WOlbf5f69at+e2333BycqJVq1YFLiak0WgICQkxcXTF5/6N5wvLcGo0mlJ7PndwcODYsWN5RuxcvnyZ+vXrl9rvtyhasjCHUEVoaCjZ2dmGfz+JxowZw5AhQ/j000/zXaq+tBo0aBA3btxg0qRJeHt7l5pVEB/mwSvGiqIQHh7ON998U6q3YoiPjze6n52dzenTp0lISKBNmzYqRVX89Hp9nkVIACwsLErtSpmhoaF06dKFtLQ0UlNTcXFxISYmBhsbGzw8PEpdJ+z+TXmfpMzH/Z/f0vpZfhiNRpPvqs6JiYmltuMpip5kwoRQia2tLadOnSIgIEDtUEzK3t6e3bt3U7t2bbVDMakHrxhrNBrc3d1p06YN06dPL9WLsTxIr9fz2muvERAQwNtvv612OMWiW7duJCQksHTpUsqWLQvA7du36devH87Ozvz2228qR1j0WrVqRVBQEHPmzMHJyYkTJ05gYWFB//79eeONNwpc4vtxl5OTQ5kyZTh+/DjVq1dXOxyTyc7OpkOHDsydOzfPliOlXdeuXbGxsWHp0qWGfR51Oh29e/cmNTWVv/76S+UIxeNAZsoK1Q0ZMiTfK0qpqamlclPPuzp27MiRI0fUDsPkypcvn2cI4pNAr9cb3XQ6HREREfz6669PVAcMcjukb731Fl999ZXaoRSbb775huTkZPz8/KhYsSKBgYH4+/uTnJzM119/rXZ4xeL48eOMGTMGMzMzzMzMyMzMpHz58kybNo2JEyeqHV6xMTc3x9fX94nLgFhYWHD69OknZjTD/aZNm0ZISAjBwcEMHjyYwYMHExwczK5du/jiiy/UDk88JiQTJlRnZmZGeHg4Hh4eRuUxMTF4eXmRk5OjUmRF7/4hadHR0Xz44YcMHjw43/2TSuuE5s2bNzN9+nTmzp37xK4gdfe0+yT+eLlrw4YNDBw4kOjoaLVDKVZbtmwxWvW1Xbt2aodUbNzd3dm7dy9BQUEEBwcze/ZsOnbsyPnz56lbty5paWlqh1hsFi5cyMqVK/n5559xcXFROxyTGTNmDBYWFkydOlXtUEzuzp07fPPNN5w4cQJra2tq1qzJiBEjnqj3X/w30gkTqklKSkJRFJydnbl06ZLRks06nY4//viD8ePHc+fOHRWjLFqPukxzaZ7Q7OzsTFpaGjk5OdjY2OTpfJbWBUkgd8PmL774gkuXLgEQFBTEuHHjSu2eSUCehXfuzoVbv349gwYN4ptvvlEpMlHUOnTowKBBg+jbty/Dhg0jNDSUUaNG8dNPPxEfH8/BgwfVDrHY1KlTh8uXL5OdnY2vry+2trZGjx87dkylyIrXyJEjWbJkCYGBgdSvXz9Pu0vrwlpCFAVZmEOoxsnJCY1Gg0ajyXc8uUajYcqUKSpEVnye1EnM95s5c6baIahixowZTJo0iREjRtC0aVMURWHv3r0MGzaMmJgY3nrrLbVDLBbHjh0zyvhptVrc3d2ZMWMGTz/9tIqRFa9Ro0YRGBiYZzGKb775hsuXL5fK78Gnn35qGFr+0UcfMXDgQIYPH05gYCALFy5UObri1b17d7VDUMXp06epW7cuABcvXjR6rDRn+nft2lXo4y1atDBRJOJxJpkwoZqdO3eiKApt2rRh9erVRil8S0tLfH19DRPahXjc+fv7M2XKlDz7vy1evJjJkydz9epVlSIzvYiICD755BPmz59Penq62uEUi3LlyvH7779Tr149o/Jjx47x7LPPcuvWLZUiKx6KonDjxg08PDywtrZWOxwhilV+o1ru73SW1pEsomhJJkyopmXLlkDuzvPly5d/5KF6pcWTdKU8KSkJBwcHw78Lc7deaRMeHk6TJk3ylDdp0oTw8HAVIipeCQkJvP7662zevBlLS0veeecdRowYwZQpU/jyyy+pWrVqqd0jDCA2NhZHR8c85Q4ODsTExKgQUfFSFIVKlSpx5swZKlWqpHY4QhSr/LbeCA0NZdKkSXzyyScqRSUeN9IJE6rz9fUFIC0tLd8NPmvWrKlGWMVu9erVefaOgtwf5VOnTi1VnTBnZ2fD4it3h6E+SFGUUj0XLjAwkBUrVuRZJW758uWl8kfrxIkT2bVrFwMHDuSvv/7irbfeYuPGjWRkZLBhwwbDRZjSKjAwkI0bNzJixAij8r/++qtUbkuh1WqpVKkSsbGxpfLz/DBarbbQ4Xel9bzWunXrQttdmjapvl9+F1jat2+PlZUVb731FkePHlUhKvG4kU6YUF10dDSDBw8ucF+N0vrH60m6Uh4SEmIYbnr/BqdPkilTptC7d2927dpF06ZN0Wg07Nmzh23btrFixQq1wytyf/75JwsXLqRdu3a89tprBAYGEhQUVKouLhRm9OjRjBgxgujoaMOm1Nu2bWP69Oml9v9g2rRpjBs3jjlz5jxR+2UBefZ9u5sZWbx4camb23y/B/d7zM7O5vjx45w+fZqBAweqE5SK3N3duXDhgtphiMeEzAkTquvXrx/Xrl1j5syZtG7dmt9++43IyEg+/vhjpk+fXmon71evXp1hw4bluVL+9ddfM2fOHM6ePatSZKK4HD16lK+++opz584ZliwfM2YMderUUTu0ImdhYcH169cN8zptbGw4dOjQE/XjfM6cOXzyySeGFV79/PyYPHlynnmBpcX9K59aWlrmmRtWmlc+Lcivv/7K8uXLWbdundqhmNTkyZNJSUnhyy+/VDuUYnHy5Emj+3dXfZ06dSrZ2dns3btXpcjE40Q6YUJ13t7erFu3jgYNGuDg4MCRI0cICgri999/Z9q0aezZs0ftEIvFggULGDFiBOPGjcv3Svkrr7yicoTFJyEhgUOHDhEVFZVnxcjS+gP1UU2dOpVhw4bh5OSkdij/iZmZGREREYatJ+zt7Tl58iT+/v4qR2Z60dHRWFtbY2dnp3YoxWrx4sWFPv4kZkbCwsKoWbMmqampaodiUpcvX6ZBgwaltuN9d/jpgz+hGzVqxIIFC6hcubJKkYnHiQxHFKpLTU01bNTs4uJCdHQ0QUFB1KhRo9TurQIwZMgQMjMz+eSTT/joo4+A3Cvlc+bMKdUdkT/++IN+/fqRmpqKvb290XwCjUZTqtv+KD799FOef/75x74TpigKgwYNwsrKCoCMjAyGDRuWZx+hNWvWqBFesUtPT0dRFGxsbHB3d+f69evMnz+fqlWr0qFDB7XDKxZPYierMOnp6Xz99df4+PioHYrJ7d+/nzJlyqgdRrF5cDXbu1tvlOY2i6InnTChuuDgYC5cuICfnx+1a9dm7ty5+Pn58f333+Pt7a12eMVq+PDhDB8+/Im5Ug4wZswYhgwZwqeffoqNjY3a4ZQ4pWVwwoM/yPv3769SJOro1q0bPXv2ZNiwYSQkJNCgQQMsLS2JiYlhxowZDB8+XO0Qi0VYWBgLFy4kLCyMWbNm4eHhwcaNGylfvjzVqlVTO7xi4+zsbHRBSVEUkpOTsbGx4eeff1YxsuLVs2dPo/t3h+UdOXKESZMmqRRV8dLr9Wzbto01a9Zw7do1NBoN/v7+/O9//2PAgAGlen80UbRkOKJQ3S+//EJ2djaDBg0iNDSUjh07Ehsbi6WlJYsWLaJ3795qh1gs2rRpw5o1a/JkPJKSkujevXupXVXK1taWU6dOlcoV4oqCvb09J06ckP+fx5ybmxs7d+6kWrVqzJ8/n6+//prQ0FBWr17N+++/z7lz59QOscjt3LmTzp0707RpU3bt2sW5c+cICAhg2rRpHDp0iFWrVqkdYrFZtGhRvpuSN2zYEGdnZxUjK16DBg3Kt91t2rQplRlfRVF45pln2LBhA7Vq1aJy5cooisK5c+c4deoUzz77LGvXrlU7TPGYkEyYUF2/fv0M/65Tpw7Xrl3j/PnzVKhQATc3NxUjK147duzIsxw/5A7b2r17twoRmUbHjh05cuSIdDJEqZaWloa9vT0AmzdvpmfPnmi1Who1asT169dVjq54jB8/no8//pjRo0cb2g65y5jPmjVLxciKX5s2bShfvny+WZAbN25QoUIFFaIqfosWLVI7BJNatGgRu3btYtu2bbRu3drosZCQELp3786SJUue+GH14tFIJ0yoKjs7m+DgYNavX0/VqlWB3FXU6tatq3Jkxef+VZXOnj1LRESE4b5Op2Pjxo2UK1dOjdBM4umnn2bcuHGcPXuWGjVqYGFhYfT4s88+q1JkQhSdwMBA1q5dS48ePdi0aRNvvfUWAFFRUaV2Q/JTp07x66+/5il3d3cnNjZWhYhMx9/f37AX4v1iY2Px9/cvtVutBAQEcPjwYVxdXY3KExISqFu3LleuXFEpsuKxdOlSJk6cmKcDBrkd8fHjx/PLL79IJ0w8EumECVVZWFiQmZn5RI2hrl27NhqNBo1GY1gV8X7W1tZ8/fXXKkRmGndXffzwww/zPFaaN2sWT5b333+fvn378tZbb9G2bVsaN24M5GbFSuOWBABOTk6Eh4fnWQEzNDS0VF9YgoLncqakpJTqxRquXbuW7zk7MzOT27dvqxBR8Tp58iTTpk0r8PHOnTsze/ZsE0YkHmfSCROqGzlyJJ9//jnz58/H3Lz0fySvXr2KoigEBARw6NAhwxLeAJaWlnh4eGBmZqZihMXrwSXphbHmzZvn2V9JPH7+97//0axZM8LDw6lVq5ahvG3btvTo0cNw/9atW5QtWxatVqtGmEWqb9++vPPOO6xcuRKNRoNer2fv3r2MHTu21GYGRo8eDeReQHr//feNFhvS6XQcPHgwz4bGpcHvv/9u+PemTZtwdHQ03NfpdGzbtg0/Pz8VIitecXFxeHp6Fvi4p6cn8fHxJoxIPM5kYQ6huh49erBt2zbs7OyoUaPGE7OEtXiymJmZFThcycPDQzKATygHBweOHz9eKuZI3l1gadmyZSiKgrm5OTqdjr59+7Jo0aJSeXHp7rC0nTt30rhxYywtLQ2PWVpa4ufnx9ixY6lUqZJaIRaLuxcN8tsry8LCAj8/P6ZPn07Xrl3VCK/YPLj/4YMiIyMpW7asnM/FIyn9aQdR4jk5OdGrVy+1w1DN2bNnuXHjRp5FOkrz3Kht27axbdu2fDdrXrBggUpRFa+CrndlZmYa/XATT5bSdB3UwsKCX375hQ8//JDQ0FD0ej116tQpdR2Q+23fvh2AwYMHM2vWrFI73+9Bd8/b/v7+HD58uFQvonW/B/c/fFBmZqaJIxKPM+mECdUtXLhQ7RBUceXKFXr06MGpU6eMribenR9XWq+kTZkyhQ8//JD69evj7e1d6ucD3p0foNFomD9/vtFecDqdjl27dlG5cmW1whOiyOzcuZOWLVtSsWJFKlasqHY4JvWk/h17cNPi0u5RNiQvrUNvRdGT4YhCqOSZZ57BzMyMH374wTA/LDY2ljFjxvDll1/SvHlztUMsFt7e3kybNo0BAwaoHYpJ3F2k4Pr16/j4+BgNybo7XOnDDz+kYcOGaoUoVFSa9oWztLTEy8uLvn370r9/f6pXr652SCaTmprK1KlTC8zwl7ZVAu/3JI5sEKIoSCZMqM7f37/QbEhp/eO1f/9+QkJCcHd3R6vVotVqadasGZ999hmjRo0iNDRU7RCLRVZWFk2aNFE7DJO5e6W4devWrFmzplRv3CqebHfu3GHZsmUsXbqUadOmUb16dfr370/fvn3x8fFRO7xi9fLLL7Nz504GDBjwRGT473rSRjYIUZQkEyZU9+AmntnZ2YSGhrJx40bGjRvH+PHjVYqseDk7O3P06FECAgKoWLEi8+fPp3Xr1oSFhVGjRg3S0tLUDrFYvPPOO9jZ2TFp0iS1Q1HNg0NPxZOrNC3Mcb+rV6/y66+/snTpUs6fP0+LFi0ICQlRO6xi4+TkxJ9//knTpk3VDsWknrSRDUIUJcmECdW98cYb+ZZ/++23HDlyxMTRmE716tU5efIkAQEBNGzYkGnTpmFpacm8efNK3Q+y+2VkZDBv3jy2bt1KzZo182zWPGPGDJUiK35Llizhiy++4NKlSwAEBQUxbtw4+QHzBCut10H9/f0ZP348tWrVYtKkSezcuVPtkIqVs7MzLi4uaodhck/ayAYhitLjvzGJKLU6d+7M6tWr1Q6j2Lz33nuG8fMff/wx169fp3nz5mzYsCFPdrA0OXnyJLVr10ar1XL69GlCQ0ONbqXVjBkzGD58OF26dGHFihUsX76cTp06MWzYML766iu1wxNFbMiQISQnJ+cpT01NZciQIYb7Z8+exdfX15ShFbu9e/fy2muv4e3tTd++falWrRrr169XO6xi9dFHH/H++++X2hEMBXn55Zf59ddf1Q5DiMeSDEcUJda0adP47rvvuHbtmtqhmExcXBzOzs4yTK0U8vf3Z8qUKXlWzlq8eDGTJ09+4lYZK+0K2hcuJiYGLy8vcnJyVIqs+EycOJGlS5dy+/Zt2rdvT79+/ejevTs2NjYcP368VG5afFedOnUICwtDURT8/PzyZPiPHTumUmTF64033mDJkiXUrFnziRvZIMR/JcMRherq1Klj1OlQFIWIiAiio6P57rvvVIyseNx/FbwwpW1VqZ49ez60jkajKbXZz/Dw8HyH7TRp0oTw8HAVIhLFISkpCUVRUBSF5ORkypQpY3hMp9OxYcOGPB2z0mLHjh2MHTuW3r174+bmRmJiIosWLeLHH3/k+PHjpXbbDYDu3burHYIq7o5sADh9+rTRY3IxUYjCSSdMqO7BP15arRZ3d3datWpVKvdPWrRoEb6+vtSpU6fUzgfJj6Ojo9ohqCowMJAVK1YwceJEo/Lly5eX6s1snzROTk5oNBo0Gg1BQUF5HtdoNEyZMkWFyIrfvn37AAgJCWHBggWsWbMGX19fevXqxfz581WOrnh98MEHaoegirubVQsh/jkZjiiEib322mssW7aMChUqMGTIEPr37/9ETuh+0qxevZrevXvTrl07mjZtikajYc+ePWzbto0VK1bQo0cPtUMURWDnzp0oikKbNm1YvXq10Xfb0tISX19fypYtq2KExePWrVssWrSIhQsXkpKSwvPPP8/333/PiRMnqFq1qtrhmURCQgKrVq0iLCyMcePG4eLiwrFjx/D09KRcuXJqh1esLl++TFhYGC1atMDa2hpFUSQTJsRDSCdMqC4xMZEtW7Zw7do1NBoNAQEBtG3bFgcHB7VDKzaZmZmsWbOGBQsWsG/fPp5++mleeuklOnToIH+4SrGjR48yY8YMzp8/j6IoVK1alTFjxlCnTh21QxNF7Pr161SoUOGJ+D536dKFPXv28PTTT/P/9u4/purq/wP4815+iPKb4pqQKL9y/qASYvmzRJkyUBCdZqiIuVILcWApuSlbOpJSEQW1dHIhWyQTK7MU615RfmTKVSAwVFDoB6CCigLm3b18/3Dy/eAVE+Pecy8+H9vd4JzL9mRj477e55zXmTdvHoKCgmBmZgYLC4unpggrLS1FYGAg7O3tcfnyZVRWVsLDwwNr1qxBTU0NMjMzRUfUi8bGRsyePRtKpRISiQQXLlyAh4cHFi1aBAcHB2zatEl0RCKjxSKMhNq7dy+io6PR3Nzcadze3h47d+7EG2+8ISiZ4dTU1EAulyMzMxNqtRoVFRWwsbERHYuI/oPDhw/DxsYG48aNA3Dvyo1du3Zh2LBhSEtL61WXdpubmyMmJgZLly7ttLX2aSrCAgMD4evri08++QS2trYoKSmBh4cHCgsLERER0WsbTEVGRuLKlSvYvXs3hg4d2vF75+bmIjY2FuXl5aIjEhkttqgnYVQqFRYuXIjp06fjzJkzaGtrQ2trK06fPo1p06Zh/vz5KCkpER1T7+6fH2lvb+9oWU+9h1QqhZmZ2SNf5uY8ntvbfPDBBx0Pl8rKyhAXF4fg4GBUV1cjLi5OcLqedeLECdy6dQuvvPIKXn31VaSmpuLq1auiYxnUqVOnsHjxYp1xV1dX1NfXC0hkGLm5uUhKSsLzzz/fadzb2xs1NTWCUhGZBv7nJ2G2bduG6dOnQy6Xdxr39fVFZmYmWltbkZKS0uu6BAKdtyPm5+dj6tSpSE1NRVBQEKRSPhvpTQ4cONDlXGFhIbZt2/ZUNWh5Wly6dKljBWj//v2YNm0aEhMToVKpEBwcLDhdzxo9ejRGjx6NlJQUZGVlYc+ePYiLi4NWq8XRo0cxcOBA2Nraio6pV1ZWVjo7OgCgsrISzs7OAhIZRktLC/r166czfu3aNfTp00dAIiLTwU97JExBQcFDnxzet2TJEuTn5xswkWHcv8Q0KSkJU6dOxZ9//ons7GwEBwezAOuFwsLCdF5DhgyBXC7Hpk2bMGvWLFRWVoqOST3M0tKy4+Len376CZMnTwYAODk5PfTDem/Qr18/vPXWW8jPz0dZWRlWrFiBDRs2QCaTITQ0VHQ8vQoLC8NHH30EtVoN4N4Oh9raWsTHx2PmzJmC0+nPa6+91um8m0QigVarxaeffoqAgACByYiMH8+EkTA2NjaoqKiAm5vbQ+dra2sxdOhQtLS0GDiZfkmlUri5uencj/agnJwcA6YiQ/j777+RkJCAjIwMTJkyBR9//DFGjBghOhbpQWhoKO7evYuxY8di3bp1uHTpElxdXZGbm4vo6GicP39edESD0Gg0OHjwIPbs2YPvvvtOdBy9aW5uRnBwMMrLy3Hr1i24uLigvr4eo0aNwo8//ghra2vREfWioqICEyZMgJ+fHxQKBUJDQ1FeXo6mpiYUFBTA09NTdEQio8UijISRSqWor6/v8uLShoYGuLi49LoLPqOioh6rY1p6eroB0pAh3Lx5E4mJidi2bRtefvllJCUlYfz48aJjkR7V1tbi3XffxR9//IGYmBgsWrQIABAbGwuNRoOtW7cKTkj6oFAooFKpoNVq4evri8DAQNGR9K6+vh47duxAcXFxx+/93nvvYcCAAaKjERk1FmEkjFQqRUZGRpeX+N64cQMLFy7sdUUYPV0++eQTJCUl4bnnnkNiYiLCwsJERyKiHqJQKBAdHY1ffvlF51qVmzdvYsyYMdi5cycfuhCRDhZhJMzjnH+SSCQswsikSaVS9O3bF4GBgTAzM+vyfdx+2vtUVVUhPT0dVVVVSElJgUwmw+HDhzFw4EAMHz5cdDzqAaGhoQgICEBsbOxD57du3QqlUvnIBj2mLD09HTY2Npg1a1an8ezsbLS2tmLBggWCkhEZP3YBIGG0Wu2/vliAkamLjIzE7Nmz4eTkBHt7+y5f1Lvk5eXBx8cHJ0+eRE5ODm7fvg3g3qW+CQkJgtNRTykpKUFQUFCX85MnT0ZxcbEBExnWhg0b8Oyzz+qMy2QyJCYmCkhEZDrYop5MRkhICHbv3s195mRSHryCgZ4O8fHxWL9+PeLi4jq1Zw8ICEBKSorAZNSTGhoaYGFh0eW8ubl5r74zraamBu7u7jrjgwYNQm1trYBERKaDK2FkMo4fP462tjbRMYiI/lVZWRnCw8N1xp2dndHY2CggEemDq6srysrKupwvLS3t1Q8OZTIZSktLdcZLSkrwzDPPCEhEZDpYhBEREfUwBwcH1NXV6YyfOXMGrq6uAhKRPgQHB2Pt2rW4c+eOzlxbWxsSEhIwdepUAckMY86cOYiJiYFSqYRGo4FGo4FCocDy5csxZ84c0fGIjBobc5DJsLW1RUlJCTw8PERHISJ6pJUrV6KoqAjZ2dl44YUXoFKp0NDQgMjISERGRvJcWC/R0NAAX19fmJmZITo6GkOGDIFEIsG5c+eQlpYGjUYDlUqF/v37i46qF3fv3sX8+fORnZ0Nc/N7J1y0Wi0iIyOxc+dOWFpaCk5IZLxYhJHJYBFGRKZCrVYjKioKWVlZaG9vh7m5OTQaDSIiIiCXyx/ZKZNMS01NDZYuXYojR47g/kcqiUSCKVOmYPv27Rg8eLDYgAZw4cIFnD17Fn379oWPjw8GDRokOhKR0WMRRiaDRRgRmZqqqiqcOXMGWq0WI0eOhLe3t+hIpCfXr1/HxYsX0d7eDm9vbzg6OoqOZDTs7Oxw9uxZ/v8m+h/sjkhERKQnnp6e8PT0FB2DDMDR0RH+/v6iYxglPu8n0sUijIRSq9V45513sGbNmn99QrZ69Wo4OTkZKBkR0ZPTaDSQy+X4+eefceXKFWi12k7zCoVCUDIiIjIG3I5Iwjk4OEClUnGbAhH1GtHR0ZDL5QgJCcGAAQMgkUg6zScnJwtKRmR4PE5ApIsrYSRceHg4vvnmG8TFxYmOQkTUI7KysrBv3z4EBweLjkJEREaIRRgJ5+XlhXXr1qGwsBB+fn6wtrbuNB8TEyMoGRHRk7G0tISXl5foGERG4cGVYCLidkQyAu7u7l3OSSQSVFdXGzANEdF/t2nTJlRXVyM1NZUfQKlXaW5uhp2dXbd+htsRiXSxCCMiIuoBM2bM6PS9QqGAk5MThg8fDgsLi05zOTk5hoxG1GPMzMxQV1cHmUyGiRMnIicnBw4ODo/8mfz8fPj7+6NPnz6GCUlkArgdkYzG3bt3cenSJXh6esLcnH+aRGRa7O3tO30fHh4uKAmR/tjY2KCxsREymQzHjh2DWq3+158ZN26cAZIRmRauhJFwra2tWLZsGTIyMgAA58+fh4eHB2JiYuDi4oL4+HjBCYmIiAgAZs6ciYKCAgwdOhR5eXkYM2YMLC0tH/peXsVA1DUuN5BwH374IUpKSnDs2DEEBQV1jAcGBiIhIYFFGBERkZHYu3cvMjIyUFVVhby8PAwfPhz9+vUTHYvI5HAljIQbNGgQvv76a4waNarT4d2LFy/C19cXzc3NoiMSEXXLyJEjH9qQQyKRwMrKCl5eXoiKikJAQICAdEQ9IyAgAAcOHPjXM2FEpEsqOgDR1atXIZPJdMZbWlrYVYyITFJQUBCqq6thbW2NgIAATJgwATY2NqiqqoK/vz/q6uoQGBiIb7/9VnRUoiemVCpZgBE9IW5HJOH8/f1x6NAhLFu2DMD/3yeya9cujB49WmQ0IqIncu3aNaxYsQJr1qzpNL5+/XrU1NQgNzcXCQkJWLduHcLCwgSlJOq+uLi4x37v5s2b9ZiEyLRxOyIJV1hYiKCgIMydOxdyuRyLFy9GeXk5ioqKkJeXBz8/P9ERiYi6xd7eHsXFxToXNl+8eBF+fn64efMmfv/9d/j7++PWrVuCUhJ13+NuoZVIJGzMQfQIXAkj4caMGYOCggJs3LgRnp6eyM3Nha+vL4qKiuDj4yM6HhFRt1lZWaGwsFCnCCssLISVlRUAQKvV8t4kMjlKpVJ0BKJegUUYGQUfH5+OFvVERKZu2bJlWLJkCYqLi+Hv7w+JRIJff/0Vu3fvxurVqwEAR44cwciRIwUnJSIiEbgdkYxCVVUV0tPTUV1djS1btkAmk+Hw4cMYOHAghg8fLjoeEVG3ffnll0hNTUVlZSUAYMiQIVi2bBkiIiIAAG1tbR3dEolM1alTp5CdnY3a2lrcvXu301xOTo6gVETGj90RSbi8vDz4+Pjg5MmT2L9/P27fvg0AKC0tRUJCguB0RERPZu7cuSgqKkJTUxOamppQVFTUUYABQN++fVmAkUnLysrC2LFjUVFRgQMHDkCtVqOiogIKhQL29vai4xEZNRZhJFx8fDzWr1+Po0ePwtLSsmM8ICAARUVFApMRERFRVxITE5GcnIzvv/8elpaWSElJwblz5zB79my4ubmJjkdk1FiEkXBlZWUIDw/XGXd2dkZjY6OARERE3efk5IRr164BABwdHeHk5NTli6g3qKqqQkhICACgT58+Hfd7xsbG4vPPPxecjsi4sTEHCefg4IC6ujq4u7t3Gj9z5gxcXV0FpSIi6p7k5GTY2tp2fM3L5qm3c3Jy6rhiwdXVFb/99ht8fHxw48YNtLa2Ck5HZNxYhJFwERERWLVqFbKzsyGRSKDValFQUID3338fkZGRouMRET2WBQsWoLm5Gf/88w9mzJghOg6R3o0fPx5Hjx6Fj48PZs+ejeXLl0OhUODo0aOYNGmS6HhERo3dEUk4tVqNqKgoZGVlob29Hebm5tBoNIiIiIBcLoeZmZnoiEREj0UqlT7WCphGozFAGiL9ampqwp07d+Di4gKtVouNGzciPz8fXl5eWLNmDRwdHUVHJDJaLMJIqPb2dtTW1sLZ2Rn19fVQqVTQarUYOXIkvL29RccjIuqWvLy8jq/b29sRHByM3bt362ytfv311w0djajHNDc3P9b77Ozs9JyEyHSxCCOhtFotrKysUF5ezqKLiHodW1tblJSUwMPDQ3QUoh7DFV+i/45nwkgoqVQKb29vNDY2sggjIiIyAUqlsuPrR634ElHXuBJGwh06dAgbNmzAjh07MGLECNFxiIh6DFfC6GnAv3Oi7uNKGAk3b948tLa24qWXXoKlpSX69u3bab6pqUlQMiKi/46t6omI6EEswki4LVu2iI5ARNQjHmxNf+fOHSxZsgTW1tadxnNycgwZi4iIjAyLMBJuwYIFoiMQEfUIe3v7Tt/PmzdPUBIiw+KKL1H38EwYGZW2tjao1epOY2xxS0REZDweXPE9ePAgJk6cyBVfom7gShgJ19LSglWrVmHfvn1obGzUmWeLWyIiIuPBFV+i/45FGAm3cuVKKJVKbN++HZGRkUhLS8Nff/2Fzz77DBs2bBAdj4iIiP5Henq66AhEJo/bEUk4Nzc3ZGZmYsKECbCzs4NKpYKXlxe++OILfPXVV/jhhx9ERyQiIiIi6jFS0QGImpqa4O7uDuDe+a/7LenHjRuH48ePi4xGRERERNTjWISRcB4eHrh8+TIAYNiwYdi3bx+Aewd9HRwcxAUjIiIiItIDbkck4ZKTk2FmZoaYmBgolUqEhIRAo9FArVYjOTkZy5cvFx2RiIiIiKjHsAgjo1NbW4vTp0/Dy8sLL774oug4REREREQ9itsRSRiFQoFhw4ahubm507ibmxsmTZqEN998EydOnBCUjoiIiIhIP1iEkTBbtmzB22+//dDLmO3t7bF48WJs3rxZQDIiIiIiIv1hEUbClJSUICgoqMv5yZMno7i42ICJiIiIiIj0j0UYCdPQ0AALC4su583NzXH16lUDJiIiIiIi0j8WYSSMq6srysrKupwvLS3FgAEDDJiIiIiIiEj/WISRMMHBwVi7di3u3LmjM9fW1oaEhARMnTpVQDIiIiIiIv1hi3oSpqGhAb6+vjAzM0N0dDSGDBkCiUSCc+fOIS0tDRqNBiqVCv379xcdlYiIiIiox7AII6FqamqwdOlSHDlyBPf/FCUSCaZMmYLt27dj8ODBYgMSEREREfUwFmFkFK5fv46LFy+ivb0d3t7ecHR0FB2JiIiIiEgvWIQREREREREZEBtzEBERERERGRCLMCIiIiIiIgNiEUZERERERGRALMKIiIiIiIgMiEUYERERERGRAbEIIyIiIiIiMiAWYURERERERAbEIoyIiIiIiMiA/g91CJt8fpAv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data:image/png;base64,iVBORw0KGgoAAAANSUhEUgAAA2EAAAMMCAYAAADaZq+7AAAAOXRFWHRTb2Z0d2FyZQBNYXRwbG90bGliIHZlcnNpb24zLjcuMiwgaHR0cHM6Ly9tYXRwbG90bGliLm9yZy8pXeV/AAAACXBIWXMAAA9hAAAPYQGoP6dpAAEAAElEQVR4nOzdd3hT1RvA8W+S7r0XlLaUUkbZsvewbFnKVKaIgCLLgYoCKvxEUBQFRZYiiLKH7L132WWPMrr3oG2a5PdHJRiaFtCSFH0/z5Pnoee+5+achNzk3PfccxU6nU6HEEIIIYQQQgiTUJq7AUIIIYQQQgjxXyKDMCGEEEIIIYQwIRmECSGEEEIIIYQJySBMCCGEEEIIIUxIBmFCCCGEEEIIYUIyCBNCCCGEEEIIE5JBmBBCCCGEEEKYkAzChBBCCCGEEMKEZBAmhBBCCCGEECYkgzAhhPiXOH36NAMGDCAoKAgbGxscHByoWbMmU6dOJSkpydzNM7Br1y4UCgW7du164rrnz59nwoQJ3Lhxo8C2/v37ExgY+I/b93coFAoUCgX9+/c3un3SpEn6GGNtf5QDBw4wYcIEUlJSnqheYGBgoW0SQghhHjIIE0KIf4Eff/yRWrVqcfToUd5++202bdrEqlWreOmll/j+++8ZNGiQuZtYbM6fP8/EiRONDmTGjx/PqlWrTN+oPzk6OrJs2TLS09MNynU6HQsXLsTJyelv7/vAgQNMnDjxiQdhq1atYvz48X/7eYUQQhQ/GYQJIcQz7uDBgwwdOpRWrVpx/Phxhg0bRrNmzXj++ecZN24cFy5cYMCAAcXyXFlZWUbLNRoNOTk5xfIc/0RwcDA1atQw2/N36tQJnU7H0qVLDcp37NjB9evX6dGjh8nacu/ePQBq1KhBcHCwyZ5XCCHEo8kgTAghnnGTJ09GoVAwZ84crK2tC2y3srLihRde0P+t1WqZOnUqFSpUwNraGi8vL/r27cvt27cN6jVr1oywsDD27NlDgwYNsLOzY+DAgdy4cQOFQsHUqVP59NNPCQoKwtramp07dwJw7NgxXnjhBdzc3LCxsaFGjRr8/vvvj+zHsWPH6NmzJ4GBgdja2hIYGEivXr24efOmPmbhwoW89NJLADRv3lw/vW/hwoWA8emI2dnZjBs3jqCgIKysrChVqhTDhw8vkFEKDAykQ4cObNq0iZo1a2Jra0uFChWYP3/+I9t+n7OzM126dClQZ/78+TRs2JDy5csXqLN161Y6depE6dKlsbGxoVy5cgwZMoSEhAR9zIQJE3j77bcBCAoK0vf7/nTO+21fuXIlNWrUwMbGhokTJ+q3/XU64uuvv46NjQ3Hjx/Xl2m1Wlq2bIm3tzfR0dGP3V8hhBB/j4W5GyCEEOLv02g07Nixg1q1auHv7/9YdYYOHcqcOXN444036NChAzdu3GD8+PHs2rWLEydO4OHhoY+Njo7m5Zdf5p133mHy5MkolQ/O3X3zzTeUL1+eadOm4eTkREhICDt37qRNmzbUrVuX77//HmdnZ5YuXUqPHj3Iysoq8tqkGzduEBoaSs+ePXFzcyM6OprZs2dTu3Ztzp8/j4eHB+3bt2fy5Mm8//77fPfdd9SsWROg0EyPTqejc+fObN++nXHjxtG4cWNOnz7Nxx9/zMGDBzl48KDBwPXUqVOMGTOG9957D29vb+bOncugQYMoV64cTZo0eazXd9CgQbRs2ZLIyEgqVqxISkoKK1euZNasWSQmJhaIv3r1KvXr1+fVV1/F2dmZGzdu8OWXX9KoUSPOnDmDpaUlr776KklJScycOZOVK1fi6+sLQKVKlfT7OXHiBJGRkXz44YcEBQVhb29vtH0zZszg8OHDdO/enePHj+Pi4sLEiRPZtWsXmzZt0u9bCCHEU6QTQgjxzIqJidEBup49ez5WfGRkpA7QDRs2zKD88OHDOkD3/vvv68uaNm2qA3Tbt283iL1+/boO0AUHB+tyc3MNtlWoUEFXo0YNnVqtNijv0KGDztfXV6fRaHQ6nU63c+dOHaDbuXNnoW3Ny8vTZWRk6Ozt7XVff/21vnzZsmWF1u3Xr58uICBA//emTZt0gG7q1KkGcb/99psO0M2ZM0dfFhAQoLOxsdHdvHlTX3bv3j2dm5ubbsiQIYW28z5AN3z4cJ1Wq9UFBQXpxo4dq9PpdLrvvvtO5+DgoEtPT9d98cUXOkB3/fp1o/vQarU6tVqtu3nzpg7QrVmzRr+tqLoBAQE6lUqlu3jxotFt/fr1Myi7fPmyzsnJSde5c2fdtm3bdEqlUvfhhx8+so9CCCGKh0xHFEKI/5D7UwYfzkjVqVOHihUrsn37doNyV1dXWrRoYXRfL7zwApaWlvq/r1y5woULF+jTpw8AeXl5+ke7du2Ijo7m4sWLhbYtIyODd999l3LlymFhYYGFhQUODg5kZmYSGRn5d7rLjh07gIL9femll7C3ty/Q3+rVq1OmTBn93zY2NpQvX95gSuSj3F8hcdGiReTl5TFv3jy6d++Og4OD0fi4uDhef/11/P39sbCwwNLSkoCAAIAn6nfVqlWNTnc0ply5cvz444+sXr2aDh060LhxYyZMmPDYzyWEEOKfkemIQgjxDPPw8MDOzo7r168/Vvz96XDGppz5+fkVGGwUNTXt4W2xsbEAjB07lrFjxxqt89frnB7Wu3dvtm/fzvjx46lduzZOTk4oFAratWunX2TiSSUmJmJhYYGnp6dBuUKhwMfHp8D0QHd39wL7sLa2fuLnHzBgABMnTmTy5MmcOHGCmTNnGo3TarWEh4dz9+5dxo8fT5UqVbC3t0er1VKvXr0net4nnUbYvn17vL29iY2NZfTo0ahUqieqL4QQ4u+TQZgQQjzDVCoVLVu2ZOPGjdy+fZvSpUsXGX9/kBEdHV0g9u7duwbXg0H+YKUwD2+7X3fcuHF07drVaJ3Q0FCj5ampqaxfv56PP/6Y9957T1+ek5Pzj+5x5u7uTl5eHvHx8QYDMZ1OR0xMDLVr1/7b+y6Kv78/rVq1YuLEiYSGhtKgQQOjcWfPnuXUqVMsXLiQfv366cuvXLnyxM9Z1HtlzOuvv056ejqVK1dmxIgRNG7cGFdX1yd+XiGEEE9OpiMKIcQzbty4ceh0OgYPHkxubm6B7Wq1mnXr1gHopxb+8ssvBjFHjx4lMjKSli1b/u12hIaGEhISwqlTp3juueeMPhwdHY3WVSgU6HS6Aqs7zp07F41GY1B2P+ZxskT3+/Nwf1esWEFmZuY/6u+jjBkzho4dOxZ5j677A6eH+/3DDz8UiH2Sfj/K3Llz+eWXX/j2229Zu3YtKSkpxXYbAyGEEI8mmTAhhHjG1a9fn9mzZzNs2DBq1arF0KFDqVy5Mmq1moiICObMmUNYWBgdO3YkNDSU1157jZkzZ6JUKmnbtq1+dUR/f39GjRr1j9ryww8/0LZtW1q3bk3//v0pVaoUSUlJREZGcuLECZYtW2a0npOTE02aNOGLL77Aw8ODwMBAdu/ezbx583BxcTGIDQsLA2DOnDk4OjpiY2NDUFCQ0amEzz//PK1bt+bdd98lLS2Nhg0b6ldHrFGjBq+88so/6m9RwsPDCQ8PLzKmQoUKBAcH895776HT6XBzc2PdunVs3bq1QGyVKlUA+Prrr+nXrx+WlpaEhoYWOrAtzJkzZxgxYgT9+vXTD7zmzZvHiy++yIwZMxg5cuQT7U8IIcSTk0yYEEL8CwwePJhjx45Rq1YtPv/8c8LDw+ncuTO//vorvXv3Zs6cOfrY2bNn87///Y8NGzbQoUMHPvjgA8LDwzlw4IDRgcyTaN68OUeOHMHFxYWRI0fSqlUrhg4dyrZt22jVqlWRdZcsWULz5s1555136Nq1K8eOHWPr1q04OzsbxAUFBTFjxgxOnTpFs2bNqF27tj7T9zCFQsHq1asZPXo0CxYsoF27dkybNo1XXnmFHTt2GL2vmilZWlqybt06ypcvz5AhQ+jVqxdxcXFs27atQGyzZs0YN24c69ato1GjRtSuXdvgXl+PIzMzk+7duxMUFMSsWbP05d26dWP48OG88847HDly5B/3SwghRNEUOp1OZ+5GCCGEEEIIIcR/hWTChBBCCCGEEMKEZBAmhBBCCCGEECYkgzAhhBBCCCGEMCEZhAkhhBBCCCH+k/bs2UPHjh3x8/PTL+b0KLt376ZWrVrY2NhQtmxZvv/++yd+XhmECSGEEEIIIf6TMjMzqVatGt9+++1jxV+/fp127drRuHFjIiIieP/99xkxYgQrVqx4oueV1RGFEEIIIYQQ/3kKhYJVq1bRuXPnQmPeffdd1q5dS2RkpL7s9ddf59SpUxw8ePCxn0syYUIIIYQQQoh/hZycHNLS0gweOTk5xbb/gwcPEh4eblDWunVrjh07hlqtfuz9WBRbi8S/yh+WoeZuglnUi1hg7iaYhUKrMXcTzCLZoZS5m2AWcTke5m6CWZSyuGPuJpjF3APB5m6CWXh6WJq7CWYR7Jtn7iaYRT2LQ+Zuglm4VW1s7iYUyly/JY9+0IuJEycalH388cdMmDChWPYfExODt7e3QZm3tzd5eXkkJCTg6+v7WPuRQZgQQgghhBDiX2HcuHGMHj3aoMza2rpYn0OhUBj8ff/qrofLiyKDMCGEEEIIIcS/grW1dbEPuv7Kx8eHmJgYg7K4uDgsLCxwd3d/7P3IIEwIIYQQQghRrBSWj58VepbUr1+fdevWGZRt2bKF5557DkvLx58GLQtzCCGEEEIIIf6TMjIyOHnyJCdPngTyl6A/efIkUVFRQP70xr59++rjX3/9dW7evMno0aOJjIxk/vz5zJs3j7Fjxz7R80omTAghhBBCCFGslBbPRibs2LFjNG/eXP/3/evJ+vXrx8KFC4mOjtYPyACCgoLYsGEDo0aN4rvvvsPPz49vvvmGbt26PdHzyiBMCCGEEEII8Z/UrFkzirpt8sKFCwuUNW3alBMnTvyj55VBmBBCCCGEEKJYKSzlqqeiyKsjhBBCCCGEECYkgzAhhBBCCCGEMCGZjiiEEEIIIYQoVs/KwhzmIpkwIYQQQgghhDAhyYQJIYQQQgghitW/9WbNxUUyYUIIIYQQQghhQjIIE0IIIYQQQggTkumIQgghhBBCiGIlC3MUTTJhQgghhBBCCGFCkgkTQgghhBBCFCtZmKNokgkTQgghhBBCCBOSTJgQQgghhBCiWMk1YUWTTJgQQgghhBBCmJAMwoQQQgghhBDChGQ6ohBCCCGEEKJYKVQyHbEokgkTQgghhBBCCBOSTFgJ16xZM6pXr86MGTPM3RQhhBBCCCEei1IyYUX6W4OwmJgYPvvsM/744w/u3LmDl5cX1atXZ+TIkbRs2bK42/jUKRQP/pPY2dnh5+dHw4YNefPNN6lVq5ZJ2rBr1y6aN29OcnIyLi4u+vKVK1diaWlpkjYUN7dGz1F2zCCca4Zh4+fFsW7DiF27veg6jWtTadp7OFQKIeduHFenzyVqzlKDGJ8u4ZSf8BZ2wWXIuhrFxY++InbNtqfZlSe2YtMOlqzZSGJyCkH+pXhrQG+qVypfaHyuWs3839eyec9BklJS8XR3pX+3DnRo2QSA4R/9j4hzFwvUq1+zKtM/GPXU+vGkVmzeyeI1m0lMSSGotB8jB/SkesVH9HvZOjbvPURiShpe7q7069qeji0a6WOW/rGVVZt3EZOQhIuTA83r1WJo725YW5Wcz8X69etZsXw5SUlJBAQE8NqQIYSFhRUar87NZcmSJezYuZPkpCQ8PDzo2bMn4a1bA7Bp40a2b9/OzZs3AShXrhz9+vcnNDTUJP15XNs3LGPj6l9ISU6glH9Zeg8aTWjlGkZjI88c5/Pxrxcon/ztMvxKB+r/zsxIZ8XiWRw/tJPMjHQ8vf3o2X8k1Z5r+LS68cTW/rGBZStXk5iUTGAZf4YOHkSVsMqFxueq1fzy629s37mb5ORkPDzc6d39JdqEtyoQu3P3XiZ/MZ0G9eow8cP3n2Y3nljtUCWNKqtwsIP4FB0bj2i4Gad7ZL0yngoGtLEgLkXH7HV5BtsqlVHQooYFbo6QlA7bI/KIjHr0Pk3pzP4lnNg5j6y0eNx8ytG48/v4lX3ukfWir59g5Xev4O4TQs+xq43GXIr4gy2LxhAU1pL2A78r5pb/M/u2LGXn+gWkpcTjU7ocnfu+S3AF47+Jrpw/wnefDCxQ/t60tXiXKgvAwe3LObp3LTG3rwBQOqgS7Xu8RUC5Kk+vE3/Df/V7TJjeEw/Cbty4QcOGDXFxcWHq1KlUrVoVtVrN5s2bGT58OBcuXHjiRmg0GhQKBUpl8c+OzM3NxcrK6pFxCxYsoE2bNmRnZ3Pp0iXmzJlD3bp1mT9/Pn379n3qz18YNze3v13X3FT2dqSdvsjtn1ZSa9m3j4y3DSxN7XVzuDVvGSf7vY1rg5qEzfyY3PgkYlZtAcClXnVqLPmKSx9/Tcyabfh0akXNX2dwsFlvUo6cftpdeizb9h/m6wVLGDv4FapWCGH1ll2M+exLFs/4DB9Pd6N1Ppw+i+SUNN4fNoDSvt4kp6ah0Wj026e8/QbqvAd/p6Zn0G/MR7SoX/up9+dxbdt/hBkLlvL24D5UDS3Hqq17GP3Z1yz5alLh/f7yB5JS0xg3tD/+Pl4kpaah0Wr12zfvPcTsxSt4f+gAqoYGExUdy6ffzQdgZP+eJunXo+zevZs5P/zAsOHDqVSpEhs3bOCj8eP5/ocf8PLyMlpnypQpJCcnM3LkSPz8/EhJSTF4v0+fPk3TZs2oWLEiVlZWLF+2jA8/+IDZ33+Ph4eHqbpWpMP7trBk/pf0HfIuIRWqsXPzSr785C0mz/wdd0+fQuv977vl2NjZ6/92cnLV/ztPrWbahOE4Orvxxjuf4+ruRVJCLDa2dk+1L09i1559zP5xPm8OHULlShX4Y+Nm3p/wCfNmzcTLy9NonU//9wXJKSmMeesN/Hx9SElJNfh/fl9sXBxz5i+kSuVKT7sbTywsUEnb2irWH9YQFaeldnkVL7ey4Ns1alIzC69nbQldG1twPVqHva3hNn9PBS81tWBHhIbIKC0Vyyjp3tSCeRvzuJ1QMgZilyM2sHf1FJp2+wjfoJqcO/Ab6+a8Ru931+Po6ldovZx76Wxd8i6lQ+pxLz3RaExa0h32r536WAM6U4s4uJHVP/+PFwd+SFBoDQ5sW8ac/73Oe9PW4urhW2i9cV+ux8bWQf+3w18+31cij1KzQTuCylfHwtKKHevm8/2U13j3i9W4uHk/1f48rv/q95gwjyce9QwbNgyFQsGRI0d48cUXKV++PJUrV2b06NEcOnQIgC+//JIqVapgb2+Pv78/w4YNIyMjQ7+PhQsX4uLiwvr166lUqRLW1tbcvHmT3Nxc3nnnHUqVKoW9vT1169Zl165dBs9/4MABmjRpgq2tLf7+/owYMYLMzAffAIGBgXz66af0798fZ2dnBg8e/Fj9cnFxwcfHh8DAQMLDw1m+fDl9+vThjTfeIDk5GYAJEyZQvXp1g3ozZswgMDBQ/3f//v3p3LkzU6ZMwc/Pj/Ll88+e/PLLLzz33HM4Ojri4+ND7969iYuLA/IHts2bNwfA1dUVhUJB//79gfzpiCNHjtTvPzk5mb59++Lq6oqdnR1t27bl8uXLBV7bzZs3U7FiRRwcHGjTpg3R0dGP9ToUp/jNe7j08QxiVm99rPiA13qSHRXN+TGTybhwjVvzl3Nr4UrKjn5wdi3ozX4kbDvA1alzyLx4jatT55Cw4xCBb/Z7Wt14YkvXbaFjiya80KopgaX9GDmwN17ubqzavMNo/KGIM5w8d5HpH4yidrXK+Hp5UCmkLFUqhOhjnBwdcHd11j+Onj6HtbUVLRqUnEHYr+u30rFFI15o2YTA0n6MGtATLw9XVm7ZZTT+YMRZIs5fZPq4EdSpWglfLw8qh5Slamg5fcyZi1epElqO1o3r4uvlQd1qlXm+YR0uXL1pol492qpVqwgPD6dNmzaUKVOGIa+/jqenJ3/88YfR+GPHjnHmzBkmffIJNWrUwNvbm9DQUCpVevDD+51336VDhw4EBwfnH+feegutVsupkydN1KtH27xmCU1adaLp853x8w+iz6tjcPPwZsem5UXWc3R2w8XVQ/9QqlT6bXu2ryUjPY0R46YRUrEaHl6+lK9UnTJBhZ+FNrUVq9fQ5vlWtGv9PAH+/gx77VU8PTxYt2GT0fijx09w+uxZPpswnprVq+Hj7U2F0PJUrljBIE6j0TBl2lf07dMTH5+S8YP0rxpUUnLiipYTl7UkpMLGoxrSMqF2qKrIei/UV3H6mpZb8QUHVfUqKrl2V8fes1oS0mDvWS3XonXUq1RyLlc/uXshlep2o3K9l3DzDqZxl/dxcPHhzP5fi6y3a9nHlK/ZAZ+A6ka3a7Uati5+m7qt38TJvfRTaPk/s+uPn6nbvCv1WryId6lguvR7Dxd3H/ZvXVpkPUcnN5xcPPQPpfLB/49X3vicRuE9KRVYAe9SZenx2kR0Oi2Xzx562t15bP/V77GnRaFUmOXxrHiiI11SUhKbNm1i+PDh2NvbF9h+fxqdUqnkm2++4ezZs/z000/s2LGDd955xyA2KyuLKVOmMHfuXM6dO4eXlxcDBgxg//79LF26lNOnT/PSSy/Rpk0b/SDjzJkztG7dmq5du3L69Gl+++039u3bxxtvvGGw7y+++IKwsDCOHz/O+PHjn6SLBkaNGkV6ejpbtz7eIOK+7du3ExkZydatW1m/fj2QnxH75JNPOHXqFKtXr+b69ev6gZa/vz8rVqwA4OLFi0RHR/P1118b3Xf//v05duwYa9eu5eDBg+h0Otq1a4dardbHZGVlMW3aNBYtWsSePXuIiopi7Nixf+MVMC2XetWJ37bfoCx+y16ca4WhsMhP2rrWq07Ctn0GMQlb9+Ja3/gUKFNTq/O4ePUGdaobTk2qU60yZy5eNVpn79EIKgQH8cvqjbwweBQ93niPmT8tJScnt9DnWbd9D60a1sXWxrpY2/93qdV5XLx2kzrVDPtdt2rh/d537CQVggNZvGYTHV8bS/cRH/DNz7+T/Zd+V6sYwsVrNzl3+RoAd2LjORBxhgY1S8b0FbVazZXLl6lZs6ZBeY2aNYk8f95oncOHDhESEsLyZct45eWXefXVV5n744/k5OQU+jw5OTloNBocHB2Ltf1/V55azY2rFwirXtegPKx6Xa5cKDoj/fHol3lrQBs+Hz+UyDPHDLadPLKHchWqsOiHzxnRrzUfjOjBumUL0P4lS2hOarWaS1euUqtGdYPyWjWqc66QWSAHDx+hfLly/L5iFT37DqT/a8P4Yd6CAu/3L0t/x8XJibbhzz+t5v9tKiX4uiu4etcwe3flrpYynoX/4KlRTombo4Jdp4y/f/6eSq5EG9tnyRiEafJyibt9Dv/yhlNh/UMbEnMjotB654+sIDUxijrhwwuNObrlO2zt3ahU78Via29xyctTc/v6eUKrNjAoD63agBuXThVZd9q4l/hoaDNmfTqIy+eOFBmbm5ONNi8POwfnf9zm4vBf/R4T5vNE0xGvXLmCTqejQoUKRcb9NXMTFBTEJ598wtChQ5k1a5a+XK1WM2vWLKpVqwbA1atX+fXXX7l9+zZ+fvkp/rFjx7Jp0yYWLFjA5MmT+eKLL+jdu7d+/yEhIXzzzTc0bdqU2bNnY2NjA0CLFi2KZdBxv583btx4onr29vbMnTvXYBriwIEPsjlly5blm2++oU6dOmRkZODg4KCfdujl5WVwTdhfXb58mbVr17J//34aNMg/OC5evBh/f39Wr17NSy+9BOS/tt9//z3BwcEAvPHGG0yaNOmJ+mAO1t4e5MQmGJTlxiWitLTEysOVnJh4rH08yIk1nNqRE5uItY/xaUCmlpKejkarxc3ZyaDczcWZpJSzRuvcjY3n9IVLWFlZ8r933iQlLZ1pPy4iLSOTD4YPKhB//vI1rkXd4f1hBeffm0tKekZ+v10M++3q4kRSSqrROndi4zl94TJWlpb87+1hpKZn8MXcxaRlZPLhsAEAPN+wDilp6bw+/nN05GcLuoY3o2+Xdk+7S48lLS0NrVaLi6urQbmri4s+g/6wmJgYzp07h6WVFR+OH09aairfffcd6enpjBo92midBQsW4O7uTo0aJeNkQ3p6ClqtBicXw+nSTs7upCYbn3rl4uZO/2HvExhckTx1Lgd2bWDqR8N479PvCa2cP4iNi71Dwplj1G/ShtHjZxATfYtFc6ai1ebRqcfjzWp4mlLT0tFqtbi6uhiUu7o6k3zC+PsdHRPL2fORWFlZMeGD90hNS2Pm7B9IT89g7Mg3ATh7PpJNW7bx/TdfPe0u/C121qBSKsi4Z1iema3Dwdb4gMnNEZ6vqWLeJjXaQmYWOthSYJ8Z9/LLS4J7mcnotBrsHA2nodk5upOVnmC0Tkr8DQ6u/5Kub/yCUmX8J1b09ROcP7yCnmNWF3eTi0VmWjJarQZHZ8N+Ozq7k5ZqvN9OLp50f3UCpctWQqPO5djedcz+bBDDxy8guKLx6Zbrf/0KZzcvyofVL/Y+/B3/1e+xp0mhKhknVEqqJxqE6XT5R9K/LmRhzM6dO5k8eTLnz58nLS2NvLw8srOzyczM1GfQrKysqFq1qr7OiRMn0Ol0+ul79+Xk5ODunn8gOH78OFeuXGHx4sUGbdJqtVy/fp2KFSsC8NxzxTO/+nH7+7AqVaoUuA4sIiKCCRMmcPLkSZKSktD+OV84KirKYBpSUSIjI7GwsKBu3Qdnn93d3QkNDSUyMlJfZmdnpx+AAfj6+uqnPhqTk5NT4KysWqfFUmGGD4/uoW/r+6/9X8uNxTxcZm4P/Z/RFdE+rU4HCgUT3noNB/v8a19GqNV8MG0WY199BWtrw/9L67bvoWyZUlQKKVv87f6HFDz0Wfmzb8bkvyYKJo54Vd/vt/qpeX/694wd1AcbaytOnLvAwhV/8PbgPlQqV5bbMXHMWLAUd9d1DHyx41PuzeN7+Bih0+kKPW5otVoUCgXvvPOO/ng4WK1m8mefMWz4cKytDbOby5YtY/euXXw+deo/ur70aXj4/dZR+PvtWyoQ31KB+r/LVahKYkIsG1f/oh+E6XQ6nJxdGTDsfZQqFYHlKpKSFM/G1YtKxCDsvod7mP/fvJD3W5f/fo8bO0r/fueq1XwyZSpvDn0NjUbL59O/YtSbw3B+6OTNs8DYkU2hgJeaWLDjpIbEtCfbn6KQfZrVw++tzkgZ+VMMt/wylrpt3sTVK8jornKzM9iy+G1adP8EWwdXozElhbHjeWH/z738gvDye9DnwPLVSU6KYef6hUYHYdvXzifiwAaGj1+ApVXJmNFx33/1e0yY3hMNwkJCQlAoFERGRtK5c2ejMTdv3qRdu3a8/vrrfPLJJ7i5ubFv3z4GDRpkMGXO1tbW4MOs1WpRqVQcP34clcpwjrmDg4M+ZsiQIYwYMaLA85YpU0b/b2NTJf+O+wOboKD8A4tSqSzwY/qvfSrs+TMzMwkPDyc8PJxffvkFT09PoqKiaN26Nbm5hU85e1hhP+Qf/sH38GqKCoWiyEHAlClTmDhxokFZL4UbfVSmXQAgJzahQEbLytMNrVpNbmJKfkxMAtY+hu2y9nIrkEEzFxdHR1RKZYGzZsmpabi5GJ9y4eHqjKebq/4ADhBY2g+dTkdcYhL+fg8WOcjOyWHb/iO82qPzU2n/3+Xi6IBKqSSxQL/TC2QF73N3dcbTzcWw36V80el0xCcl4+/rzZyla2jTpD4v/LlKZLmA0mTn5PC/HxbRv2v7p7KYz5NwcnJCqVSSnJRkUJ6SmlpoRtvNzQ13d3eD44S/vz86nY6EhARKlSqlL1+xfDm///Ybn02erD8OlQSOji4olSpSUwyzXumpSTi7PP5iQsGhVTi4e6P+bxdXd1QqC4PrxPxKB5KanEieWo2FmVeKdXZyRKlUkpScYlCeklL4++3u6oaHu5vB+13Gv3T+//OERLJzsomJjWP8pM/02+8fr1u/0JUFP3yHn2/hCyGYQlYOaLS6AhkqexsFmfcKfrdYW0ApDyU+bgra181/LxUKUCoUfPyKJT9vzeN6jM5o1sveFjLvFdilWdjau6JQqshKM/x+ycpIxM6h4CIN6pxM4m6dJf5OJLtXfgKATqcFnY7vxlam05B5WNs5k550h/Xzhurr6XT5J2W/G1uZl9/biLNHmQL7NiV7J1eUSlWBrFd6WhKOTsYXpzAmsFxVju1bX6B85/oFbFvzI0Pf/xG/gJKz4ut/9XvsaZIl6ov2RIMwNzc3WrduzXfffceIESMKDDZSUlI4duwYeXl5TJ8+Xf8f6/fff3/kvmvUqIFGoyEuLo7GjRsbjalZsybnzp2jXLlyRrcXtxkzZuDk5ESrVvnLCHt6ehITE2Mw6Dn5GBfKX7hwgYSEBP73v//h7+8P5F+c/1f3z3Brirj2oVKlSuTl5XH48GH9dMTExEQuXbqkzwL+HePGjWP0Q9OgdriZZmn+v0o5dBKv9s0Nyjyfb0Tq8bPo8vKXNU4+dBKPlg25/vVP+hiPVo1IPlj4/HxTsrS0IDQ4kCOnztG07oPX8Ojp8zSuXd1onSqhIew4cIyse9nY2eZPqY26G4NSqcDL3fAH7fb9R1Gr1bRp2sDYrszG0tKC0LIBHD19nmZ1H1wfdaSIflcNLceOg8cN+x0di1KhwNMt/wxxdk4Oyocusr1/MqQkJD8tLS0pFxJCREQEDRo+uG4k4sQJ6tU3PsWmUqVK7Nu3j3v37mFrm/8L9M6dOyiVSoOVD5cvX87SX3/l008/LTBDwNwsLC0JDK7AuZOHqVXvwWf23Mkj1Kjb5LH3E3XtIi6uD/ocUqEaB/dsRqvV6r8/Yu5G4eLqYfYBGOS/3+XLBXPi5EkaNainLz9x8iQN6tY1WqdypQrs2b//off7LkqlEk8PdxQKBXO+NbwGeOEvi8nKuqdf9MPcNFqITtQR7KskMurBd1Swn5ILtwqu8pijhm/XGJ6grBOqJMhXyW+78kjOyP/w3orXEuyr5OD5B/so56skKr7gPs1BZWGFV+nK3Lp0gOCqD67Vu3XpAEGVWxSIt7J2oNfbaw3Kzuz/ldtXDtG239c4uZVGoVQViDm08WvUOZk07py/6Ie5WVhYUjqoEpdOH6Rq7Qe3Ubh05iBhtZoXUdPQ7RsXcHIxPLG6Y918tq6aw5BxP1AmuPDbeJjDf/V7TJjPEw+/Z82ahUajoU6dOqxYsYLLly8TGRnJN998Q/369QkODiYvL4+ZM2dy7do1Fi1axPfff//I/ZYvX54+ffrQt29fVq5cyfXr1zl69Ciff/45GzZsAODdd9/l4MGDDB8+nJMnT+qvkXrzzTefvOcPSUlJISYmhps3b7J161ZefPFFlixZwuzZs/VnOJs1a0Z8fDxTp07l6tWrfPfdd2zcuLHoHZOfpbOystK/JmvXruWTTz4xiAkICEChULB+/Xri4+MNVpO8LyQkhE6dOjF48GD27dvHqVOnePnllylVqhSdOnX62323trbGycnJ4FEcUxFV9nY4VauAU7X8a+vsgkrjVK0CNv75Z3VDPx1NtQWf6+NvzlmKbYAfFb94D4cKZSndvxv+A7px7cv5+pgb3/6Mx/MNKTt2MPahZSk7djAeLetzY+ZPlBQ9O4azbvse1m/fw43bd/l6wa/EJiTSOTz/y2v2L8uY9M2P+vjwxvVwdrTns+/mcf3WHSLOXeS7n3+nfYvGBaYirt+xh8Z1auLs6EBJ06vD86zdvpd1O/Zx4/ZdZixcSmxCEl3CmwEwa/EKJs6cp48Pb1QXZ0d7Pp21gOu37hJx/hLfLlpOhxaNsPmz342eq8bKLbvYuv8Id2PjOXLqHHOWrqbxc9VQlZC55l26dGHz5s1s2byZqKgo5vzwA/Hx8bRrlz/ff8GCBUybNk0f36x5cxwdHfnqyy+JunmTM2fOMG/ePJ4PD9dPRVy2bBk///QTI0eNwsvbm6SkJJKSkrh3r4SkCIDWnXqze9sa9mxby91b11ky70sSE2Jo3robAMsWfcucGR/r4zevXcLxQ7uIuRvFnairLFv0LccO7qBlu5f0Mc3bdCMzPZXFc6cTc+cmJ4/tY/3yhbT4S4y5devciY1btrFpyzZu3rrF7B/nERefQId2+fd4m7dwEZ9Pn6GPb9G0CU6OjnwxYyY3o25x+uw55sz/idatWmJtbY2VlRVBgQEGD3t7e+zsbAkKDCgx94k8cF5LzRAlNcop8XCGNrVVONvD0Yv5g7JWNVV0bZSf9dIBcSk6g0dmNuRp8v+t/vNWYYcitQT7KWgUpsTDCRqFKSnrp+DQ+ZIxCAOo3rQ/5w8v5/zhFSTFXmXv6ilkJEcT1iB/afED66ezdcm7ACiUStx9yxs8bB3csLCwxt23PJbWdlhYWheIsbZ1xNLaHnff8qgsSsaU42bt+3Jo5woO71xJ7J2rrPr5c5ITomnQqgeQfz3X4lnj9PG7NyzizNHtxEffJPrWFdb/+hWnj2ylcete+pjta+ez4feZ9BzyCW6epUhLSSAtJYGc7CyT968w/9XvMWEeT3yfsKCgIE6cOMFnn33GmDFjiI6OxtPTk1q1ajF79myqV6/Ol19+yeeff864ceNo0qQJU6ZMeax7bS1YsIBPP/2UMWPGcOfOHdzd3alfv77+x0zVqlXZvXs3H3zwAY0bN0an0xEcHEyPHj2evOcPGTAg/wJKGxsbSpUqRaNGjThy5IjBqmcVK1Zk1qxZTJ48mU8++YRu3boxduxY5syZU+S+PT09WbhwIe+//z7ffPMNNWvWZNq0abzwwgv6mFKlSjFx4kTee+89BgwYQN++fVm4cKHR1+itt96iQ4cO5Obm0qRJEzZs2FBivqj/yrlWGPW3L9L/XWla/o1Hb/28ktODxmHt64mt/4NpNvdu3OZox9eoNH0cAUP7kHM3jnOjPtPfIwwg+WAEEX1GEzpxJKETR5B19RYRvUeVmHuEAbRqWJfU9EzmL1tLYnIqZcuUYtr7o/D1yj+jnZicSmzCg2lcdrY2zPjobb6a9wsD35mEs6M9LRrUYUivrgb7jbobw6nIy8z4qGSudNmqYR1SMzKZv3xdfr/9/Zj+/lv4/nlvFWP9/nr8aL6ct4QB732Ks6M9Les/x2s9u+hj+nfrgEKh4IdfVxGflIKrkyMNn6vG6726FHh+c2natCnp6eksWbKEpKQkAgMDmThpEt7e+cuMJyclEf+XazJtbW35bPJkZs+ezVtvvYWjoyONmzQxOEb+sX49eXl5TP7sM4Pn6t2nDy+//LJpOvYIdRuFk5GWyprf5pKanECpMsGMHj8DD6/8z3RKUgKJ8TH6eE1eHr8t/JrkpHisrKwp5V+WUR/OMLgJs7unD2MnzGTJ/K/4cGRvXN08eb5DT9p3/fv3aixuzZo0Ii09jV+W/kZSUjKBAWX4bMJ4vP+8J1xichJx8fH6eFtbW/73yUS+++FHho8ag5OjI00aNWTAK33M1YW/5ewNLbbW0KyaCkdbFXEpOn7Znqe/R5ijLTjbP9nUo1vxOpbtyaNlDQtaVFeRnA6/7y459wgDCKnRjuysFI5u+Y7MtHjcfUPoMPgHnNzypw1npceTnnzXzK0sfjXqtyUzPZXNK78nLSUeX/8QXnt3Nm6e+QunpaUkkJzw4NY3eXlq1i6eRmpSHJZW1niXLsfgd2ZRqcaDzPj+rUvR5KlZOGOUwXO17jaUNi8WvpKkKf1Xv8eelmdpuXhzUOiKulhI/Gf9YVly5mmbUr2IBeZuglkotCVjCXBTS3Yo9eigf6G4HPNPcTOHUhZ3zN0Es5h7IPjRQf9Cnh4l7+SkKQT75pm7CWZRz6Lk3G/MlNyqGr+EpyQ4XN/4NO2nre7Bw2Z53if1xJkwIYQQQgghhCiKLMxRtH/9ZNTJkyfj4OBg9NG2bVtzN08IIYQQQgjxH/Ovz4S9/vrrdO/e3ei2+ytVCSGEEEIIIYSp/OsHYW5ubri5Pf59a4QQQgghhBD/jEKmIxbpXz8dUQghhBBCCCFKkn99JkwIIYQQQghhWgql5HqKIq+OEEIIIYQQQpiQZMKEEEIIIYQQxUpu1lw0yYQJIYQQQgghhAnJIEwIIYQQQgghTEimIwohhBBCCCGKlVKWqC+SZMKEEEIIIYQQwoQkEyaEEEIIIYQoVrIwR9EkEyaEEEIIIYQQJiSDMCGEEEIIIYQwIZmOKIQQQgghhChWCqXkeooir44QQgghhBBCmJBkwoQQQgghhBDFShbmKJpkwoQQQgghhBDChCQTJoQQQgghhChWcrPmokkmTAghhBBCCCFMSAZhQgghhBBCCGFCMh1RCCGEEEIIUaxkYY6iSSZMCCGEEEIIIUxIMmFCCCGEEEKIYiU3ay6avDpCCCGEEEIIYUKSCRNG1YtYYO4mmMWhGgPM3QSzcK5kb+4mmEVQsxBzN8EsQpwdzN0Es0joN9HcTTCLu7fTzN0Es3i74mFzN8EsFAd3m7sJZpESed3cTTALt28bm7sJ4m+SQZgQQgghhBCiWMnCHEWT6YhCCCGEEEIIYUKSCRNCCCGEEEIUK8mEFU0yYUIIIYQQQghhQjIIE0IIIYQQQggTkumIQgghhBBCiGIl0xGLJpkwIYQQQgghhDAhyYQJIYQQQgghipVCKbmeosirI4QQQgghhBAmJJkwIYQQQgghRLFSquSasKJIJkwIIYQQQgghTEgGYUIIIYQQQghhQjIdUQghhBBCCFGsZIn6okkmTAghhBBCCCFMSAZhQgghhBBCiGKlUCrN8vg7Zs2aRVBQEDY2NtSqVYu9e/cWGf/dd99RsWJFbG1tCQ0N5eeff37i55TpiEIIIYQQQoj/pN9++42RI0cya9YsGjZsyA8//EDbtm05f/48ZcqUKRA/e/Zsxo0bx48//kjt2rU5cuQIgwcPxtXVlY4dOz7280omTAghhBBCCPGf9OWXXzJo0CBeffVVKlasyIwZM/D392f27NlG4xctWsSQIUPo0aMHZcuWpWfPngwaNIjPP//8iZ5XBmFCCCGEEEKIYqVQKszyeBK5ubkcP36c8PBwg/Lw8HAOHDhgtE5OTg42NjYGZba2thw5cgS1Wv3Yzy2DMCGEEEIIIcS/Qk5ODmlpaQaPnJwco7EJCQloNBq8vb0Nyr29vYmJiTFap3Xr1sydO5fjx4+j0+k4duwY8+fPR61Wk5CQ8NjtlEGYEEIIIYQQoliZKxM2ZcoUnJ2dDR5Tpkwpuq0KwwyaTqcrUHbf+PHjadu2LfXq1cPS0pJOnTrRv39/AFQq1WO/PjIIE0IIIYQQQvwrjBs3jtTUVIPHuHHjjMZ6eHigUqkKZL3i4uIKZMfus7W1Zf78+WRlZXHjxg2ioqIIDAzE0dERDw+Px26nrI4ohBBCCCGEKFZ/d7n4f8ra2hpra+vHirWysqJWrVps3bqVLl266Mu3bt1Kp06diqxraWlJ6dKlAVi6dCkdOnRA+QR9lkGYEEIIIYQQ4j9p9OjRvPLKKzz33HPUr1+fOXPmEBUVxeuvvw7kZ9bu3LmjvxfYpUuXOHLkCHXr1iU5OZkvv/ySs2fP8tNPPz3R88ogrIRRKBSsWrWKzp07m7spQgghhBBC/Kv16NGDxMREJk2aRHR0NGFhYWzYsIGAgAAAoqOjiYqK0sdrNBqmT5/OxYsXsbS0pHnz5hw4cIDAwMAnel4ZhP1F//79+emnnxgyZAjff/+9wbZhw4Yxe/Zs+vXrx8KFCx+5rxs3bhAUFERERATVq1d/Og1+BqzYtIMlazaSmJxCkH8p3hrQm+qVyhcan6tWM//3tWzec5CklFQ83V3p360DHVo2AWD4R/8j4tzFAvXq16zK9A9GPbV+PAm3Rs9RdswgnGuGYePnxbFuw4hdu73oOo1rU2naezhUCiHnbhxXp88las5SgxifLuGUn/AWdsFlyLoaxcWPviJ2zban2ZUn5tP9JUr374uVhwdZV69xbeo00iIiCo337dEd3549sPbzJScmhts/ziNu/R/67VXmzsG59nMF6iXt2cv5N996Kn34O+wbhePQoiMqJxfUMbdJXfkTudcuFBpvW6sRji1fQOXpg+5eFtkXTpG2ehHarIwH+2zaDvuGz2Ph6oEmM43sU4dJXfcr5D3+8rdPm03t5tg2ao3SwQVN/B0yNi4l7+blQuOtq9bFtlFbVG5e6HLukXv5LJmbf0d3L1Mfo7Cxxa5lV6wr1URhY48mJZ7MTb+jvnzGFF16LBvWr2HVit9JTkqkTEAgg14bRuWwqoXGq9W5LF2yiN07tpGcnIyHhwcv9exDq/C2AETdvMGSRQu5euUScXGxDHptGC907maq7jy2ZrVsaF3PFhcHJXfjNSzdmsHlW3lGY8uVtuDFFvb4uKuwslSQmKphT0Q2W49kG42vXcmKIV2ciLiYw3fL059mN57Ysm37WfTHThJS0yhbyocxL3emRmhZo7ETfviV9fuOFigvW8qb3//3rv7v7UdP8f3yTdyOS6C0lwfDXmpL8+cK/z9kDr+fvs6iE1dIyMymrJsjY5tUoUYp90LjN1y4xc8nrhCVkomDlQUNArwY2SgMF1srAFaevcEfF25xNTH//a3o5czw+pUI83E1SX8el33jcBxbdkLl7II6+jYpKxaQe7WI4/lzjXBs1QkLL9/843nkSVJX/Yw288/juVKFY3gX7Os2ReXihjr2LqlrFpMTedI0HTKjJ10u3pyGDRvGsGHDjG57+Hd/xYoViSjit83jkkHYQ/z9/Vm6dClfffUVtra2AGRnZ/Prr78avWu2KNy2/Yf5esESxg5+haoVQli9ZRdjPvuSxTM+w8fT+IH8w+mzSE5J4/1hAyjt601yahoajUa/fcrbb6DOe/B3anoG/cZ8RIv6tZ96fx6Xyt6OtNMXuf3TSmot+/aR8baBpam9bg635i3jZL+3cW1Qk7CZH5Mbn0TMqi0AuNSrTo0lX3Hp46+JWbMNn06tqPnrDA42603KkdNPu0uPxaN1OGXfGcvVz6aQdvIUPi92o/KsmZzo8iI5RpZ59XnpRQJGvMGVSZ+SfvYcjlUqU+6j8eSlp5O0ew8AkaPHorC01NexdHGmxu9LSdhacgaftjXq49ylHynL5pF7/SL2DVrh/vo44qaMRpOcWCDeqmwori8PJ3XVT2SfPY7KxQ2X7oNx6TWEpHnT8/dZqxHOHXuR/Ov35F6/hIWnL659hgKQuupnk/avMFZhtbFv25OM9b+QF3UFm9pNcX55JMnfjkebmlQg3qJMORy6vkrmxqXkXjyF0skFh459cejUn/Sl3+UHqVQ49RuDLjOdtN9mo01NRunsii7H+A93c9i7eyfz5sxiyLARVKwUxuaN65n00Ti+/X4+nl7GL+KeOuUTUpKTeWPkWHz9SpGakmJwXMvJycbb15cGjZswf47xm4OaW+2KVvR83p7FmzK4ciuPJjVteKunMx/9kExSmrZAfI5ax45j97gdpyFHrSPE35JX2jqQo9axJ8JwqWg3JyUvtbTnUlTJOcFw35ZDEUz/ZTXv9e9GtZAgVu48wIgv5rDsf+/i41Fw8DD2lc680aO9/m+NVkvvD6bRsk41fdnpyzd4/9tFvN6tDc2fq8LOY2d479ufmffhm4SVCzBJvx5ly6U7TN9zhveaVaO6nxsrzt7gzbUHWfZyC3wd7QrER9xN5OOtJxjdOIwmQT7EZWYzZccpPtkewfQOdQE4fieR1uVLU83XDSuVkp9PXGH46gMse7kFXg62pu6iUbY1G+DSbQDJv/1I7rWL2Dd6Ho9hHxD76Sg0yQWXHrcqWwG3vm+SumIh984eR+XshmvPwbj2Hkrij18A4NyxJ3a1m5C85HvUsXewqVgdj8FvE/flB6hv3zBxD0VJIqsjPqRmzZqUKVOGlStX6stWrlyJv78/NWrU0Jdt2rSJRo0a4eLigru7Ox06dODq1av67UFBQQDUqFEDhUJBs2bN9Nvmz59P5cqVsba2xtfXlzfeeMOgDQkJCXTp0gU7OztCQkJYu3atwfbz58/Trl07HBwc8Pb25pVXXjG4L8Hy5cupUqUKtra2uLu706pVKzIzMzG1peu20LFFE15o1ZTA0n6MHNgbL3c3Vm3eYTT+UMQZTp67yPQPRlG7WmV8vTyoFFKWKhVC9DFOjg64uzrrH0dPn8Pa2ooWDUrOICx+8x4ufTyDmNVbHys+4LWeZEdFc37MZDIuXOPW/OXcWriSsqMH6mOC3uxHwrYDXJ06h8yL17g6dQ4JOw4R+Ga/p9WNJ1bqlT7ErlpN7KrV3Lt+netfTCMnJhaf7i8ajffq0J6Y5StJ2LyFnDt3SNi0hdhVayg14EGf8tLSUCcm6h8u9eqhyc4mYevjvbam4NCsPZmHdpB1aAd5sXdIXfUTmuRE7BuGG423CghBkxRH5p5NaJLiyb12kcz927D0f3Bm3SowhJzrF7l3fD+apHhyLp4m68QBgxhzs20QTvaJveSc2IsmIZrMjUvRpCVhU7uZ0XhL/2C0KQlkH96ONiWBvKgrZB/bhUWpQH2MTY1GKG3tSVvyLXlRV9CmJpIXdQVN7G3TdOoxrFm1nFbhbQlv0x7/MgG8OmQ4Hp5ebPxjndH4E8eOcO7MKT6aNJnqNWrh7e1D+dAKVKxUWR8TUr4CAwYNoUnTFlj+5aRDSfJ8XVv2ncxm78kcohM1/LY1k+Q0Dc1q2hiNvxWr4cj5XO4maEhM1XLobA7nruUS4m/YP4UCBnd2ZO2eLOKTNUb3ZU6LN+6mU9O6dG5Wj6BS3ox5uQve7i4s377faLyDnS0eLk76R+S1W6Rl3uOFJnX0Mb9u3kPdsPIMeKEVgX7eDHihFXUqhbBk8x5TdeuRfom4QqfKAXQJCyDozyyYt4Mty0/fMBp/JiYZX0c7elUPppSzPTX83OlaJZDIuBR9zGeta9G9ahChns4EuTnyYYvq6HRw5Fa8aTr1GBxbdCDz4A6yDv55PF+xEE1yAvaNCzmeB4WgSYwjY/dGNIlx5F67QMb+rViWeXCstqvThLQtK8k+H4EmMY7MfVvIjjyJQ4uOpuqW2SiUSrM8nhXPTktNaMCAASxYsED/9/z58xk4cKBBTGZmJqNHj+bo0aNs374dpVJJly5d0GrzzwgeOXIEgG3bthEdHa0f1M2ePZvhw4fz2muvcebMGdauXUu5cuUM9j1x4kS6d+/O6dOnadeuHX369CEpKf/McnR0NE2bNqV69eocO3aMTZs2ERsbS/fu3fXbe/XqxcCBA4mMjGTXrl107doVnU73dF6sQqjVeVy8eoM61SsblNepVpkzF68arbP3aAQVgoP4ZfVGXhg8ih5vvMfMn5aSk5Nb6POs276HVg3rYmvzeKvglEQu9aoTv83wCz1+y16ca4WhsMhPVrvWq07Ctn0GMQlb9+JavwYlgcLCAoeKFUk5eMigPOXgQZyqVTNaR2llhTbX8Iy4Nicbx7AH/X6Yd5dOJGzagvZeCcmMqFRY+pcl56JhNjLn4imsgoxPu829fgmVizvWlaoDoHR0xrZ6XXLOP5jakHvtIlaly2JZJjj/ady9sKlYg+zz/3z6Q7FQqbDwDUB99ZxBsfrKeSzLlDNaRR11BaWTK5YhVQBQ2DthXfk5ci89eO2sKlRHfesqDh364PbOl7gMn4Rtk3b5v9RLALVazdUrl6he03CKbPUatbgQec5onSOHDxIcEsrK5b8x4JXuDH21Lwvmfl/ojUNLIpUSAnwtOHfdMFN17pqa4NKPN2j091YRXNqyQLarY2M70rO07DtV8l4PdV4eF27cpl4Vw89yvbBQTl++8Vj7WLP7MHUqh+Dr4aYvO33lBnXDQg33WaXCY+/zaVNrtFyIS6VeGU+D8nplvDgdXTDLDVDN1424jGz23YhFp9ORmJXN9st3aRToU+jzZOflkafV4mRjVazt/9tUFlj6lyU78pRBcXbkaayDQo1Wyb12EZWLOzaV8r+LlY7O2FWvT/a5Ew+CLCzRqQ3/3+vUuVgHVyje9otnjkxHNOKVV15h3Lhx3LhxA4VCwf79+1m6dCm7du3Sx3TrZjhff968eXh5eXH+/HnCwsLw9Mw/eLm7u+Pj8+Ag9OmnnzJmzBjeeuvB9Sy1axtmcfr370+vXr0AmDx5MjNnzuTIkSO0adOG2bNnU7NmTSZPnqyPnz9/Pv7+/ly6dImMjAzy8vLo2rWr/oLCKlWqFM8L8wRS0tPRaLW4OTsZlLu5OJOUctZonbux8Zy+cAkrK0v+986bpKSlM+3HRaRlZPLB8EEF4s9fvsa1qDu8P2ygkb09O6y9PciJNZzmkBuXiNLSEisPV3Ji4rH28SAn1nBqW05sItY+hl+S5mLp6oLCwoLcRMM25iYm4eJhfOpp8oGD+HTpTOKOXWRGRuJQqSLenTuhtLTEwsUF9UN3nXcIq4x9SAiXJ0x6av14Ukp7JxQqFdq0VINyTXoq1o4uRuvk3rhE0s8zces3EoWlJQqVBffOHCVl+YMTP/ciDqB0cMLzrUmgAIXKgox9W8jYtuZpduexKe0c8/udkWZQrs1MReEQZrRO3q2rpC//Ecfur6OwsEChsiAnMoLMP5Y82K+rJ5ZBFck5fYjURV+jcvfGoUMfUKq4t8t4psmU0tJS0Wq1uLgYTkNzcXUlOdn4j9OYmGgiz53BytKScR9OIi0tlR+++5r09HRGjHrbFM3+xxzslKiUCtIyDKcdpmVqcXYoeoA89U1XHO2UqJSwdm8We08+GGyVK21Bo2rWTJqb8jSa/Y+lpGfmf485ORqUuzk7kpD66OvWElLSOHD6Ap8Oe9mgPDElHXdnB4Myd2cHElMNP0/mknIvB41Oh7udYZbT3c6axCzjJ8Cq+brxaetajNt4lByNFo1WR9MgH95uWvjvj5n7z+PpYEtd/5LxPaZ0+PO4lp5iUK5NT0Hp5GK0Tu71SyT99A1uA0c9OJ6fPkrK7/P1MTmRp3Bs0YHcK+fJS4jFOrQKNlVro1BIHuS/TgZhRnh4eNC+fXt++ukndDod7du3L3DztatXrzJ+/HgOHTpEQkKCPgMWFRVFWJjxHyFxcXHcvXuXli1bFvn8Vas+uDjX3t4eR0dH4uLiADh+/Dg7d+7EwcGhQL2rV68SHh5Oy5YtqVKlCq1btyY8PJwXX3wRV9fCL3zNyckpcFY2JzcXa6tiODtl5A7khdHqdKBQMOGt13Cwz59zPkKt5oNpsxj76itYWxu2Z932PZQtU4pKISVnitbf9vDrcv91+2u5sRgTZzgf6eHmFNHGW3N+xMrDnWqLFqJQKMhNSiJu7TpKD+gP2oLTkry7dCbz8mUyzhrPOJhXgY4bKctn4V0Kl279Sd+8guwLp1A5ueLcqQ8uPV4l5dcfALAqVwnH8C7515ndvIyFpw/OXfujTU0mfctKo/stGQp/v1Wevti36829XWvJvXIOpaMz9uEv4dDxFTLWLMyvrVCgzUwjY+1PoNOhib5JlpMLdg1bl4hB2H0PJ+byD13GByM6rRaFQsHod97H3j7/uK0ePJTPJ09kyLARj30vm5LgCT7eelN/TsXaSkHZUhZ0a25PXFL+NEVrKwWDOjny84YMMu6VsOPYQx5+b3U6XaHv91+t23MEBztbmtUy8pugwD4L/z9kLg+3Roeu0Kz0tcQ0vthzmsF1Qqkf4EV8Zg5f7zvHlJ2n+KhVwRkbPx2/zOZLd5jTrSHWFqqn0PpiVMR/dAuf0ri8NIC0jcvJiTyJ0tkV586v4NrzNZKX5F/fmbJ8Aa69huA9/mvQ6chLiCXr0E7s6jU3ZS/Mo4T9ny5pZBBWiIEDB+qv1fruu+8KbO/YsSP+/v78+OOP+Pn5odVqCQsLIze38Klz9xf6eJSHrwlQKBT6QZ5Wq6Vjx458/vnnBer5+vqiUqnYunUrBw4cYMuWLcycOZMPPviAw4cP669Te9iUKVOYOHGiQdnbQwfy7rCC2afH5eLoiEqpJCnFMEOQnJqGm4uz0Toers54urnqB2AAgaX90Ol0xCUm4e/3IKOYnZPDtv1HeLVH57/dxpIiJzahQEbLytMNrVpNbmJKfkxMAtY+hicCrL3cCmTQzEWdnIIuLw+rh7JeVm6uqBONZwi0OTlc/ngiVz75DEs3N3ITEvDp1pW8jAzUySkGsUobGzxbhxM163uj+zIXbWYaOo2mwFlSlaMT2vRUo3Ucn+9M7rVLZOzIH1Tk3Y0iJTcbz7cmkfbHb2jTUnBq152so3vIOpR//WRe9C0UVta49HiN9K2rzD741mal5/fbwTDTrbR3Qpdp/Gy+beP25EVd4d7+zQBoYm+TkZuDy6vjyNy+Cl1GKtqMVHQajUH/NPF3UTq6gEoFGvNeM+Tk5IxSqSQ5OdmgPDUluUB27D5XNzfc3D30AzCA0v5l8qdsJcTjV6r0U21zccjIys9sODsYnrl3tFOSlln0/8WE1PzvrjvxGpzslbzQxI4j53PxclXi6aLize4P/g/d/732wzh3PpydTHxKwQU/TMnF0R6VUlkgQ5WcloG7U8EToX+l0+lYu+cI7RrWwvKh6dXuLo4kphhm0pLSMgpk3MzFxdYalUJBwkNZr6SsXNxtjZ80WHDsMtV83elbK/8a7hAPsLVU8eryfQytXxFP+wdZtZ9PXGH+0UvM7tKAEA/jvwfMQZvx53HtoVkMSgfnwo/n4V3IuXqRjO1/Xrt/N4qUnBy8Rn9C6vpf0aaloM1Iy1+kw8ISpb0j2tQknDv1QZMY95R7JEo6yYUWok2bNuTm5pKbm0vr1q0NtiUmJhIZGcmHH35Iy5YtqVixYoEvZas/s0h/XQHL0dGRwMBAtm8vernyotSsWZNz584RGBhIuXLlDB729vZA/qCtYcOGTJw4kYiICKysrFi1alWh+xw3bhypqakGj5GvvvK32whgaWlBaHAgR04ZZi2Onj5PldBgo3WqhIaQkJRC1l+u94m6G4NSqcDL3c0gdvv+o6jVato0bfCP2lkSpBw6iUdLw354Pt+I1ONn0eXlL/+cfOgkHi0bGsR4tGpE8sGScY2QLi+PjMhIXOrVNSh3qVePtFOnCqn1oG5uXBxotXi2aU3Snr0FBhke4c+jtLIi7o8Nxd72f0SjQX3rGtahhktLW4dWJff6JaNVFFbW6HQP/bjU3v9boY8pMNDSalEUODdtJhoNedE3sQw2vObTMrgS6qgrRqsoLK3g4X7/2cf7GQB11BVUbl4GZ09V7j5o0lLMPgCD/BNkweXKcyriuEH5yYjjVKhY2WidipXCSEpK5N69e/qyu3duo1QqcfcoGdOwHkWjhZvReVQKMjxBWCnIkqu3H39FQ4UCLFT57210goaP5iQzcW6K/nHqUi4Xb6iZODfF6IqLpmZpYUGFwNIcPmv4WT589hJVQwKLrHv8wlVuxSbQqWndAtuqlgvk8FnDW60cPnvxkfs0FUuVkgpezhyOMlww43BUHFV93YzWyc7T8PBq5CojMzp+Pn6ZuUcu8m2n+lTyLllL06PJQ33rGjYVDI/nNhWqknO94K1xABRWVgWP1fePcw9ngfLU+SvHKlXYVq/HvdMFb2Xwb6NQKszyeFbIIKwQKpWKyMhIIiMjUakMU+Wurq64u7szZ84crly5wo4dOxg9erRBjJeXF7a2tvqFM1JT88+iTJgwgenTp/PNN99w+fJlTpw4wcyZMx+7XcOHDycpKYlevXpx5MgRrl27xpYtWxg4cCAajYbDhw8zefJkjh07RlRUFCtXriQ+Pp6KFSsWuk9ra2ucnJwMHsUxFbFnx3DWbd/D+u17uHH7Ll8v+JXYhEQ6h+en4Gf/soxJ3/yojw9vXA9nR3s++24e12/dIeLcRb77+Xfat2hcYCri+h17aFynJs6ORZ+NNAeVvR1O1SrgVC3/olu7oNI4VauAjb8vAKGfjqbaggeZzJtzlmIb4EfFL97DoUJZSvfvhv+Ablz78sGc8hvf/ozH8w0pO3Yw9qFlKTt2MB4t63Nj5pPdnf1purNoMd5du+DduRO2QUEEjR2Dta8PMctWABAw4g3Kf/rgei6bgDJ4tm+HTRl/HMIqE/r5FOzKBXNzZsFl/b27dCZx5y7yUo2fjTSnjF1/YF+vBXZ1m2HhXQrnLn1RuXqQuT9/BUenDr1w7TNcH5999ji21epg3/B5VO5eWAWF4txtALk3LqNNS9bH2Dd6HtsaDVC5eWIdWgWndj24d/aY2bNg9907sAWbmo2xrtEIlYcv9m16oHJ2I/vobgDsWnXFoeuDbHruxVNYVaqJTe1mKF09sChTDvt2vVDfvqa/BiP7yE4Udg7Yt+2F0t0by/JVsWvSjuwjxldUNYdOXV5k6+YNbNuykVtRN5k7ZxYJ8XG0aZe/0tnPC+by1bT/6eObNGuJo6MT33w1laioG5w7c5qF836g5fNt9FMR1Wo1165e4drVK6jz8khMTODa1StE371jlj4as/XwPRpXt6FhNWt83VX0aGWPm7OKXSfyT5p1bWbHwI4PjsfNa9lQLcQKL1clXq5KGla1JryuLYfO5k99z9PA3XiNwSMrW0d2ro678Ro05h+DAdCnbVNW7zrMmt2HuX4nlum/rCYmMZluf544+/a39Xz0/ZIC9dbsPkxYcBnK/Xnc/6ue4Y05fPYSC9dv58bdWBau387hc5fo3brJU+/P43q5RjlWn7vJmnM3uZ6UzvQ9Z4jJuMeLVQKB/Ou5Ptry4GRE4yAfdlyNZtnp69xOzeTk3US+2H2Gyt4ueP65/PxPxy8z6+AFPm5VA18nOxIys0nIzCYr1/i95swhfcd67Bu0xK5e8/zjedd+qNw8yNybf7sYpxd64/rKgxWts88cx7Z6Hewbhecfz8uG4vLin8fz1PzjuVVAOWyq1cnfHlwBj+EfgEJBegm5xleYj0xHLIKTk5PRcqVSydKlSxkxYgRhYWGEhobyzTffGCxDb2FhwTfffMOkSZP46KOPaNy4Mbt27aJfv35kZ2fz1VdfMXbsWDw8PHjxReNLeBvj5+fH/v37effdd2ndujU5OTkEBATQpk0blEolTk5O7NmzhxkzZpCWlkZAQADTp0+nbdu2//TleGKtGtYlNT2T+cvWkpicStkypZj2/ih8vfKn1SUmpxKb8GAhBztbG2Z89DZfzfuFge9MwtnRnhYN6jCkV1eD/UbdjeFU5GVmfDTWpP15XM61wqi/fZH+70rT3gfg1s8rOT1oHNa+ntj+5Yv53o3bHO34GpWmjyNgaB9y7sZxbtRn+nuEASQfjCCiz2hCJ44kdOIIsq7eIqL3qBJzjzCAhM1bsHB2xv+1wVh5epB15Srnho8gJzoaACsPD6z/skiNQqmiVN+XsQ0IQJeXR+rRY5zuO4Ccu9EG+7UJKINzzRqcHTLUpP15XPciDqK0d8SxdTdUzq6oo2+R+MP/9PeUUTq5oHJ9ME0z68huFNa22DdujVPnV9DdyyTn8jlS1y7Wx9y/7supff7ARpOZRvbZ46T9YXgDb3PKPXuUTFsH7Jp1ROnojCbuDqm/fI02Nf8zrXR0QeX84Kx5zsn9KKytsanbAvvW3dFm30N9PZKsLcv1Mdq0ZNJ+/hL7Nj1wHTYRbXoy9w5t497ejSbvX2EaN21Oenoavy1ZRFJSEgGBgXw0cQpe3vn3CEtOTiQh/sE0I1tbWyZ9NpU5s2cy5q1hODo60ahxU/r0fbCgUFJSIqPeHKL/e/WK31m94nfCqlTjs8+/NF3ninA0Mhd7u0w6NrLD+c+bNX+9NFWfsXJ2UOLu/OCEpUKRPzDzcFGh0eqIT9GycmcWu0+UkJVNH1N4vRqkZmQxd/UWElLSCC7ty9djB+tXO0xISScm0XAmTEbWPXYcPc3Ylzsb3We18kF8NvwVZi/fyPfLN1Ha250pw/uWmHuEAYSXL0VKdi4/HrlIQmYOwe6OfPNCPXyd8i8XSMjKJib9QXb3hUplyFLn8fvp63y17xyO1hbULu3JiIaV9DHLTl9HrdXyzgbDDNBrdUIZUq9krBR478QBUuwdcGr7Iiqn/ON5wqzJ+uO5yskVC7cHlwZkHd6FwsYGh6ZtcO7aF929TLIvniV1zYPjOZZWOHfohYWHF9qcbLLPRZD080x097JM3T2Te5aWizcHhc7Ua5eLZ0Li2QPmboJZHKoxwNxNMAvnSvbmboJZBDULeXTQv5C1c8nLIJtCQr+Jjw76F5q21Pi9vP7tvnr+sLmbYBaKP7PR/zUpkdfN3QSzKP3tMnM3oVB3R/Uyy/P6ffWrWZ73SckQVQghhBBCCCFMSKYjCiGEEEIIIYrVs7RIhjlIJkwIIYQQQgghTEgyYUIIIYQQQohiJQtzFE1eHSGEEEIIIYQwIRmECSGEEEIIIYQJyXREIYQQQgghRLGShTmKJpkwIYQQQgghhDAhyYQJIYQQQgghipVkwoommTAhhBBCCCGEMCHJhAkhhBBCCCGKlyxRXyR5dYQQQgghhBDChGQQJoQQQgghhBAmJNMRhRBCCCGEEMVKoZCFOYoimTAhhBBCCCGEMCHJhAkhhBBCCCGKlUIW5iiSvDpCCCGEEEIIYUIyCBNCCCGEEEIIE5LpiEIIIYQQQohipVDKwhxFkUyYEEIIIYQQQpiQZMKEEEIIIYQQxUsW5iiSvDpCCCGEEEIIYUKSCRNCCCGEEEIUK7kmrGiSCRNCCCGEEEIIE5JBmBBCCCGEEEKYkExHFEYptBpzN8EsnCvZm7sJZpF6PtPcTTALl2HlzN0Es7i8Yo+5m2AWZTtHmrsJZlEmsLm5m2AWqjOHzd0Es4g+fM7cTTALpzJe5m6CeIhCIbmeosirI4QQQgghhBAmJJkwIYQQQgghRPGShTmKJJkwIYQQQgghhDAhGYQJIYQQQgghhAnJdEQhhBBCCCFEsVIoJddTFHl1hBBCCCGEEMKEJBMmhBBCCCGEKFYKWZijSJIJE0IIIYQQQggTkkyYEEIIIYQQonjJzZqLJK+OEEIIIYQQQpiQDMKEEEIIIYQQwoRkOqIQQgghhBCiWMnCHEWTTJgQQgghhBBCmJBkwoQQQgghhBDFS27WXCR5dYQQQgghhBDChGQQJoQQQgghhBAmJNMRhRBCCCGEEMVKoZCFOYoimTAhhBBCCCGEMCHJhAkhhBBCCCGKlyzMUSR5dYQQQgghhBDChGQQJoQQQgghhBAmJNMRhRBCCCGEEMVKoZSFOYoimTAhhBBCCCGEMCEZhJnRrl27UCgUpKSkmLspQgghhBBCFB+F0jyPZ4RMR3wC/fv3JyUlhdWrVxfL/ho0aEB0dDTOzs7Fsr+SaMXmnSxes5nElBSCSvsxckBPqlcsX2h8rlrN/GXr2Lz3EIkpaXi5u9Kva3s6tmikj1n6x1ZWbd5FTEISLk4ONK9Xi6G9u2FtZWmKLj0Wn+4vUbp/X6w8PMi6eo1rU6eRFhFRaLxvj+749uyBtZ8vOTEx3P5xHnHr/9BvrzJ3Ds61nytQL2nPXs6/+dZT6cOTcmv0HGXHDMK5Zhg2fl4c6zaM2LXbi67TuDaVpr2HQ6UQcu7GcXX6XKLmLDWI8ekSTvkJb2EXXIasq1Fc/OgrYtdse5pdeWK/n7zKz8cukpCZTVl3J8Y2q0bN0p6Fxm+IjOKnoxe5lZKBg7Ul9QO9GdWkKi621gBcTUhl9oHzRMYlE52WxZhm1ehTM8RU3Xls7h074/VSLyzd3Mm+eYM7s78h8+zpQuM9OnbBo1NXrLx9yY2LJfbXn0nettlorEuzlgS+P4HUA3u5PuH9p9WFv2XZlj38sn47CSmplC3ty+i+3ahRoVyh8blqNXNXbmTjvqMkpqTj5ebCwM6teaF5fQDy8jQsWLOFP/YcJj45hQBfb97o1YkG1SuZqkuP5bkQBfUrKXG0hbgU2HJcQ1T8o+v5e0K/ViriUmDORo2+3NMZmlVV4uumwMVBweZjGg5f1D219v9dv0dc5qcjF0nIuEewhzNjW9Sgpn8Rn+9zN1h45AK3kvM/3w2CfBjVvLrB53vWvrNExiQRnZbF2BbV6fNcqKm689icWrbHpV1XVM5uqO9EkbB4DtmXzhUZ7/x8Ryw8vMhLjCd57W9k7N+h325ZqgxuXV/GOrAclp7eJCyeQ+rmNaboyhOxqdMcu8ZtUTq4kBd3h8wNS1DfvFxovHW1etg1aovK3Rttzj3Ul8+QsfE3dPcy9TEKG1vsW3XDqnItlDb2aJLjydz0G7mXCj9ein8/GYSZkZWVFT4+PuZuxlOzbf8RZixYytuD+1A1tByrtu5h9Gdfs+SrSfh4uhut8+GXP5CUmsa4of3x9/EiKTUNjVar37557yFmL17B+0MHUDU0mKjoWD79bj4AI/v3NEm/HsWjdThl3xnL1c+mkHbyFD4vdqPyrJmc6PIiOTExBeJ9XnqRgBFvcGXSp6SfPYdjlcqU+2g8eenpJO3eA0Dk6LEoLB8MMi1dnKnx+1IStpacwYjK3o600xe5/dNKai379pHxtoGlqb1uDrfmLeNkv7dxbVCTsJkfkxufRMyqLQC41KtOjSVfcenjr4lZsw2fTq2o+esMDjbrTcqRkvHltfniLabtOsm4ljWp5ufOitPXeHPVPpb3a42vk12B+Ig7CXy06QhjmlajSbAfcRn3mLztBJ9sOc70Tg0AyM7TUMrZnufLl2b67lOm7tJjcWnaglKvj+D2zC/JPHcGj/YvUPazL7jw6iuo4+MKxLt36IzvwCHcmjGVrIuR2FWohP/Id9BkpJN26IBBrKWXN36Dh5Fx5qSJevP4thw8zpc/r+DdgT2oFlqWldv28db/ZvH7tA/x8XAzWmfc1/NJSk3nw9f64O/jSXJqOnl/Oa7N/n0dG/cd5YPBvQnw8+bQ6Uje+fJH5k0cTWiQv6m6VqRKAQpa11Ky4aiWW/E6aoYo6d1cxaz1GtKyCq9nbQmd6qu4HqPD3sbw+hBLFSRnwPkoLeG1SubZ682RUXyx/STjnq9J9dKerDh5hTeW72HFoDb4OtkXiI+4Hc/4DUcY06I6Tf/8fH+25RiTNh3lyy75JxOz1XmUdrbn+VB/pu8o/OScOdnXbYxHn8HE/zSL7MuRODVvg+/YidwaN5S8xIIjb6cW7XDv3p+4+d+Qc+0yNmXL4znwTbSZGWSdPAKA0sqavPgYMo/sw73PYFN36bFYh9XBoV1vMtYtQh11GZvazXDuO5qkbz5Am5pUIN4iIATHboPJ3PArORdPonRyxfGFvjh2GUDakj+/B1UqnPu/jTYzjbRfv0OblozS2Q1dTraJe2cGck1YkUrmUe8Z0KxZM0aMGME777yDm5sbPj4+TJgwwSBGoVAwd+5cunTpgp2dHSEhIaxdu1a//eHpiAsXLsTFxYXNmzdTsWJFHBwcaNOmDdHR0fo6eXl5jBgxAhcXF9zd3Xn33Xfp168fnTt31scsX76cKlWqYGtri7u7O61atSIz88EZGVP5df1WOrZoxAstmxBY2o9RA3ri5eHKyi27jMYfjDhLxPmLTB83gjpVK+Hr5UHlkLJUDX1whvnMxatUCS1H68Z18fXyoG61yjzfsA4Xrt40Ua8erdQrfYhdtZrYVau5d/0617+YRk5MLD7dXzQa79WhPTHLV5KweQs5d+6QsGkLsavWUGpAP31MXloa6sRE/cOlXj002dkkbN1qqm49UvzmPVz6eAYxqx+vTQGv9SQ7KprzYyaTceEat+Yv59bClZQdPVAfE/RmPxK2HeDq1DlkXrzG1alzSNhxiMA3+xWxZ9NafPwSncOC6FIliLLuTrzdvDrejnYsP3XVaPyZ6ET8nOzpVTOEUs721CjlQbeqZTkfm6yPqezjxqimVWldwR9LVck8THt260HSpj9I2rSenFs3ufP9TNTxcXh07GI03q1lOIkb1pKyewe5MdGk7NpO0qb1eHXvYxioVBLw3kfELJpP7l+OfSXFkj920Kl5fTq3aEBQKR/G9HsRb3dXlm/dazT+wMnznIi8wox3h1K3SgX8PN2pXC6QauXL6mM27D1C/87hNKxRmdLeHrz4fGPqVavIL3/sMLpPc6hfQUnEVR0RV3UkpMGW41pSs+C58kX//2xfR8nZGzpuJxTcdjcJtkVoOXdTh0ZTcHtJ8Muxi3SuGkTXasH5n++WNfFxtGVZRCGf77uJ+Dnb0btWeUq5OFCjtCfdqgVzPubBD/jKvu6Mal6dNhXLlNjPt0ubLqTt3kL67i2o794icfGP5CUl4NSindF4x4YtSNu5kczDe8mLjyHj8B7S9mzBpcOD772c65dJXDqfjMN70KnVpurKE7FtGE728T1kH9+DJj6azA2/oklNwrZOC6PxlqWD0aYkcO/QNrTJCeTdvMy9o7uwKBWkj7Gp2RilnT1pi2eSF3UFbUoieTcvo4m5ZapuiRKqZH76nxE//fQT9vb2HD58mKlTpzJp0iS2PvSjeOLEiXTv3p3Tp0/Trl07+vTpQ1JSwbMp92VlZTFt2jQWLVrEnj17iIqKYuzYsfrtn3/+OYsXL2bBggXs37+ftLQ0g+mR0dHR9OrVi4EDBxIZGcmuXbvo2rUrOp1pp3io1XlcvHaTOtUqG5TXrVqZMxeNf3ntO3aSCsGBLF6ziY6vjaX7iA/45uffyc7J1cdUqxjCxWs3OXf5GgB3YuM5EHGGBjWrPL3OPAGFhQUOFSuScvCQQXnKwYM4VatmtI7Sygptbo5BmTYnG8ewMBQWxpPV3l06kbBpC9p7z+6ZNJd61Ynftt+gLH7LXpxrPei3a73qJGzbZxCTsHUvrvVrmKydRVFrtETGplAvwNugvH6AN6fuJhqtU83PndiMe+y7Fo1OpyMxM5ttl27TqKyvKZpcLBQWFtiFlCf9xBGD8vTjR7GvFGa8jrH/57m52IVWBJVKX+bTpz95qSkkbfrj4V2YnTovjwvXb1G3akWD8rpVK3L60nWjdfYcP0PFsmX4ed022g37gG6jJjLjl5Vk5z44rqnz8rC2NJxObW1pyalCjpWmplSCrxtcjTb8HrkWrcPfo/Az3dXKKnB1VLD7jLbQmJJMrdEQGZNM/UDDGSv1gnw4dcfIqBKoWsqD2PR77L1698Hn++JtGpX1M0WTi4fKAuvActw7a5ilyzpzApuQikarKCws0apzDcp0ubnYlC1v8Pku0VQqLPwCyb1iOOUy98o5LMoEG62ijrqC0skVq/JVAVDYO2Fd+TlyLz6YwWBVoQbqqKs4dHwZ9/dm4PrmJ9g1bQ8KyRL918l0xH+gatWqfPzxxwCEhITw7bffsn37dp5//nl9TP/+/enVqxcAkydPZubMmRw5coQ2bdoY3adareb7778nODj/A//GG28wadIk/faZM2cybtw4unTJP9v87bffsmHDBv326Oho8vLy6Nq1KwEBAQBUqWL6AUpKegYarRY3FyeDclcXJ5JSUo3WuRMbz+kLl7GytOR/bw8jNT2DL+YuJi0jkw+HDQDg+YZ1SElL5/Xxn6MDNBoNXcOb0beL8bNzpmbp6oLCwoLcRMMf4LmJSbh4GJ+CmXzgID5dOpO4YxeZkZE4VKqId+dOKC0tsXBxQZ1g+GXvEFYZ+5AQLk+YZHR/zwprbw9yYg37lhuXiNLSEisPV3Ji4rH28SAn1vC1zIlNxNqn8OsxTCnlXg4anQ53e2uDcjc7axKzjA+Qq/l58FnbOrz3x2FyNRrytDqaBvvyTvPqJmhx8VA5OaNQWaBOTjYoVycn4+hqfEpe+rEjuLfpSOqBvdy7fAnbkFDcWrfL/3/u7EJeUiL2larg1qY9F4cONLoPc0tJ+/O45uxoUO7u7EhiaprROnfiEjh18SrWlhZ8MXowKemZfD7/N9Iysvjo9ZcBqFe1Iov/2EGNCuUo7e3B0bMX2X38NFptybg+ys4alEoFmdmG7cnM1mFva/yHpJsjtKyuZOFWDSY+B1hskrNy0eh0uNnbGJS729mQmGn88129lAefdajHe2sPPvh8l/Pj3VY1TdHkYqFydEKhUpGXmmJQrklLQeXsarRO1pnjODVtTebxQ+TeuIJ1UDkcmzyPwsISlYMTmtRko/VKEqWdIwqVCm2G4WdZl5mK0sH4yaW8W1dIWzYHxx6vo7CwRKGyICcygoz1i/UxKjdPVC4VyT59kNSfv0Ll7o1Dx1dAqSJr51qj+/23UDxDi2SYgwzC/oGqVasa/O3r60tcXFyhMfb29jg6OhaI+Ss7Ozv9AOzhfaamphIbG0udOnX021UqFbVq1UL75/UF1apVo2XLllSpUoXWrVsTHh7Oiy++iKur8QMnQE5ODjk5hmeoc3JzsbayKrTO41Lw0Be0Tlfo2Z/8bJ2CiSNexcE+/1qat/qpeX/694wd1AcbaytOnLvAwhV/8PbgPlQqV5bbMXHMWLAUd9d1DHyx4z9ub7F5+EeHQkFhv0RuzfkRKw93qi1aiEKhIDcpibi16yg9oD9oC87R8e7SmczLl8k4W/gF0s+Mh1+T+/83/lpuLKbE/aoz/D+d/z/Z+P/za4lpTN15ksH1KlI/0JuEzGxm7DnD5G0n+Lh1wcVXSrSH3of8t8/4exOzeCEWrm6U//oHUOQP2JK2bMS7Rx/QalDa2lLmvQ+5NWMqmjTjJ2pKioffWZ1Oh6KI45oCBZ+80R8HO1sARr7SlfdmzOOdgd2xsbJiTL8X+ezHX3lpzCcoFApKeXvQsWk91u0+ZHSfJYqRt1uhgC4NVew+oyUp3fRNKm4F3m8KT2JcTUhl6rYTvNagMvWDfEjIvMeMXaf4bMsxJrStY7xSiVXgi6zQY2/ymqWoXFwp/dF0UCjQpCaTvnc7rh1eBO2zlgk10u9CqDz9cGjfm6yda8m9fBalowsObbrj0KkvGasW/FldgTYzjYzVC0GnI+/uTZSOLtg2bvuvH4SJoskg7B+wfGj6iEKh0A+GniTmUfEPTyV8+Mv+r9tVKhVbt27lwIEDbNmyhZkzZ/LBBx9w+PBhgoKCMGbKlClMnDjRoOyd1/vz7j84G+3i6IBKqSTxoaxXcmo6bs5ORuu4uzrj6eaiH4ABBJbyRafTEZ+UjL+vN3OWrqFNk/q80LIJAOUCSpOdk8P/flhE/67tUSrNe9ZFnZyCLi8Pq4eyXlZurqgTjU9D1ebkcPnjiVz55DMs3dzITUjAp1tX8jIyUCenGMQqbWzwbB1O1Kzvn1YXTCYnNqFARsvK0w2tWk1uYkp+TEwC1j4eBjHWXm4FMmjm4mJrjUqhKHBWPDkrBzc7a6N15h+5QHU/d/rVzl8Nrbwn2FpaMOi3XQxrWBlPB9un3u5/SpOWik6Th6WbYdbLwsWVvGTjZ7x1ubnc+vJ/3Pr6Cyxd3VAnJeLe7gU0mZnkpaZiGxSMtY8fZSf970GlP8+iVtu4k8iBfciNvvvU+vQ4XJz+PK6lGo4sktIycHNyNFrHw8UJTzdn/QAMIKiUDzqdjrjEFMr4euHq5Mi0Ma+Rk6smNSMTT1dnvv11DX6FLGBkalk5oNXeX1jjwfeNvY0CYwkhKwso5a7A11VJ2z/PKygU+d9dH/ZS8csOLTdiS9qJlIJc7ayMfr6TsrJxs7MxWmfBoUiql/agX90KAJTHBVtLCwYu2cHwxlWejc93eho6jQYLZ1f+enpW5eSMJi3FaB2dOpf4uV8Tv+BbVE4uaFKScWreBu29LDQZxrPEJY02Kx2dRoPSwXDFaoW9E9oM4yeG7Jq2Jy/qCvf2bQJAE3ub9HU5uA5+n6ytK9FmpKJNT8k/ofqX32qa+GhUji75UzVL6gWRxUEW5iiS5AmfIc7Oznh7e3PkyIPrMDQaDREPLX2uUCho2LAhEydOJCIiAisrK1atWlXofseNG0dqaqrBY+Sgl/9RWy0tLQgtG8DR0+cNyo+cPk+VUONzq6uGliMhOZWsv1znFBUdi1KhwNMtP5OXnZOD8qEPtVKpRKfTlYjkiC4vj4zISFzq1TUod6lXj7RTRa9yp8vLIzcuDrRaPNu0JmnP3gJnHT3Cn0dpZUXcHxsK2cuzI+XQSTxaNjAo83y+EanHz6LLywMg+dBJPFo2NIjxaNWI5IMlY0UxS5WSit4uHI6KNSg/dDOWan7Gf0BnqzUFTqQon7FrA3R5eWRdvoRjzdoG5Y41a5N5/mzRlTUa1AnxoNXi2qwlaYcPgE5H9q0oLrzWl4tDB+ofaYf2k3EqgotDBxpdcdHULC0sqBDkz+HTFwzKj5y5QNXyxk9yVQ0tS3xyKlnZD37ORkXHoVQo8HJ3MYi1trLEy80FjUbLjiMnafpcVUoCrRaik6Csr+H/07K+Cm4lFDzw5qhh9vo8ftig0T+OXdaRkKrjhw0a7hipUxJZqlRU9HHl0A3DVW0P3YilWikPo3Xu5WlQYvzzXRK+ox6LJo+cG1ewDTO89tYurAbZlyMfUVeDJjkRdFoc6jUh8+SRZ6fjGg15d29gVc7wWnarcpXIizJ+fabC0qrgNff3T7T/+b7nRV1B5eZtkD5VefigSUv+dw/AxCNJJuwZ8+abbzJlyhTKlStHhQoVmDlzJsnJyfofdYcPH2b79u2Eh4fj5eXF4cOHiY+Pp2JF4xfTAlhbW2NtbXjWPq8YpiL26vA8E2fOo0JwIFXKl2X1tj3EJiTRJbwZALMWryA+KYWP3xwEQHijuixYsZ5PZy1gcPdOpKRn8O2i5XRo0Qgb6/z2NHquGr+u30r5oDJULhfE7Zg45ixdTePnqqEqIatM3Vm0mPKffULG+UjSTp3Gp1tXrH19iFm2AoCAEW9g7eXFpQ8/AsAmoAyOYWGknzmDhZMTpV55GbtywVwa/1GBfXt36Uzizl3kpZa86Voqezvsy5XR/20XVBqnahXITUol+1Y0oZ+OxqaUN6cGvAvAzTlLCRjWh4pfvMeteb/jUq8G/gO6EfHyGP0+bnz7M/V2/ELZsYOJXbcd744t8WhZn4PNepu8f4XpU6s84zceoaK3K1V93Vl55hox6Vl0q5a/+t3MvWeIy7jHJ39ORWoS7MunW4+z7NRV6gfkT0ectusUYT6u+rPkao2Wa4lp+n/Hpd/jYlwKtpYWlHF1ME9HHxK/4jfKvPMhWZcukHn+HO7tX8DSy4uE9asB8B04BEt3D6K++AwA61L+2FWoSGbkeSwcHfHs1gObwCD9dp06l+wbhotbaDIyAAqUm1Pv9i34+LufqVS2DFXKB7Fq+35iEpLo1qoxAN/+uob45FQmDusLQJuGtZm3chOTvv+F115sR0p6Jt8sXkXHZvWx+fM4e/bKDeKSUigfUJr45BTmLN+AVqejb8dWZuvnww5e0NKlvpLoRAW3E3TULKfE2Q6OX87/wdmiev79w9YczP87/qFDVFY25GkMy5XK/HuFAaiU4GinwNtVR646f+n6kuDl50L58I/DVPJxo2opD1aevEpMWhYvVs8/mfjN7tPEZWTxaft6ADQN9uOTzUf5PeIKDYJ8SMi4xxc7IgjzdcPL8f7nW8O1hIc+37HJ2FpZUMbVeEbV1FI2rcJ7yBhyrl8m+8oFnJq1wcLdk7Qd+ScA3V7qh4WrO3FzvgTA0scP67Kh5Fy9iNLeAec2nbEqHaDfDoDKAqtS+d8RCgsLLFzdsSpTFm32PfLiSsZKqPf2b8HxxcHk3bmB+tYVbJ5risrZnXtHdwJg//yLKJ1cSF8xF4CcCydx7NwfdZ3mf05HdMahXW/Ut67mZ8CAe0d2YlOvJQ7tenPv0DZU7t7YNW3PvYMl5xYzwjxkEPaMeffdd4mJiaFv376oVCpee+01WrdujerP1YecnJzYs2cPM2bMIC0tjYCAAKZPn07btm1N3tZWDeuQmpHJ/OXrSExOpay/H9PffwvfP6fYJCanEpvwYNEFO1sbvh4/mi/nLWHAe5/i7GhPy/rP8VrPB0te9+/WAYVCwQ+/riI+KQVXJ0caPleN13sZXxbbHBI2b8HC2Rn/1wZj5elB1pWrnBs+gpw/l9u28vDA+i/3h1MoVZTq+zK2AQHo8vJIPXqM030HkHPX8EvJJqAMzjVrcHbIUJP253E51wqj/vZF+r8rTcu/we6tn1dyetA4rH09sfV/sALgvRu3OdrxNSpNH0fA0D7k3I3j3KjP9PcIA0g+GEFEn9GEThxJ6MQRZF29RUTvUSXmHmEArUP9Sb2Xy4+HIknIzCbY3YlvujTC7897CCVkZhOT/uBGSi9UDiQrN4/fTl7lq92ncbC2pLa/F281frCATnzGPXr98uALetHxSyw6folapT34sXszk/WtKCm7d6BycsKnT38s3NzJvnmdax++gzouPyto6eaOlddfVo1UKvHs1gP/0mXQafLIOBXB5ZFDyY0teO+8kiy8fi1S0zOZu3IjCSlpBPv7MuPdYfh65k/NTEhJIybhwdRjOxtrvnv/Db5YuIy+H0zF2cGeVvVqMrRHB31MTq6a739fz524BGytrWlYozKThvXF0b7gfebM5fxNHXZWWppUUeLw582al+zSkPrn3U8cbMDZ/skyuo62MKTdg58hDSopaFBJyY1YHT9vKxkZgtYVy5CancOcA+dIyMymnIczM19sjJ/z/c/3PWL+cqO0F6oEkZmr5rcTl/lq50kcrC2pE+DNW00fZDXjM7Lp+dOD49zPRy/y89GL1PL3ZG4v40uhm1rm4b0kODjh2qkXFi5u5N6+SfT0j/X3CFO5uGHh/pfp5EoVLm27YOlTCp1GQ3bkae5MGktewoMMtoWrG/6fztT/7dKuGy7tunEv8jR3p4wzWd+KknP2CAo7e+yav4DS0Zm82DukLvoKbUr+bxWlozNKlwezHHIi9qOwtsG2bksc2vRAm52F+toFMjf/ro/RpiaRunA6Du164frGJ2jTk7l3cCtZe579GS2PojDzJSIlnUJn6rXLRbHSarVUrFiR7t2788knnxTbfpNOG7/nzb/d+VfeMncTzCL1vOnvI1cSNPvW+L3b/u0ur9hj7iaYRdn/Fcwu/xfMiGxu7iaYxdjsZ3sF2b8revdxczfBLJzKeJm7CWbh+ekCczehUFnzzHPMtRv0bHz2ZYj6jLl58yY//vgjly5d4syZMwwdOpTr16/Tu3fJmZ4lhBBCCCH+4/JX5DH942+YNWsWQUFB2NjYUKtWLfbuLToZsXjxYqpVq4adnR2+vr4MGDCAxETj9wctjAzCnjFKpZKFCxdSu3ZtGjZsyJkzZ9i2bVuR13wJIYQQQgghCvrtt98YOXIkH3zwARERETRu3Ji2bdsSFRVlNH7fvn307duXQYMGce7cOZYtW8bRo0d59dVXn+h55ZqwZ4y/vz/79+83dzOEEEIIIYQo3DNyTdiXX37JoEGD9IOoGTNmsHnzZmbPns2UKVMKxB86dIjAwEBGjBgBQFBQEEOGDGHq1KlP9LzPxqsjhBBCCCGEEI+Qk5NDWlqawSMnJ8dobG5uLsePHyc8PNygPDw8nAMHDhit06BBA27fvs2GDRvQ6XTExsayfPly2rdv/0TtlEGYEEIIIYQQ4l9hypQpODs7GzyMZbQAEhIS0Gg0eHt7G5R7e3sTE2N89d4GDRqwePFievTogZWVFT4+Pri4uDBz5kyj8YWRQZgQQgghhBCieJlpYY5x48aRmppq8Bg3rujbICgeWtBDp9MVKLvv/PnzjBgxgo8++ojjx4+zadMmrl+/zuuvv/5EL49cEyaEEEIIIYT4V7C2tsba2vqxYj08PFCpVAWyXnFxcQWyY/dNmTKFhg0b8vbbbwNQtWpV7O3tady4MZ9++im+vr5G6z1MMmFCCCGEEEKIYqVQKs3yeBJWVlbUqlWLrVu3GpRv3bqVBg0aGK2TlZWF8qHnUalUQH4G7XHJIEwIIYQQQgjxnzR69Gjmzp3L/PnziYyMZNSoUURFRemnF44bN46+ffvq4zt27MjKlSuZPXs2165dY//+/YwYMYI6derg5+f32M8r0xGFEEIIIYQQ/0k9evQgMTGRSZMmER0dTVhYGBs2bCAgIACA6Ohog3uG9e/fn/T0dL799lvGjBmDi4sLLVq04PPPP3+i55VBmBBCCCGEEKJ4KZ6dCXfDhg1j2LBhRrctXLiwQNmbb77Jm2+++Y+e89l5dYQQQgghhBDiX0AyYUIIIYQQQojipTS+xLvIJ5kwIYQQQgghhDAhyYQJIYQQQgghipXiGbomzBzk1RFCCCGEEEIIE5JBmBBCCCGEEEKYkExHFEIIIYQQQhQvWZijSJIJE0IIIYQQQggTkkyYEEIIIYQQonjJwhxFkldHCCGEEEIIIUxIBmFCCCGEEEIIYUIyHVEIIYQQQghRvBSyMEdRJBMmhBBCCCGEECYkmTAhhBBCCCFE8VJKrqco8uoIIYQQQgghhAlJJkwYlexQytxNMIugZiHmboJZuAwrZ+4mmMWuN5abuwlmUe3cCnM3wSzmnK1k7iaYxZale83dBLMo9+5EczfBLKo2jTV3E8zCe8sMczdBPEyWqC+SvDpCCCGEEEIIYUIyCBNCCCGEEEIIE5LpiEIIIYQQQojipZQl6osimTAhhBBCCCGEMCHJhAkhhBBCCCGKlyzMUSR5dYQQQgghhBDChGQQJoQQQgghhBAmJNMRhRBCCCGEEMVLIQtzFEUyYUIIIYQQQghhQpIJE0IIIYQQQhQvpeR6iiKvjhBCCCGEEEKYkGTChBBCCCGEEMVLrgkrkmTChBBCCCGEEMKEZBAmhBBCCCGEECYk0xGFEEIIIYQQxUshuZ6iyKsjhBBCCCGEECYkmTAhhBBCCCFE8ZIl6oskr44QQgghhBBCmJAMwoQQQgghhBDChGQ6ohBCCCGEEKJ4yX3CiiSZMCGEEEIIIYQwIcmECSGEEEIIIYqXLFFfJHl1hBBCCCGEEMKEJBMmhBBCCCGEKF5yTViR/vODsP79+/PTTz8xZcoU3nvvPX356tWr6dKlCzqd7rH2ExgYyMiRIxk5cuRTamlBN27cICgoiIiICKpXr26y530S69evZ8Xy5SQlJREQEMBrQ4YQFhZWaLw6N5clS5awY+dOkpOS8PDwoGfPnoS3bg3Apo0b2b59Ozdv3gSgXLly9Ovfn9DQUJP053HZNwrHoUVHVE4uqGNuk7ryJ3KvXSg03rZWIxxbvoDK0wfdvSyyL5wibfUitFkZD/bZtB32DZ/HwtUDTWYa2acOk7ruV8hTm6JLj+X3k1f5+dhFEjKzKevuxNhm1ahZ2rPQ+A2RUfx09CK3UjJwsLakfqA3o5pUxcXWGoCrCanMPnCeyLhkotOyGNOsGn1qhpiqO4/FrdFzlB0zCOeaYdj4eXGs2zBi124vuk7j2lSa9h4OlULIuRvH1elziZqz1CDGp0s45Se8hV1wGbKuRnHxo6+IXbPtaXblia35YxO/r1xDYnIygWX8GTZ4AFUrVyo0PletZtGvv7Nt1x6Sk1Pw8HCnT/dutH2+ZYHYHXv28dkXX9Ggbm0++fA9I3szn/MHl3Bq73zupcfj6lWOeh3G4Rv03CPrxdw4wfof++LqHUK3Eav05dfPbuHkrjmkJUah1eTh5BFA1Ub9CanZ6Wl244l1aedHr66lcXe15kZUJl//eJXT51ONxjap70GXtn6UK2uPlaWS61FZzF9ygyMRyUbjWzb2ZOI7ldhzKIH3Pzv3NLvxxI7uWMKBzfNIT4nHq1Q5Wvd8n4Dyj36/oy6fYOHUV/AqFcLrE1YbbDu09SeO7fyV1KRo7Bxcqfhca1p1G42FpfVT6sWT27R+FWtWLiU5KQn/MoEMeO0NKoVVMxp79nQEH48bWaD86+9/prR/AAB5eXms/P0Xdm3fTFJiAn6l/Xml/xBqPFf3aXbjif1+6hqLTlx+8D3WpAo1SnkUGr/hwi1+Pn6JqJRMHKwsaBDgzcjGYfrvsZVnr/NH5C2uJqYBUNHLheENKhHm42aS/oiSS6YjAjY2Nnz++eckJxv/chB/z+7du5nzww/06NmTmd9+S+XKlflo/Hji4uIKrTNlyhROnjzJyJEj+XHuXN597z1K+/vrt58+fZqmzZox5X//Y/qXX+Lp6cmHH3xAQkKCKbr0WGxr1Me5Sz/St6wi7ov3yL16AffXx6FydTcab1U2FNeXh5N5aAdxU8aQtPArrMoE49JryIN91mqEc8depG9eTuyU0aT8+kP+83TsZapuPdLmi7eYtuskg+pWZMnLrahRyoM3V+0jOi3LaHzEnQQ+2nSEzmGBLOsXzucd6nE+JplPthzXx2TnaSjlbM+IRlXwsLcxVVeeiMrejrTTFzn31qTHircNLE3tdXNI2necfbU7c+Xz76n81Qf4dAnXx7jUq06NJV9xZ/Ea9tbqxJ3Fa6j56wxc6lR9Wt14Yjv37mfW3AX07t6NH76eRpXKFRk34TNi4+ILrfPJ59OJOH2GsSOGsfD7mXz49ijKlC5VIC42Lo4f5v9ElcoVn2YX/parpzdw8I//UaP5ELq8uRKfwFpsWjiEjJS7RdbLzU5n17L38AuuV2CbtZ0L1ZsP4YWhv9LtrdWE1urC7hUfcOvSvqfVjSfWopEnI14N5uffoxj41nFOnUtl2oQqeHsaHzRUr+zM0ZPJvD3xLINGnuDE6RQ+Hx9GSFmHArHentYMHxjMybMpT7kXT+7skQ1sWjqFxu1fZ8jHqygT8hyLZ7xGamLR73d2Vjqr571L2YoF3+/Th9axbfl0mr4wnOGf/sEL/T/l3JENbFvx5dPqxhPbv2cHC378lm49XmHaNz9SMawqn338LvFxsUXWmznnF+YuWql/+PqV1m/79ee5bN20jkGvv8WM2T8R3vYFpn72IdeuXnra3XlsWy7dZvqe0wysHcqS3s2p4efOm2sOFPk99vGWY3SqHMiyl1vyebs6nI9L5pPtEfqY47cTaF2+ND90a8SC7k3xcbRl+KoDxGXcM1W3RAklgzCgVatW+Pj4MGXKlEJjVqxYQeXKlbG2tiYwMJDp06frtzVr1oybN28yatQoFAoFisdMvxa1TwCFQsHq1asNylxcXFi4cCEAQUFBANSoUQOFQkGzZs0A2LVrF3Xq1MHe3h4XFxcaNmyozxyZ0qpVqwgPD6dNmzaUKVOGIa+/jqenJ3/88YfR+GPHjnHmzBkmffIJNWrUwNvbm9DQUCpVenBm/Z1336VDhw4EBwfj7+/PiLfeQqvVcurkSRP16tEcmrUn89AOsg7tIC/2DqmrfkKTnIh9w3Cj8VYBIWiS4sjcswlNUjy51y6SuX8blv5lH8QEhpBz/SL3ju9HkxRPzsXTZJ04YBBjbouPX6JzWBBdqgRR1t2Jt5tXx9vRjuWnrhqNPxOdiJ+TPb1qhlDK2Z4apTzoVrUs52MfnAyp7OPGqKZVaV3BH0tVyTxcxW/ew6WPZxCzeutjxQe81pPsqGjOj5lMxoVr3Jq/nFsLV1J29EB9TNCb/UjYdoCrU+eQefEaV6fOIWHHIQLf7Pe0uvHElq9eR9vnW9C+dSsC/EszfPBAvDzcWbdxs9H4I8cjOHX2HJM//oBa1avh4+1FhfIhVK5YwSBOo9EwedrX9OvdA19vb1N05Ymc2fsToc91pULtl3D1CqZ+x/dxcPbh/KGlRdbbu+pjylVrj3eZ6gW2+ZWtQ1Dl53H1CsbJvQxhDfvi5lOe2BvHC+7ITHp2Ls36rTGs3xLDzdtZfDP3KnEJ2XRu62c0/pu5V1my8hYXLqdzO/oecxZd53b0PRrWMTwZpVTCx2MrMm/JDe7GZpuiK0/k0JaF1GjcjZpNXsLTL5g2vd7H2c2Ho7t+LbLe+p8/JqxuB0oHVy+w7fbVCMqUq0mVeh1x8ShNcFgjwuq2J/rG2afUiye3btXvtAhvR6vWHShdJpCBr72Ju4cnmzesKbKes7MLrm7u+odKpdJv271zC127v0yt2vXw8fWjTfvOVKtZh3Urf3/a3Xlsv5y4QqfKgXQJCyTIzYmxTavi7WDL8jPXjcafiUnG18meXtWD9d9jXcOCiIxN0cd81qY23auVJdTThSA3Rz5sWRMdOo7cKvyE1b+GUmmexzPi2WnpU6RSqZg8eTIzZ87k9u3bBbYfP36c7t2707NnT86cOcOECRMYP368fjC0cuVKSpcuzaRJk4iOjiY6OvqRz/mofT6OI0eOALBt2zaio6NZuXIleXl5dO7cmaZNm3L69GkOHjzIa6+99tgDw+KiVqu5cvkyNWvWNCivUbMmkefPG61z+NAhQkJCWL5sGa+8/DKvvvoqc3/8kZycnEKfJycnB41Gg4OjY7G2/29TqbD0L0vOxdMGxTkXT2EVVN5oldzrl1C5uGNdqToASkdnbKvXJef8gzNpudcuYlW6LJZlgvOfxt0Lm4o1yP5LjDmpNVoiY1OoF2D4o7l+gDen7iYarVPNz53YjHvsuxaNTqcjMTObbZdu06isrymabDYu9aoTv22/QVn8lr041wpDYZE/Q9y1XnUSthlmQRK27sW1fg2TtbMoarWa/7N339FRFW0Ah3+76b33hIRUSOhFQHrv0hQUlGJBQREERBBFsYANpInKJ0V6b9J77733kgTSey+7+/0RSVyyCaBhN+j7nLPnwOzM3Znd3Ll37jt37rUbN6lTs4ZWeu2a1bl4+arOMoePHickMIBlq9bSs99b9H37PX6Z/Xux/XvB0hXY2dnSoU2rp1X9v02Vn0v8/Yt4BTXUSvcKakhMeMn74tUTq0lNiKBWy3cf+RkajYZ7Nw6TEncH98eY4qgPxsYKggNtOH46USv9+OkkqlS2faxtKBRgaWFEapr29On+L/uSnJLHxu3RZVbfsqLKz+X+3YsEhGn/3v6hDYm8UfLvffrAKpLiwmn2gu7fu0Jgbe7fvci9WwXHiaS4CG6c30dQtaZlV/l/IC8vj5s3rlGjZl2t9Oq16nL1cukDxZHvv8kbr3bj848/4PzZU8W2a2JiqpVmamrK5Uvny6bi/1CeSs2V2GTqV3DVSq/v68a5qBKOYx6OxKZnceB2dOFxbOeNezTyK/kCUnZ+PvkqNbZmJmVaf/Hs+c/fE/ZAt27dqFGjBp999hmzZ8/Wem/y5Mm0bNmSTz/9FIDg4GAuXbrE999/T//+/XF0dMTIyAgbGxvc3d0f6/Metc3H4eJScK+Nk5NT4ecmJiaSkpJSGC0CqFxZ/1N6UlNTUavV2Ds4aKU72NuXOO0zOjqaixcvYmJqyieffkpqSgo//fQTaWlpfDB8uM4yc+fOxcnJiZo1y8fJqdLKFoWREepU7fskVGkpmNnY6yyTe+caifOn49hvGAoTExRGxmSdP07yyrmFebJOH0JpbYvL0C9AAQojY9IPbCN9R+lXJfUlOSsHlUaDk5X21CRHSzMSMnVf3a7u6czX7Z9j9Maj5KpU5Ks1NA3wYFTzGnqoseGYuTmTE6M9fTY3NgGliQmmzg7kRMdh5u5MToz2QT8nJgEz95Lvr9OnlNQ01Go1DvZ2WukO9vYkJifrLBMVE8P5S1cwMTHli7GjSElNZerP/yMtPZ0PhxacrF64dIXN23cya+okndswtOzMZDRqFZbW2veHWFg7kZWme0p0Svwdjm+dTKeBC1AalXzIzc1OY9HEZqjyc1EqlTTsMg7vhwZ7hmJna4KxkYLEZO0BVGJyHk72piWU0vZyV2/MzYzYdaDo6n/VyrZ0au3BgKEnyrS+ZSUzLQmNWoW1rXb0ztrOiZsXdP/eCTF32LlqMgM+Wlji712lXkcy0hOZ800fQINalU+dZq/QqMPAsm7C35KWmoJarcLOXvueJXt7B5KTEnWWcXB04p0hIwkIDCEvL5e9u7Yxfuxwxn8zlbA/7yOrUasuf6xdTmiV6rh7eHL+7EmOHz2IWqV+6m16HIXHMUvt45iThRkJGbovBlf3dOKrtnUYs/k4OSoVKrWGpv7ufNhM971zANMPXsTF2oJ6Dw32/o00sjBHqWQQ9hfffvstLVq0YMSIEVrply9fpksX7RukGzZsyJQpU1CpVFrh9sf1NLYJ4OjoSP/+/Wnbti2tW7emVatW9OzZEw+PkqMLOTk5xa5G5+TkYGb2z28QfjgCp9FoSozKqdVqFAoFo0aNwsrKCoC38vKY8PXXDH733WL1WbFiBXv37OHb777D1PTxTgT05+EFXRQ60goYu3lh36M/aVtXkX3lLEa2Dth16YN9rzdJXvIrAKaBodi06Ubyitnk3r2OsYs7dt37o05JIm3b6qfblCfy0O8NKND9e99KSOW73Wd4q35lGvi5EZ+RzZR955mw4xSftS0fEYCn5uEFfx7sE39N15XnMRcK0puH92WNpoRfG9Tqgn3/45FDsf5z/x70Rh7jv/mB9995E5VKzcRJUxn+3iDs7B4vulJ+aHSuAqZWq9i19ENqtXoPe5eKpW7BxNSK7kNWk5+byb2bRziy8VtsHH3w9H/uaVX6ien8k3yMcq2auPB6bz/GfHWB5JSCgZyFhRGfjqjEdzOukZKaX/aVLVMPH8co8fdePWskzboMwcm95N/7zpWj7N/wKx1fHYeXfzUSY8PZsmQC1n+40LTz4LKu/N+mY/cucbU7L+8KeHlXKPx/SOUqxMfHsn7V0sJB2Otvv8/P075n6DuvAQrcPTxp0ao9u3Zsfkot+HuKtRse/hModCshle/3nuOteiE0qOBGXGY2U/dfYOKuM4xrXatY/t9PXGPr1Uhm9WiMmfHfO88T/x4yCPuLJk2a0LZtWz7++GOtaJSugcPjrppYksfZpkKhKJaWl/folfDmzp3L+++/z5YtW1i2bBmffPIJ27dvp3794jcIQ8FiGOPHj9dKG/L++wwdOvRxmqKTra0tSqWSpETtq2bJKSnY29vrLOPo6IiTk1PhAAzAx8cHjUZDfHw8Xl5FN/CvWrmS5cuW8fWECYX3xpUH6oxUNCoVSlt7rXQjG1vUabpXEbNp3ZXcW9dI3/UHAPn3w0nOzcZl6BekblyGOjUZ2w49yTy+j8wjuwryREWgMDXDvtdA0ravMfjJub2FGUYKBQkZ2lGvpMwcHC11D+bnHLtCDU8n+tUtWNky2AUsTIx5Y9keBjcMw8Xa4qnX2xByYuKLRbRMXRxR5+WRm5BckCc6HjN37WiLmatjsQiaodjZ2hTs30nJWulJKSk4lLh/O+Ds5Fg4AAOo4OONRqMhLiGB7OwcomNj+eTLontzH/R/rbu8xO+/TMfT4/FmGjwt5pb2KJRGZKZr/w5Z6YlYWBdfeCcvJ4P4exdIiLrMofVfAaDRqEGj4bexVWj/+m94/blQh0KpxM65YBU5J8/KJMfe5MyeWeViEJaSmke+SoOTg/b0KQc7ExKTc0st26KRC6PfD+HTby5x4mxyYbqXuzmebhZ882nRarnKPw+Je9Y2ofc7x7gfbdh7xCxtHFAojUhP1f69M1ITikXHAHKzM7h/5wJR4ZfZtOhLoOj3/uKtMF4bPpuKleuze+00qjV4gVpNXgLAzTuEvJws/pg/jiYd30Fh4HtabGztUCqNikW9UlKSsLd3KKFUccEhYezbva3w/3Z29oz+9Gtyc3NIS03F0cmZhXN/xdWtfExBf3Aci38o6pWYlVMsOvbA3BPXqO7hSN/aBbcbBGGHhbERb67cz6DnQ3H5y4JS809eZ87xa/zcvSFBLnY6tyf+W2QQ9pBvvvmGGjVqEBxcdP9OaGgoBw5o359x6NAhgoODCyNWpqamqFSqx/6cx9mmi4uL1v1l169fJzOzaIWeB9EfXZ9bs2ZNatasyZgxY2jQoAGLFy8ucRA2ZswYhj803S/y3r3HbosuJiYmBAYFcfr0aZ5vWDSl5vSpU9Rv0EBnmQffSVZWFhYWBSfg9+7dQ6lU4uxcdEK6cuVKli5ZwldffaX1O5ULKhV5EbcwC6lG9rnjhclmIdXIPq97yo3C1AzNw7+h+sH0DEVhnmIDLbW6xCiTvpkYKansZs/R8BhaBBUNlo/cjaFZgO4b97PzVBgpteuv/A9MXUg+cgbXjs210lxaNyLl5AU0+QURgaQjZ3Bu2ZDbU38vzOPcqhFJh8vHPYAmJiYEBwZw8vRZGjUoWl765JlzNKxXV2eZKpVD2HfgkNb+HXnvPkqlEhcnJxQKBb/N+FGrzJwFi8nKyubdga/j4qx7dVF9MjI2xdkzjHvXD1ExrHVh+r0bh/Ct3KJYflMza3oM1Z4yfOnIEu7fOkqr3lOwcfQuVuYBDRrU+aUPcPQlP1/DtRtp1K3pwL4jRdNk69Rw4MBR3ffKQEEEbMz7IXz+w2UOn9A+oQ+PzOS1d49rpb31WkUsLYyYOusGsfEl3wusL0bGpnj6hnHr4iEq1yr6vW9dOkRIzeK/t5m5NYPGr9dKO757CbevHKHnoKnYuxT83nm5WSgU2gMthVIJGg0aSo4m64uJiQkBgcGcPX2Ces83KUw/d/oEdes3euzt3L51HQfH4vutqakZTs4u5Ofnc+TQPp5v3Kwsqv2PmRgpqeRqz9HwWFoEFh23jobH0rSEe5V1HccK//+XY/b8k9f47dhVfurakFC3xx/IPvMUsvREaWQQ9pCqVavSp08fpk+fXpg2YsQI6taty5dffkmvXr04fPgwM2bMYObMmYV5/Pz82LdvHy+//DJmZmZagwZdHmebLVq0YMaMGdSvXx+1Ws1HH32EiUnRlUhXV1csLCzYsmUL3t7emJubk5iYyKxZs3jhhRfw9PTk6tWrXLt2jb59+5ZYFzMzs2JT/czKYMn3bt26MemHHwgKCqJS5cps2byZuLg4OnToABRE7BISEhg5ciQAzZo3Z8mSJfw4eTKvvvoqKampzJ49m9Zt2hTWb8WKFSyYP59RH32Eq5sbiX9G2iwsLApP7Awtfc9GHF59j7zwm+TeuY7V8y0xcnAm42DB6nm2nV7ByM6RpEU/AZB94ST2Lw8kt2HroumI3fuRe+c66tSkwjzWzTuSF3mncDqibYdeZF04YfAo2AN9agfz6eZjVHZzoJqHE6vP3yI6LZMe1QtWcJy+/zyx6Vl82b7gyn6TAA++2n6SFWdv0sC3YDriD3vOUsXdoTAKlqdSc+vPZ6vkqdTEpmVxNTYZCxNjKjgUX+raEIysLLEKLJqGY1nRG9vqlchNTCE7IoqQr4Zj7uXG2QEfAXB31lJ8B/eh8vejiZi9HPv6NfEZ0IPTrxZNg74zYz71dy3Ef+RbxPyxE7fOLXFu2YDDzXrrvX0lebFrZ76ZPI3goABCK4Wwcct2YuPi6dy+YBXQ335fSHxCIqOHvw9Ay6aNWbhsJd9N/Yl+vXuRmprKr3Pn065Vi8L9u6JvBa3PeBA1ezjdkKo27see5aNx8a6Ca4UaXDm2nPTkKCrX6wXAsS2TyUiNoXnPb1EolTi6a18osrB2wsjYTCv9zJ5ZOHuFYetUAXV+HuFX93H91HoadR2n17aVZunaSD4dXokr19O5cCWVF9p54OZiztrNBUu1v923Ii5Opnz1Y8HCLK2auPDJB5WY+r+bXLySiqN9wbErJ1dNRqaK3DwNt8O1l/1Ozyi4CPFwuiHVb9OfNb99hKdfFbwDanBy33JSEqOo0/RlAHasmkRaUizd3iz4vV29tX9vK1tHjE3MtNKDqzfn8LZ5eFSojJd/dRJj77J77TRCarRAqSwfU9Q6d+vJtElfExAUQkilMLZv2UB8XCxtOrwAwMJ5s0hMiOP9EWMB2LB2BS5u7vhUqEh+fh77dm/nyMG9fPjxl4XbvHblEokJ8fj5B5KYEMfyxfNQq9V07VF+HrXyaq1APt16glA3e6p5OLL6/B2i0zJ5sWrBjJvpBy8Sl57FF39OmW/s785XO0+z4tytwuPYpL3nCHMrOo79fuIaPx+5zNdt6+Bha0n8nzNGLE2MsTSV0/D/Mvn1dfjyyy9ZvrxoydRatWqxfPlyxo0bx5dffomHhwdffPGF1pTFL774grfffpuAgABycnIeOV3xcbY5adIkBgwYQJMmTfD09GTq1KmcPFm0ZLGxsTHTpk3jiy++YNy4cTRu3Jhly5Zx5coVfv/9dxISEvDw8OC9997j7bff1lGLp6tp06akpaWxePFiEhMT8fPzY/wXX+D257LTSYmJxP3lmWEWFhZ8PWECP//8M0OHDsXGxobGTZpoDSA3bthAfn4+E77+Wuuzevfpw6uvvqqfhj1C1unDKK1ssGnbAyM7B/KiIkj49RtUSQUDW6WtvdYzwzKP7UVhZoFV47bYdn0NTVYGOdcvkrJ+UWGeB/d92XbshZGdY8HDmi+cJHVj6cti61PbEB9SsnL535HLxGdkE+Bky7RujfC0LTiRjs/IJjqt6OTqhTA/MnPzWXbmJj/uPYe1mQl1fVwZ2rhqYZ649CxeWVj0gOIFJ6+x4OQ1ans787+ezfTWttLY1a5Cg50LCv8f+sPHAETMX825N8Zg5uGChU/RVdSsO5Ec7zyQ0Elj8B3Uh5z7sVz84Gui1xRN20k6fJrTfYYTMn4YIePfJ/NmBKd7f0DyMe1VNw2peeOGpKamsWDpChITk/DzrcDEzz7GzbXgZvOExCRi44ou5lhYWPDdF+OYPms2gz8Yha2tDU0bPc/rr5afE7DHEVCtAzkZyZzaOZPMtDgc3YJo1/8XbBwKIsCZaXFkJD96hdy/ysvN5OC6L8hIicHYxBw7l4o07/UtAdU6PI0m/C27DsRhZ2tC/5d9cXI05fbdDD4cf56YuIKIlZOjKW4uRVOvurTzxNhYyYhBQYwYVPSA9U07o5kwRfcKmuVRlec6kJWezN4/fiI9JQ5XryD6DP0Ve+eC3zs9OY6UxNKfGfawJp0GAQp2rZ1KWlIMljaOBFdvTsvuw8q+AX9TwyYtSEtNYcWS+SQlJlDBtyIfj/8WV9eCKcFJiQnExxUdv/Pz85g/+2cSE+IwNTXDx9ePjz//ltp1i2bg5OXlsmTBb8RER2FuYUGtOvV4f8RYrKzLyerGQJtgb5Kzcvnf0avEZ/55HOvyPB62lsCD41jR871eCPUlMzef5Wdv8eP+C9iYmVDX24X3G4UV5llx7jZ5KjWjNh3T+qyB9Srxdv3y9yzEMiWRsFIpNP/05ibxr3Tz1i1DV8EgzKeOMXQVDMI+NNDQVTCIPe+tNHQVDKL6xVWGroJBLL0Q+uhM/0Jr5+43dBUMYvBHTR6d6V+omnvpD1T+t/LbNsXQVTAI68HfGLoKJcp6xPP0nhaLZs/GxT0ZogohhBBCCCGEHskg7Clp37491tbWOl8TJkwwdPWEEEIIIYR4ajQKhUFezwq5J+wp+e2338jKytL5nqOjo850IYQQQgghxL+fDMKekr8+00oIIYQQQoj/FFmYo1Ty7QghhBBCCCGEHkkkTAghhBBCCFG2nqH7swxBImFCCCGEEEIIoUcyCBNCCCGEEEIIPZLpiEIIIYQQQoiypZRYT2nk2xFCCCGEEEIIPZJImBBCCCGEEKJMPUsPTjYEiYQJIYQQQgghhB7JIEwIIYQQQggh9EimIwohhBBCCCHKlkJiPaWRb0cIIYQQQggh9EgiYUIIIYQQQogypZFIWKnk2xFCCCGEEEIIPZJImBBCCCGEEKJsyRL1pZJImBBCCCGEEELokQzChBBCCCGEEP9ZM2fOpGLFipibm1O7dm32799fYt7+/fujUCiKvcLCwp7oM2UQJoQQQgghhChTGoXSIK8ntWzZMoYNG8bYsWM5ffo0jRs3pn379oSHh+vMP3XqVKKiogpfERERODo68tJLLz3R58ogTAghhBBCCPGfNHnyZN544w3efPNNKleuzJQpU/Dx8eHnn3/Wmd/Ozg53d/fC14kTJ0hKSmLAgAFP9LmyMIcQQgghhBCibBloYY6cnBxycnK00szMzDAzMyuWNzc3l5MnTzJ69Git9DZt2nDo0KHH+rzZs2fTqlUrfH19n6ieEgkTQgghhBBC/CtMnDgROzs7rdfEiRN15o2Pj0elUuHm5qaV7ubmRnR09CM/Kyoqis2bN/Pmm28+cT0lEiaEEEIIIYT4VxgzZgzDhw/XStMVBfsrxUNRO41GUyxNl3nz5mFvb0/Xrl2fuJ4yCBNCCCGEEEKUrb+xSEZZKGnqoS7Ozs4YGRkVi3rFxsYWi449TKPRMGfOHF577TVMTU2fuJ4yCBM6xeY4G7oKBhFkZ23oKhjE9VX7DF0Fg6h+cZWhq2AQZ8N6GLoKBvHOgR8MXQWDsBjc2dBVMIiwr5oYugoGEXU60dBVMAjfjf/N/Vv8M6amptSuXZvt27fTrVu3wvTt27fTpUuXUsvu3buXGzdu8MYbb/ytz5ZBmBBCCCGEEKJMaQy0MMeTGj58OK+99hp16tShQYMGzJo1i/DwcN555x2gYHrjvXv3mD9/vla52bNnU69ePapUqfK3PlcGYUIIIYQQQoj/pF69epGQkMAXX3xBVFQUVapUYdOmTYWrHUZFRRV7ZlhKSgqrVq1i6tSpf/tzZRAmhBBCCCGEKFsGuifs7xg8eDCDBw/W+d68efOKpdnZ2ZGZmfmPPvPZ+XaEEEIIIYQQ4l9ABmFCCCGEEEIIoUcyHVEIIYQQQghRpjQ8GwtzGIpEwoQQQgghhBBCjyQSJoQQQgghhChTmmdoYQ5DkG9HCCGEEEIIIfRIBmFCCCGEEEIIoUcyHVEIIYQQQghRtmQ6Yqnk2xFCCCGEEEIIPZJImBBCCCGEEKJMaRSyRH1pJBImhBBCCCGEEHokkTAhhBBCCCFEmZIl6ksn344QQgghhBBC6JEMwoQQQgghhBBCj2Q6ohBCCCGEEKJsycIcpZJImBBCCCGEEELokUTChBBCCCGEEGVKFuYonXw7QgghhBBCCKFHMggTQgghhBBCCD2S6YhCCCGEEEKIMqVBFuYojUTChBBCCCGEEEKPJBKmZ/379+f3338HwMjICE9PTzp27MiECRNwcHAwcO3K3s5NK9i8diHJSfF4+fjT+43hhITV1Jn38vmTfPvpO8XSJ8xYgae3X+H/M9LTWLVoJieP7CYjPQ0XN09e7j+M6nUaPq1mPDHzus2xaNQWpbU9qrh7pG9eSv7d6yXmN6tWD4tG7TFydEWTk0Xu9QtkbF2OJiujMI/C3ALLlt0xC62FwtwKVXIcGVuWk3f9vD6a9FicOnfF9aVXMHF0IvvuHe79PI2MC+dKzO/cuRvOXbpj6uZBbmwMMUvmk7Rjq8689s1a4vfx56Qc2s/tzz9+Wk34W9Zt3MLy1etISErCr4IPg98aQLWw0BLz5+blsWDJcnbs2UdSUjLOzk706dmD9q1bFsu7a98Bvv7+R56vV5cvPxn9NJvxRBwb1cF/xBvY1aqCuacrJ3oMJmb9ztLLNK5L6A+jsQ4NIud+LDcn/Ub4rKVaedy7tSH486FYBlQg82Y4V8f9SMy6HU+zKU9s+Y6DLNi0h/iUNPy93BjZpws1Q/x15v1s1lI2HDhRLN3fy40VEz8s/P/O4+f4edUWImMT8HZ1YvCL7WlRp+pTa8Pfce7AIk7tmk1GahyO7kE06fYxXgF1Hlnu/q2TrJrxGk7uQfQeta4w/dLR1exYMqZY/sHfn8PYxKxM6/5POHXqisuLr2Di6Ej23Tvc/2U6GRdL7tecOnfDuXN3TN3cyY2LIXbJApJ2ltCvNW2B75iCfu3OF2OfVhP+Fu/+vfB7dwCmri5kXL3B1U+/JfnoqZLzD3gZn9d7Y+HjSfa9KG5P+R9RK9YXvq8wNqbi+2/i0asLZu6uZN68w/UvJ5Ow+6A+mvPYVmzfz4KNu4hPTsXfy50Rr3WnZqUAnXk//2URG/YfK5bu7+XO8u+K/rZ3HjvDLys2ERkbj7erM4N7dqR53epPrQ3lhSzMUToZhBlAu3btmDt3Lvn5+Vy6dInXX3+d5ORklixZYuiqlamjB7axeM5k+r79EUGVqrN762omfzmUCdOX4+TiXmK5b35aibmlVeH/bW2LBqf5eXn88Pm72Ng58t6ob3FwciUxPgZzC8un2pYnYVqlLlbtXyZ9w0Lyw29gXrcpdq8OI2nGp6hTEovlN64QiHX3N8nYvJTcq2dR2tpj3bkv1l36k7b0p4JMRkbY9huBJiON1GU/o05JQmnngCYnW8+tK5l90xZ4vfM+kdMnk3HxPM4dX8D/6++58uZr5MXFFsvv1KkrHq+/TcSU78i8ehnLSqH4DBuFKj2N1COHtPKauLrh+dZg0s+f0VNrHt/u/QeZ+dtc3n/nLaqEVmLDlm2M+fxr5vw0BTdXF51lvvx2EknJyYx8fzBeHh4kp6SgUqmK5YuJjeXXOb9TNazy027GEzOysiT13FUif19N7RUzHpnfws+bun/MImL2Cs70+xCH52tRZfpn5MYlEr1mGwD29WtQc/GPXPtsKtHrduDepRW1lkzhcLPeJB8r+aRXn7YdOcOkResZ3a87NYL8WLX7CEN++I0VEz/Ew7n4hbSRr3ZhSM8Ohf9XqdW8MnYyrepWK0w7d/0OY35ayDs92tK8dlV2nzzP6J8WMPuTd6ka4KuXdj3KtVOb2LdmIs1e/AzPirW4cGgp6399i1fHbMTGwbPEcjlZaWxb9BE+QQ3ITIsv9r6puTWvfbxFK608DcDsm7TA8+0h3PtpMhkXL+DU4QUqfvUdVwf21d2vdeyCR/+BRE79nsxrl7EMqYz30D/7taPF+zWPNweTfv6svprz2Ny6tCPky9FcGf0VycdO49X3JWou+YXDjV8g+150sfze/XoRNHYYl0Z8TuqZC9jWrEropM/JS0khftteAAJGD8HjxU5cHvE5GTdu49SsIdXnTuV4p1dJu3BF303UadvhU0xasIbRA16ienBFVu86xPvf/cKK78bg7uxYLP/Ivt157+XOhf9XqdT0/vhbWtarUZh27vptPp7+O++82IHmdaux+/g5Rk+fx+xxQ6kS6KeHVonySoaoBmBmZoa7uzve3t60adOGXr16sW1bwUlIs2bNGDZsmFb+rl270r9//8L/+/n5MWHCBF5//XVsbGyoUKECs2bNKnw/NzeX9957Dw8PD8zNzfHz82PixIn6aJqWresW06RVF5q27oqnT0X6vDkCR2c3dm1ZWWo5GztH7B2cC19KI6PC9/btXE96Wirvj/mBoMrVcXb1IDi0BhUqBj/t5jw2i+fbkH1qPzmn9qOKjyJj81JUqYmY122mM7+JTwDq5Hiyj+5EnRxPfvgNsk/swdjLrzCPec1GKC2sSF08g/zwG6hTEsgPv4EqJlI/jXoMLj16kbhlI4lbNpATcZd7v0wnLy4W587ddOZ3bNmGhE3rSd67i9zoKJL37CRxywZce/bRzqhU4jt6HNEL5pAbFaWHljyZlWv/oH3rFnRs2wpfH2/efet1XJ2d+GOz7ivfx06e5uyFi0z4bCy1a1TH3c2VSsFBhFWupJVPpVIx4Yep9OvdCw83N3005YnEbd3Htc+mEL12+2Pl9x34MtnhUVwaMYH0K7eImLOSiHmr8R/+emGeikP6Eb/jEDe/m0XG1Vvc/G4W8buO4Dek39NqxhNbuGUvXZo+R7dm9ajo5cbIV7vg5mjPyl2Hdea3sbTA2d628HXpdiSpmVm80KRuYZ7FW/dTr0oQr3duSUVPV17v3JLnQoNYsnW/vpr1SKf3zCWsXg+qNHgJR/cAmnQfi7W9O+cOlH7xcNfycYTU7oS7X40SciiwsnXRepUnzt17krh1I4lbNpITcZf7v04nLy4Op05ddeZ3aNmWhM3rSd73Z7+2dxeJWzfi2rO3dkalEt+PPiVm4Vxyo+8//YY8Id93+nJv8WruLVpFxvVbXPv0W7LvRePd/2Wd+T1e6kzk/BXErNtC1t1IYtZu5t7i1fi990ZhHs+XOnN76v+I37mfrLuRRP6+jIQ9B/Ed1F9PrXq0RZv30KVZfbo2b0DFP6Ngbk4OrNyhO1pn/dD+ffl2OKkZWbzQpF5hniWb91KvSggDurTGz9ONAV1a81xYMIu37NVXswxHoTDM6xkhgzADu3XrFlu2bMHExOSJyk2aNIk6depw+vRpBg8ezKBBg7hypeBK0rRp01i/fj3Lly/n6tWrLFy4ED8/v6dQ+5Ll5+Vx5+YVqtSop5VepUY9blwp/Yr2Z8NfZeiAdnz76SAun9eexnPm2D4CK1Vlwa/f8n6/tox9vxd/rJiLWkcUwSCMjDD28CXv5kWt5LwblzCpEKizSF74DZS2DpgEFUw9UljZYhZWh9xrRd+TaaUa5EXcxLpTHxxHTcb+3S+waNKh3HQ2CmNjLIOCSTulPS0j7eRxrEKr6C5jaoo6N0crTZ2bi2VIZfjLwNu9T3/yU5JJ3LKx7Cv+D+Xl5XHtxk3q1KyhlV67ZnUuXr6qs8zho8cJCQxg2aq19Oz3Fn3ffo9fZv9OTo72d7Fg6Qrs7Gzp0KbV06q+XtnXr0HcQycycdv2Y1e7CgrjgkkZDvVrEL/jgFae+O37cWigewqzvuXl53Plzj3qV9G+6FO/ajDnrt95rG2s23uU58KC8PjLVfVzN+5Sv0qIVr4GVUM4+5jbfNpU+bnERl6kQqVGWukVKjUk6s7pEstdOrqKlPhw6rV9r8Q8ebmZzB3fnNmfNWH9rLeJjbxUZvX+p4r6teNa6WmnjmNVuYR+zcQETW6uVpo6NweLYO1+za13P/KTk0ncWv76NYWJMTbVQknYox25S9x7CPs6uqfQKU1NUD/Uh6mzc7CrWbVw/1aYmqLOyS2Wx/65crR/346gflXtfbF+1RDOXb/9WNtYt+cIz4UF4+Hy1/37NvWqPbTNapU4d+3xtin+vWQ6ogFs2LABa2trVCoV2dkF08kmT578RNvo0KEDgwcPBuCjjz7ixx9/ZM+ePVSqVInw8HCCgoJo1KgRCoUCX9/Sp7Pk5OQUOwHMzc3B1PTvTwlJS0tGrVZha68dvre1cyIlKUFnGXtHJ/oP/hi/gMrk5+VyaM8mvhs3mNFf/UJIWC0AYmPuEX/+BA2atGP4p1OIjopgwazvUKvz6dLrrb9d37KitLRBYWSEOj1VK12dkYLCWvdBOz/iJmkr/4dNz3dQGBujMDIm5/JpMjYuLtqugwsmFSuTc+4IKQumYuTkhnWnPqA0ImvPH0+1TY/DyNYOhZExeUlJWul5SUnYOBSfwgGQduIYTu06k3JoP1nXr2ERFIJj2w4oTUwwtrMnPzEBq9CqOLbryNVBr+vchqGlpKahVqtxsLfTSnewtycxOVlnmaiYGM5fuoKJiSlfjB1FSmoqU3/+H2np6Xw49F0ALly6wubtO5k1ddLTboLemLk5kxOjPR0tNzYBpYkJps4O5ETHYebuTE6Mdv+QE5OAmXv5iI4kp2WgUqtxsrPRSneytSEhJe2R5eOSUzl07ipfDdKOiiSkpOFoa62V5mhr/Vjb1IesjCQ0ahWWNk5a6ZY2zmSmxukskxx3h4N/TOLF9xehNNJ9quHg5k/r3hNx8gghNzudM/vms3LqK/QetQ57F7+ybsYTe9Cv5T/Ur+UnJWLsWEK/dvIYju06FfRrN/7s19po92uWoVVwbNuRa+++oXMbhmbq6IDS2JjcuIf2xbgEnFyddZZJ2HMIrz49iN28i7Rzl7CtHobnK91Qmppg4mhPbmx8QdTr7b4kHz5B5p0IHBvXx6VtcxR/GZwa0oP929HOVivd0c6G+MfYF+OTUjh09jJfvdtXKz0hOQ0nW119hvZ5gvjvkUGYATRv3pyff/6ZzMxMfvvtN65du8aQIUOeaBvVqhXdT6BQKHB3dyc2tmB+ev/+/WndujUhISG0a9eOTp060aZNmxK3NXHiRMaPH6+V9vrg0bz5XvEbpp+U4qHlSTVoSozeeHj54fGXKXiBlaqREB/D5rULCwdhGo0GWzsHBgz+GKWREX6BlUlOjGPz2gXlYhBWMgVoNDrfMXLxwKpDb7L2rCf3xkWUNnZYtXkJ686vkb5uXkFphQJ1Rirp638HjQZV1F0ybe2xbNi2XAzCCj3UxoKfWne7oxfNw9jBkeCpv4KiYMCWuG0zbr36gFqF0sKCCqM/IWLKd6hSU55+3f+Jh/+mNSUvzKtWa1AoFHw8cijWVgX3Pg56I4/x3/zA+++8iUqlZuKkqQx/bxB2D50MPPMe3gcefG9/TdeVp4R9x1Ae/m0L+rVHl/tj/3GsLc1pXrv4BRmF4uG+snia4en4O9dRR7VaxZb5I6jffggOrhVL3JqHXw08/jJN0bNiLZb80I2z+xbStMcnZVXpMvD4f5Mxi3/HxMGRoCm/gALyk5JI2r6lYDqi6s9+bdSnRE79vvz3azzcn5fc7luTf8HU1ZnnNi0ChYLcuATuL11LxSFvoFGrAbj6yTeETvqc5w/+gUajIetOBPeXrsXz5a5PuyFPREd3/lgLrf+x7xjWlhY007WgzjOxf5c9jUy4K5UMwgzAysqKwMCCqWnTpk2jefPmjB8/ni+//BKlUonmoU4uLy+v2DYenr6oUChQ/9nR1apVi9u3b7N582Z27NhBz549adWqFStX6r4Xa8yYMQwfPlwr7fTtHJ15H5eNjT1KpREpydpX0tJSErGz130FUZeAkKoc3ru58P/2Dk4YGRlr3Sfm6e1HSlIC+Xl5GD/htM6yps5MQ6NSobTWPnlWWtmiydB91cuicUfyw2+QdbDgHiJVTCTpuTnYvzmGjJ1r0KSnoE5PQaNSaR0AVXH3UdrYF0xxMfB0TFVqChpVPiYPXR02tncodhX5AU1uLhGTvyFi6veYODiSl5iAU4cXUGVkkJ+SgkXFAMzcPfH/4puiQn+utFR9824uv96H3CjD3kthZ2uDUqkkKSlZKz0pJQUHe3udZRwdHXB2ciwcgAFU8PFGo9EQl5BAdnYO0bGxfPJl0X2cD/qE1l1e4vdfpuPpUfLCNuVVTkx8sYiWqYsj6rw8chOSC/JEx2Pmrn2l3czVsVgEzVDsbawwUiqLXRVPTE0vdqX7YRqNhvX7jtOxYW1MjLUPvU52xSNpSanpxaJjhmJh5YBCaVRsYY3M9AQsbIpHRvKyM4iNuEDcvcvsWfUlABqNGjQapg8Ppes7s/EJblCsnEKpxK1CVZLj7jyVdjypB/2ascMT9ms/fkvEtB+K+rX2nQv6tdQUzCsGYObuQcXxf7lP+89+rdrGXVx581WD92u5iUmo8/MxddH+bU2dHYtFxx5QZ+dwadinXB45HlMXJ3Ji4vB+7SXy09LJSyj4rvISkjjbfyhKM1NMHOzJiY4l8JMPyAq/99Tb9Dge7N8JydrH6qTUtGLR74dpNBrW7z1Ch0Z1iu/f9sWjXompaTg+os8Q/34yCCsHPvvsM9q3b8+gQYNwcXEh6i+LD6hUKi5cuEDz5s2faJu2trb06tWLXr168eKLL9KuXTsSExNx1DGFwszMDDMz7amHpqb/LExubGKCX0AlLp45Su36RXW/eOYYNes1eezthN+6ir1D0YEgqFJ1Du/bilqtRqksOHBF3w/H3sHZ4AMwAFQq8qPuYhIQRu7lonslTAJCyb2i+94JhYkpqB8aRP150q1QKNBQcN+YWdV6WldgjZzcUaUmG3wABqDJzyfz+jVsatUl5WDRYgI2teqScvhAKSUBlYq8+IIpTQ7NWhasIKbRkB0RzpWB2tM6PPq/hdLCkns/T9W5Mpm+mZiYEBwYwMnTZ2nUoOj+x5NnztGwXl2dZapUDmHfgUNkZWVhYWEBQOS9+yiVSlycnFAoFPw240etMnMWLCYrK5t3B76Oi7OTrs2We8lHzuDaUbsfc2ndiJSTF9Dk5wOQdOQMzi0bcnvq74V5nFs1Iulwyfcd6ZOJsTGV/Lw4euGa1vLxRy9co2kt3dONHzh55SYRMfF0afpcsfeqBfpy9MI1+rQr6huPXLhK9SC/Mqv7P2FkbIqrdxjhVw8SUK11YXr41UP4Vyn+WAVTc2v6fKQdoT93YDGR14/QYcA0bB29dX6ORqMh7t5lnD3Kx0JLhf1azTqkHvpLv1azDilHHr9fs2/aktRjBf1aTkQ4V9/WXmjGvd+bKC0suf/LtHLRr2ny8kk7dwmnpg2I21z02AnHJg2I27q79LL5+eRExQDg3rUdcdv3FoueqXNyyYmORWFsjFun1sSs172Ikb6ZGBtTqaIPRy9c1Vo+/uj5qzStXfrjIk5evlGwfzerX+y9aoEVOXr+Kn3aF/V/R89dpVpwyVHifwvNfyDa90/IIKwcaNasGWFhYUyYMIEWLVowfPhwNm7cSEBAAD/++CPJJdxbUpIff/wRDw8PatSogVKpZMWKFbi7u2NfwpX5p6Vtl97MmvIZfoGhBIZUZc+2NSTER9O8bQ8AViyYQVJCHAOHFUyF3Lp+Mc6unnhV8EeVn8ehvZs5cXgX7330beE2m7frwY6Ny1n02yRad+xJdFQEG1bOo1WnXnptW2myDm3Dpvub5N+7Q37ETczrNMHIzpHs4wUrIVm26o7S1oH01bMByL16FusufTGv24zcGxdQ2thj1f5l8iJvoU5LBiD72G7M67XEqv0rZB3diZGTG5ZNOpB1pPTnMulT3KplVBj1CZnXrpBx6SJOHV/AxNWV+A1rAfB4/W1MnJwJ//5rAMy8fLCsVJmMy5cwtrHBpUcvzP0qFr6vycsl+472jcuq9HSAYumG9GLXznwzeRrBQQGEVgph45btxMbF07l9wRTg335fSHxCIqOHvw9Ay6aNWbhsJd9N/Yl+vXuRmprKr3Pn065Vi8KLIRV9K2h9xoOo2cPphmRkZYlVYFF9LCt6Y1u9ErmJKWRHRBHy1XDMvdw4O+AjAO7OWorv4D5U/n40EbOXY1+/Jj4DenD61RGF27gzYz71dy3Ef+RbxPyxE7fOLXFu2YDDzXoX+3xDebVdUz79dQmhFX2oFujL6j1HiE5I5sUWBSdf05dvIi4phS/efkWr3Lq9x6gSUIFAb49i23ylbWPe+nom8zbsommtKuw9dYGjF68z+5N39dKmx1Gz2QC2LRqFq08VPPxqcuHwMtKToqjasGC1vIN/TCIjJYY2r36HQqnE6aGBlIW1E0bGZlrpR7fMwN23OvYufuRmp3N233zi712h2Yuf6bVtpYlfvRyfD8eSdf0qGZcv4tS+MyauriRsLHjemfuAgZg4ORPxwwQATL28sQypTOaVyxhZ2+DSvWdBvzap4H1NXi7Zdx/q1zL+7Nfulp9+7e4v86kyYyKpZy+ScuIsXq+9iLm3B5G/LwMgcOwwzNxduTik4JmNlv6+2NasSuqpcxjb2+L7Tj+sKgVx4f2iZ5/Z1qqKubsbaRevYObuiv+Hg0Gp4M6MOQZpoy592jdj3M8LqVyxAtWC/Fi96xDRCUn0aFnwHNIZS/8gNimFLwa9qlVu3Z4jVAnwJdCn+OMaXm7XlIFfTmPeHztoVrsqe06e5+jFq8weN1QvbRLllwzCyonhw4czYMAAbty4wdmzZ+nbty/GxsZ88MEHTxwFs7a25ttvv+X69esYGRlRt25dNm3aVBg50pd6jdqQnprCumW/kZIUj1eFAIZ/OgVn14KTkOTEeBLiip43osrPZ9m8qSQlxmFqaoaXjz8ffDJF6yHMTi7ujPx8Oovn/Mgnw3rj4OhC604v07F732Kfbyi5F46TYWGNZbPOKG3sUMXeI2XhVNQpBdM4lDb2GNkVRSRzzhxEYWaGeb0WWLXtiTo7i7zbl8ncVjR9VJ2aROr8yVi164XD4PGo05LIOrKDrP2bi32+oSTv3YWRrS3uffpj7OhE9t3b3PpkFHmxBVdFTRydMHX9y1LrSiUuPXrh410BjSqf9LOnuT5sELkxxZ9BU541b9yQ1NQ0FixdQWJiEn6+FZj42ce4uboCkJCYRGxc0TQuCwsLvvtiHNNnzWbwB6OwtbWhaaPnef3VV0r6iHLJrnYVGuxcUPj/0B8KTsYi5q/m3BtjMPNwwcKnaMCRdSeS450HEjppDL6D+pBzP5aLH3xd+IwwgKTDpzndZzgh44cRMv59Mm9GcLr3B+XmGWEAberXIDk9g/+t2058cioB3u5MG/FG4WqH8cmpRCdoT1VLy8xi54nzjOzTRec2qwf5MWFwH2au2sLPq7bi7erEN4NfKzfPCAMIrtWB7Mwkjm2dSUZqLE4ewbzw9ixsHb0AyEyNIy3pyR4hkZOVyq7l48hIjcPMwgYXr1B6DFmIu2+1RxfWk+R9Bf2aW59+GDsU9Gu3P/2oxH5NoTTCtXsvzP7Sr90YPpi8Z6xfi1m3BRMHO/yHv4OZmwvpV65zuvcgsiMLfmMzV2fMvYr2b4WREb6D+mEV4Ic6P5+kg8c43ulVsiOKplYamZkRMHoIFr7eqDIyid+5n4vvjiE/tXwsQAPQpkEtUtIz+G3NVuKTUwjw9mDqh28Xrnaoa/9Oz8xi1/GzjHytu85tVg+uyNfv9ePnFRv5ZcUmvN2cmTikvzwjTKDQPHwDkhDA4cv/zVV7gpZ8YOgqGETkkWuGroJBOM/42dBVMIizYT0MXQWDaHrgB0NXwSB+T+z86Ez/Qo2mPv7U93+T2NOJhq6CQdTf+N/cv23qtDN0FUoUXcJtGE+be6Xy8diDR5FlS4QQQgghhBBCj2Q6ohBCCCGEEKJMlfywFgESCRNCCCGEEEIIvZJImBBCCCGEEKJMaRQS6ymNfDtCCCGEEEIIoUcyCBNCCCGEEEIIPZLpiEIIIYQQQogypVHIwhylkUiYEEIIIYQQQuiRRMKEEEIIIYQQZUqWqC+dRMKEEEIIIYQQQo9kECaEEEIIIYQQeiTTEYUQQgghhBBlSp4TVjr5doQQQgghhBBCjyQSJoQQQgghhChTsjBH6SQSJoQQQgghhBB6JIMwIYQQQgghhNAjmY4ohBBCCCGEKFOyMEfp5NsRQgghhBBCCD2SSJgQQgghhBCiTMnCHKWTSJgQQgghhBBC6JFEwoQQQgghhBBlSu4JK518O0IIIYQQQgihRzIIE0IIIYQQQgg9kumIQgghhBBCiDIlC3OUTiJhQgghhBBCCKFHCo1GozF0JUT5E379sqGrYBCZShtDV8EgPFP+m7/3rDstDV0Fg3jHa6Ohq2AQexuNNHQVDKLl0ncMXQWDiK3WztBVMAibzFhDV8EgTinrGboKBtGyqrmhq1Cim7duGeRzA/z9DfK5T0oiYUIIIYQQQgihRzIIE0IIIYQQQgg9koU5hBBCCCGEEGVKo5GFOUojkTAhhBBCCCGE0COJhAkhhBBCCCHKlEZiPaWSb0cIIYQQQggh9EgiYUIIIYQQQogyJQ9rLp1EwoQQQgghhBBCj2QQJoQQQgghhBB6JNMRhRBCCCGEEGVKpiOWTiJhQgghhBBCCKFHEgkTQgghhBBClCmJhJVOImFCCCGEEEKI/6yZM2dSsWJFzM3NqV27Nvv37y81f05ODmPHjsXX1xczMzMCAgKYM2fOE32mRMKEEEIIIYQQ/0nLli1j2LBhzJw5k4YNG/Lrr7/Svn17Ll26RIUKFXSW6dmzJzExMcyePZvAwEBiY2PJz89/os+VQZgQQgghhBCiTD0r0xEnT57MG2+8wZtvvgnAlClT2Lp1Kz///DMTJ04sln/Lli3s3buXW7du4ejoCICfn98Tf65MRxRCCCGEEEL85+Tm5nLy5EnatGmjld6mTRsOHTqks8z69eupU6cO3333HV5eXgQHBzNy5EiysrKe6LMlEiaEEEIIIYQoUxqNYSJhOTk55OTkaKWZmZlhZmZWLG98fDwqlQo3NzetdDc3N6Kjo3Vu/9atWxw4cABzc3PWrFlDfHw8gwcPJjEx8YnuC5NImBBCCCGEEOJfYeLEidjZ2Wm9dE0r/CuFQnvAqNFoiqU9oFarUSgULFq0iOeee44OHTowefJk5s2b90TRMImECSGEEEIIIcqUoe4JGzNmDMOHD9dK0xUFA3B2dsbIyKhY1Cs2NrZYdOwBDw8PvLy8sLOzK0yrXLkyGo2GyMhIgoKCHqueEgkTQgghhBBC/CuYmZlha2ur9SppEGZqakrt2rXZvn27Vvr27dt5/vnndZZp2LAh9+/fJz09vTDt2rVrKJVKvL29H7ueMggTQgghhBBC/CcNHz6c3377jTlz5nD58mU++OADwsPDeeedd4CCyFrfvn0L8/fu3RsnJycGDBjApUuX2LdvHx9++CGvv/46FhYWj/25Mh1RCCGEEEIIUaaelSXqe/XqRUJCAl988QVRUVFUqVKFTZs24evrC0BUVBTh4eGF+a2trdm+fTtDhgyhTp06ODk50bNnT7766qsn+lwZhAkhhBBCCCH+swYPHszgwYN1vjdv3rxiaZUqVSo2hfFJlcvpiPPmzcPe3v6JyvTv35+uXbs+lfoIIYQQQgghHp8GhUFezwq9R8L69+9PcnIya9eu1Urfs2cPzZs3JykpiV69etGhQwd9V61Uf63fkw4Q/8vWb9zEitVrSUhMwq+CD4PeeoOqVcJKzJ+bl8fCJcvYuXsvSUlJODs70bvnS7Rr06pY3t179zPh+0k8X/85xn/y8dNsxhPbtGEda1YtJykxgQq+frwxcDBhVaqVmD8vL5elixewd9eOP9vtzEsv96FVm/YAhN+9w+IF87h54xqxsTG8MXAwL3Ttoa/mPLYV2/axcMNO4pNT8Pf2YHjfHtSsFFhi/ty8PH5bvZnNB46TkJyGq6M9r3dtywvNGwCQn69i7rptbNx3lLikZHw93HjvlS48XyNUX016LJcOL+bs/jlkpcXh4BpI/U5j8KhY55Hlou+cYsP/+uLgFkSP99cUpt++sI0ze2aRmhCOWpWPrbMv1Rr1J6hWl6fZjCe2fMdBFmzaQ3xKGv5ebozs04WaIf468342aykbDpwolu7v5caKiR8W/n/n8XP8vGoLkbEJeLs6MfjF9rSoU/WpteFJOTaqg/+IN7CrVQVzT1dO9BhMzPqdpZdpXJfQH0ZjHRpEzv1Ybk76jfBZS7XyuHdrQ/DnQ7EMqEDmzXCujvuRmHU7nmZTntiyIxeYt/8s8WmZBLg6MKpjQ2pV9NCZ99OVu1h/6lqxdH9XB9YM6wXAG/9bx4nbUcXyNA6pwIx+5eccoKyPY/sPHWbJ8pXcj4pCla/C09ODF7t1oXWL5vpq0mNZuXUPi9ZvJSE5hYrennzQvxc1Kpe86ltuXh6zV25g6/6jJCSn4upkT/9uHejcolFhnqUbd7B6215i4hOxs7WmRb1aDOrdHTNTE3006bHs3bKMHevnkZIUj4dPAC/1H0VgaC2dea9dOM6Uz98slj5u6lrcvSoWSz9xYDNzpoymWt3mvPPRlLKuunjGlMvpiBYWFk90Y5uAvLw8TEzKTycGsGffAX7+3xyGDHqbsNBKbNy8lY8//5LZM6fj6uqis8xX33xPUnIyI4a+h6eHO8nJKajU6mL5YmJjmTVnHlXDytfJOMD+vbuZPWsmbw9+n8qhVdi6eQNfjBvDjF/m4OKqe7nT7yZ+SXJSEu8NG4mHpxcpycmoVKrC93NysnHz8OD5xk2YM+tnfTXliWw7fJLJ81fx0eu9qB7iz+odBxj6zUyW//AJ7s6OOsuMmTqHxJQ0PhnYBx93F5JS0sj/y+/98/I/2HzgOGPf6o2vpxtHzl1m1OT/MXv8cEIq+uiraaW6eW4Thzd+Q8Mun+LmW4srR5exZd7bvPTBH1jbe5ZYLjc7jT0rRuMZUJ+s9ASt98ws7anR/G3sXfwxMjIh/Moe9q4ai7m1Ez7BjUrYon5tO3KGSYvWM7pfd2oE+bFq9xGG/PAbKyZ+iIezQ7H8I1/twpCeRSfWKrWaV8ZOplXdoosT567fYcxPC3mnR1ua167K7pPnGf3TAmZ/8i5VA3z10q5HMbKyJPXcVSJ/X03tFTMemd/Cz5u6f8wiYvYKzvT7EIfna1Fl+mfkxiUSvWYbAPb1a1Bz8Y9c+2wq0et24N6lFbWWTOFws94kHzv3tJv0WLacu8F3Gw8x9oXG1PB1Z+WxSwz+fSNrhvXCw96mWP5RnRoytG39wv+r1GpemraCNlWKBumT+7QlT1W0vydnZtNz+gpaV9E9kDeEp3Ecs7W2pnfPl/Dx8cLE2Jgjx07ww5Tp2NvZU7d2TX01rVTbDx1nyrxlfPhmb6qFBLJ2xz4+mDCNJT9+jruzk84yY3+cRWJKKh+/0xdvd1eSUtNQ/eX33bL/KDMXr2bsoH5UDQ4gIiqGL2fOA2BY/176aNYjnTi4hZXzvuPlN8fiX6kGB7av5KcJg/n0xzU4uui+4ADw2bR1mFtYF/7fxrZ4H5gQd5/V8ycTWFn3gE789zwz0xG/+uorXF1dsbGx4c0332T06NHUqFGjWNkffvgBDw8PnJycePfdd8nLyyt8Lzc3l1GjRuHl5YWVlRX16tVjz549he/fvXuXzp074+DggJWVFWFhYWzatIk7d+7QvHnBFSoHBwcUCgX9+/d/ZDtWrlxJ1apVsbCwwMnJiVatWpGRkVH4/pw5cwgLC8PMzAwPDw/ee++9wvfCw8Pp0qUL1tbW2Nra0rNnT2JiYgrf//zzz6lRowZz5szB398fMzMzNBoNKSkpDBw4EFdXV2xtbWnRogVnz559ZF2fhlVr19GudSs6tG2Nr48Pgwe+iYuzM39s2qIz//GTpzh34QJff/4ptWpUx93NjUohwYRVrqSVT6VSMfGHH+nb52Xc3XUPagxp3ZqVtGrTnjbtOuJTwZc3334XZxdXNm/8Q2f+UyeOcfH8WcZ9MYEaNWvj5uZOcEglKocWXWkNCq7EgDfepknTFuVusP3A4o276NK8AV1bPE9FL3dG9HsRNycHVm7frzP/oTOXOHX5BlM+GkS9qpXwdHEiLNCP6sFFJ2Cb9h+jf9c2NKwZhrebMy+2bkz96pVZuHGXvpr1SOf3/05Ine5UqvsSDq4BNOj8MdZ27lw6srTUcvvXfEZg9Y64VahR7D1P/+eoGNYaB9cAbJ0qUKVhXxzdg4m5c/IpteLJLdyyly5Nn6Nbs3pU9HJj5KtdcHO0Z+Wuwzrz21ha4GxvW/i6dDuS1MwsXmhStzDP4q37qVcliNc7t6Sipyuvd27Jc6FBLNmq+2/IEOK27uPaZ1OIXvt49wL4DnyZ7PAoLo2YQPqVW0TMWUnEvNX4D3+9ME/FIf2I33GIm9/NIuPqLW5+N4v4XUfwG9LvaTXjiS04cI5utSvRvW5l/F0dGNWpIe521iw/eklnfhtzM5xtLAtfF+/FkZqdQ5faRf25naW5Vp4jNyIxNzGmddUAfTXrkZ7Gcax6tao0er4+vj4+eHp40L1LZ/wr+nHxku7v0hCWbNhO5xaN6NKyMRW9Pfigfy9cnR1YvW2vzvyHz1zg9KVrTB7zPs9VC8XT1ZmwwIpUCyn6LS9cu0m1kEDaNqqHp6sz9aqH0brhc1y+dVdfzXqkXX8s4PkW3WjYqjse3v68NGAU9k7u7Nu2vNRyNnaO2Dk4F76URkZa76tVKuZNHUPHXoNwdnv8JcyfdRqNwiCvZ0W5HIQ9bNGiRXz99dd8++23nDx5kgoVKvDzz8WjAbt37+bmzZvs3r2b33//nXnz5mndTDdgwAAOHjzI0qVLOXfuHC+99BLt2rXj+vXrALz77rvk5OSwb98+zp8/z7fffou1tTU+Pj6sWrUKgKtXrxIVFcXUqVNLrXNUVBSvvPIKr7/+OpcvX2bPnj10794djUYDwM8//8y7777LwIEDOX/+POvXrycwsGDalkajoWvXriQmJrJ37162b9/OzZs36dVL+0rRjRs3WL58OatWreLMmTMAdOzYkejoaDZt2sTJkyepVasWLVu2JDEx8W99939XXl4e127cpHbNGlrptWvW4OKVKzrLHD56jODAQJavWsPLfV+n/8DB/Dp7Ljk5OVr5Fi5djr2tLe3btH5a1f/b8vLyuHnjGjVqaU9Fq1GzNlcuX9RZ5tjRwwQEhbB65TIGvNaTQW/2Ze5vvxRrd3mWl5/PldsR1KtWWSu9XrXKnLt2W2eZfSfPU9m/AvP/2EGHwWPp8cF4pixcTXZurtZ2zR4adJqZmHD26s2yb8TfoMrPJf7+RbyCGmqlewU1JCb8dInlrp5YTWpCBLVavvvIz9BoNNy7cZiUuDu4P8YUR33Iy8/nyp171K8SrJVev2ow567feaxtrNt7lOfCgvD4S5T03I271K8SopWvQdUQzj7mNssj+/o1iNtxUCstbtt+7GpXQWFcMBnFoX4N4ncc0MoTv30/Dg3KR1QkL1/F5ftxNAjSjj43CPTm7N3oEkppW3PiCvUCvPF0KB41+2uedtUCsSwnU9Oe5nHsAY1Gw6kzZ4mMvFfqFEd9ysvP5+qtcOpV155pUq9aKOdL6Hv3nzhLpQBfFq7bSue3R/HS0E+YNn+FVn9evVIgV27d5eKNgmPCvZg4Dp0+T8Na5WO6cX5eHuG3LlO5egOt9MrVG3DraukXsyd+2IvRb7Zk6udvcfXCsWLvb1r5K9a2DjRs2b1M6yyebQaZjrhhwwasra210v469eph06dP54033mDAgAEAjBs3jm3btmk9JA0KolQzZszAyMiISpUq0bFjR3bu3Mlbb73FzZs3WbJkCZGRkXh6FkwRGjlyJFu2bGHu3LlMmDCB8PBwevToQdWqBR2Cv3/RFXlHx4ITBVdX18e6JywqKor8/Hy6d+9euMTlg+1CQWRvxIgRDB06tDCtbt2CK8I7duzg3Llz3L59Gx+fgoPeggULCAsL4/jx44X5cnNzWbBgAS4uBVMidu3axfnz54mNjS18KN0PP/zA2rVrWblyJQMHDnxkvctKSmoaarUaBwd7rXQHBzuSTiXpLBMVHcOFS5cxNTXl87GjSUlNZfrPv5KWls7IYUMAuHDpMlu27eCXaT8+7Sb8LampKajVauzttaci2Ds4kJSkeyAcHR3F5YvnMTUxYcwnX5CamsKvP00lLS2N9z/4UGeZ8iY5NR2VWo2jnfYJlpOdDQkpqTrL3IuN5+zVm5iZGPP98LdITsvg2znLSE3PZNw7rwJQv1plFm3cRc1KgXi7OXP8wlX2njyHWq156m16HNmZyWjUKiytnbXSLaydyEqL11kmJf4Ox7dOptPABSiNSu6Cc7PTWDSxGar8XJRKJQ27jMP7ocGeoSSnZaBSq3F6+Pe2tSEhJe2R5eOSUzl07ipfDeqtlZ6QkoajrfaxwdHW+rG2WV6ZuTmTE6P9t5Abm4DSxARTZwdyouMwc3cmJ0Z7SmpOTAJm7rqnu+lbUmY2KrUGJ2vt2wScbCyJvx7xyPJxqRkcvBbOxJ4tS8xzPiKGGzGJfN696T+ub1l5WscxgIyMDF7u9wZ5eXkolUreH/R2scGeoRT157Za6Y52tiQk6+7P78fEc+7KDcxMTPjmw0GkpKbz3ezFpKZn8Mng/gC0bvgcSanpvP3pd2jQoFKp6d6mKX27tn/aTXos6WlJqNUqbOy0p1va2jmRmqy7P7dzcKH32+OoEBBKfl4uR/dtYNr4gQwbP5ug0NoA3LxymkM71/DxD6VH0/6N1M/QIhmGYJBBWPPmzYtFso4ePcqrr76qM//Vq1eLLRv53HPPsWuX9pSksLAwjP4SAvbw8OD8+fMAnDp1Co1GQ3Cw9pXbnJwcnJwKdrj333+fQYMGsW3bNlq1akWPHj2oVq3kxRRKU716dVq2bEnVqlVp27Ytbdq04cUXX8TBwYHY2Fju379Py5a6D0iXL1/Gx8encAAGEBoair29PZcvXy4chPn6+hYOwABOnjxJenp6YXseyMrK4ubNkiMHOTk5xa7S5eTmYmZq+sTtftjDu59GAwqF7p1SrVGjUCgYM/IDrKysgIIbfb+c+B1DBg1EpVLz7aQf+WDIYOweOjiUNw83sbR2a9QF7R4+6mOsrApOQPPeGsS3E8bz9uD3S3zKe3lU/PfWlNxujQYFCr58rz/WlgUnd8Ne687oKbMZ9XpPzE1NGdHvRb7+3xJeGvElCoUCLzdnOjetzx97jzzllvxTmuJ/BIBarWLX0g+p1eo97F2K37T9VyamVnQfspr83Ezu3TzCkY3fYuPog6f/c0+r0k+s2O+NpniiDn/sP461pTnNa1cpvs2HvjeNjrRnjuahiwYP2vPXdF15Hk4zsOL9WsE+/CjrT13FxtyMFqEl/82vOXGFQDdHqvqUvynmZXkce9CfW1hY8Mu0H8nKzuL0mXP8MnsOHu5uVK9WPqJCoOP3RqOrWwP+bDcKxr//BtaWlgAMzXuJjyf/ysg3e2NuasrJi1eZt3oTH77Zm7CgikRGx/Hj3KXMsbfj9Rc7PeXWPL7ifVDJf+duXn64efkV/t8/pDpJ8dHsWP87QaG1yc7KYN60j+nzzmdY67hPTPy3GWQQZmVlVTj17oHIyMhSyxTbKXQcnB6+V0ahUKD+82ZYtVqNkZERJ0+e1BqoAYVRuTfffJO2bduyceNGtm3bxsSJE5k0aRJDhgzhSRkZGbF9+3YOHTrEtm3bmD59OmPHjuXo0aM4OzuXWrakE9eH0x908A+o1Wo8PDy07nN7oLTo3cSJExk/frxW2rD3BvPB+++VUOLR7GxtUCqVJCYla6UnJ6eUWBcnB0ecnRy12lXBxxuNRkNcfALZOdlEx8Ty6RdfF77/4O+g7QvdmfvrT3h6lHzjrD7Y2tqhVCpJStK+SpqSnFQsOvaAg6Mjjk7OhQMwAG+fCmg0GhLi4/D0Kv/zx+1trTFSKotFLBJT03G01T39yNneFhdHu8IBGEBFL3c0Gg2xCclU8HDFwdaGH0YMJCc3j5T0DFwc7JixZB2eLrpvDNc3c0t7FEojMtO1r5JmpSdiYV28jnk5GcTfu0BC1GUOrS94qKNGowaNht/GVqH967/hFVCwmIFCqcTOuSCK7uRZmeTYm5zZM6tcDMLsbawwUiqJ1/F7O5Xwez+g0WhYv+84HRvWxsRY+xBUEDnV3mZSanqx6NizJCcmvlhEy9TFEXVeHrkJyQV5ouMxc9c+Lpi5OhaLoBmKg6U5RkoF8WlZWumJ6VnFomMP02g0rD15hU41gzAxNtKZJys3j63nbjK4VfmYbvvA0ziOeXsVzMRRKpV4eRYcrwL9/QmPjGTJilXlYhBW2J8/FPVKSkkrFh17wNneHhdH+8IBGICfl8ef/XkSFTzcmLVsHe2b1KdLy8YABFbwJis7h29mLaB/9w4olYa9Q8baxgGl0qhY1CstJREb+8c/5lQMrsaxfRsBiIuOICH2Pj9/837h+xpNwXnpez1r8dm0dbi4l49Fpp6GZ2m5eEN4Ju4JCwkJ4dgx7Tm2J04UX+q4NDVr1kSlUhEbG0tgYKDWy93dvTCfj48P77zzDqtXr2bEiBH873//A8D0z6hQadMmH6ZQKGjYsCHjx4/n9OnTmJqasmbNGmxsbPDz82PnTt3LGoeGhhIeHk5ERNE0j0uXLpGSkkLlypV1lgGoVasW0dHRGBsbF2tjaQO/MWPGkJKSovUa/M4/m7poYmJCcGAAp/68V+2BU2fOEFapks4yYaGVSEhMJCur6EB/7959lEolLs5OVPD2ZtaMqfwy7cfCV4N6daletQq/TPsRl0cMbvXBxMSEgMBgzp7WXkDhzOmTVKqse75/5dAqJCYmaLX7/r1IlEolTs7lYzrSo5gYG1Opog9Hz2nfJ3Hs/BWqBeu++l0txJ+4pBQys4uisOFRsSgVClyd7LXympma4Opoj0qlZtexMzSt8/ci1GXNyNgUZ88w7l0/pJV+78Yh3CoUv5/H1MyaHkPX0X3I6sJX5ed6YedSke5DVuPqU3K7NGhQ5+eW+L4+mRgbU8nPi6MXtJcgP3rhGtWC/Eote/LKTSJi4unStPhgslqgb7FtHrlwleqP2GZ5lnzkDM4tn9dKc2ndiJSTF9Dk5wOQdOQMzi21p5o6t2pE0uGS7yvUJxNjIyp7unDkhvbUwyM37lHd172EUgVO3L5PeEIqXWuXfOzadv4muSoVHWsGl5jHEJ7GcaxEGo3WQmKGZGJsTIh/BY6d014o5Ni5y1QN0b1oSrVKAcQlJZOZnV2YFhEV82d/XnABMjsnt9gFZiOlEjQFEW9DMzYxoYJ/ZS6f055pceXcEfxDqj/2diJvX8HOoeB8xN2rIp9MXsnHPywrfFWt04zgsLp8/MMyHJxK33/Ev9szMQgbMmQIs2fP5vfff+f69et89dVXnDt37ommqAQHB9OnTx/69u3L6tWruX37NsePH+fbb79l06ZNAAwbNoytW7dy+/ZtTp06xa5duwoHPb6+vigUCjZs2EBcXFyx+9EedvToUSZMmMCJEycIDw9n9erVxMXFFW7v888/Z9KkSUybNo3r169z6tQppk+fDkCrVq2oVq0affr04dSpUxw7doy+ffvStGlT6tQp+Uphq1ataNCgAV27dmXr1q3cuXOHQ4cO8cknn5Q6aDUzM8PW1lbrVRZTEXt07cLmbTvYsm0HdyMi+Pl/s4mNi6dTh7YAzJ63gG8nTSnM36JpE2xtbPh+ynTuhkdw7sJFZs35nbatWmJmZoapqSkV/Xy1XlZWVlhaWlDRz7fcrBrYpduLbN+6iR3bNhMRfpffZs0kPi6Wdh06AzB/7m/8+MM3hfmbNGuJjY0t0378jvDwO1w8f455s3+lZet2hVNX8vLyuHXzBrdu3iAvP5+EhHhu3bxB1P17BmmjLr07tmDd7kOs332Y2/eimTx/FdHxifRoVXDVc8aSdXw2c35h/nYN62JnbcUXvyzkVmQUpy7fYNqiNXRu1gDzP//+Lty4w65jZ4iMief0lRsM+eYn1BoNfTsXf26coVRt3I+rJ1Zx9cQqkmJvcnjDRNKTo6hcr2AhnWNbJrN7+UdAQXTL0T1Y62Vh7YSRsRmO7sGYmBZcRT6zZxaR1w+SmhhBcuwtzu2fx/VT6wms2dlg7XzYq+2asnbvMdbtPcbtezFMWrSO6IRkXmxREMmbvnwT435dUqzcur3HqBJQgUDv4lHrV9o25siFa8zbsIvb92OZt2EXRy9e55W2jZ96ex6XkZUlttUrYVu94CTcsqI3ttUrYe5T0J6Qr4ZTfe63hfnvzlqKha8nlb8fjXUlf7z798BnQA9uTZ5TmOfOjPk4t26I/8i3sArxx3/kWzi3bMCd6b/rt3GleK1RNVafuMKaE1e4FZvE9xsPEpWSxkvPFSzeMHXrUcauKL5q6ZoTV6jq40qQu+7HVDzI07yyH/aW5k+t/n9XWR/HAJYsX8nJ02eIio4mPCKSlWvWsX3XHlo2b6b/BpbglU6tWb/zAH/sOsDtyCimzFtGTHwi3VoX3LM3c/Fqxs8o+htu0+g57Gys+WrmPG5H3uf0pWtMX7iSTs0bFvbnjWpXY/X2vWw/eIz7sfEcPXeJWcvW0ahO9YLBWDnQovNrHNq5mkM71xAVeYuVc78nKT6Kxm1eAmDtoqnMmza2MP+uDQs5c2wXsVF3uR9xg7WLpnL6yA6atnsZABNTMzwrBGm9LK1sMLOwwrNCEMbl5LxFGEa5fE7Yw/r06cOtW7cYOXIk2dnZ9OzZk/79+xeLjj3K3LlzCxfEuHfvHk5OTjRo0KDwwdAqlYp3332XyMhIbG1tadeuHT/+WLAAhJeXF+PHj2f06NEMGDCAvn37aq28+DBbW1v27dvHlClTSE1NxdfXl0mTJtG+fcENqP369SM7O5sff/yRkSNH4uzszIsvvggURNDWrl3LkCFDaNKkCUqlknbt2hUO0kqiUCjYtGkTY8eO5fXXXycuLg53d3eaNGmCm5v+59k3a9KI1LRUFi5dRmJiEn6+Ffj6809xc3UFICEpkdi4uML8FhYWfPPleH769X+8+8EIbG1saNKoIQNe66P3uv8TjZs2Jy0tlWWLF5CYmIivnx/jxk/E9c/fICkpgfi42ML8FhYWfPH1d8z6eTojhg7GxsaWRo2b0qdv0RLWiYkJfDDk7cL/r121nLWrllOlanW+/nay/hpXijYNapOSlsFvqzcTn5xKgI8HUz4ajIdLwclXfHIq0fFFi5NYmpvx08fv8f28FfQd+x121la0ql+LQb2K7g3Iyc3jl+UbuBcbj4WZGQ1rhvHF4L7YWFkW+3xDCajWgZyMZE7tnElmWhyObkG06/8LNg5eAGSmxZGRXPyBtKXJy83k4LovyEiJwdjEHDuXijTv9S0B1crPA2zb1K9BcnoG/1u3veD39nZn2og3Clc7jE9OJTpBe1puWmYWO0+cZ2Qf3Q+drh7kx4TBfZi5ags/r9qKt6sT3wx+rdw8IwzArnYVGuxcUPj/0B8KHhQfMX81594Yg5mHCxY+RQPMrDuRHO88kNBJY/Ad1Iec+7Fc/ODrwmeEASQdPs3pPsMJGT+MkPHvk3kzgtO9Pyg3zwgDaFctkJTMbGbtOkFcWiaBbo781K9D4WqH8WkZRCdrTyVNy85h58XbjOr0vK5NAnAnPpnTd6P5ZUDHp1r/v+tpHMeyc3KYNvNX4hMSMDM1xcfbi9EjPqBZk/LxDECA1s/XJSUtg9mrNpKQlIK/jyeTxwzB48+p4PFJKQ/15+ZM+2QYk+Yspf/or7GzsaZlgzq8/XLRvj6gR0cUCgW/Ll1HXGIy9rbWNKpdnXde6arv5pWoTsN2ZKSlsGnlLFKT4vCoEMjgj3/CyaVgGmlqUjxJ8UUrgubn57Fm/mSSE2MxMTXDwzuAwR/PoEqt8nPhyJCepeXiDUGh0XVz1TOgdevWuLu7s2DBgkdnFk8s/PplQ1fBIDKVpd/P8m/lmfLf/L1n3Sl5tbZ/s3e8Nhq6Cgaxt9FIQ1fBIFoufcfQVTCI2GrtDF0Fg7DJjH10pn+hU8p6hq6CQbSsWv4iyA+cupbw6ExPQa3g8nHf+KM8E5GwzMxMfvnlF9q2bYuRkRFLlixhx44dbN/+eA/LFEIIIYQQQuiPLMxRumdiEPZgmt1XX31FTk4OISEhrFq1ilatDHdfSHh4OKGhoSW+f+nSJSpUqKDHGgkhhBBCCCGeBc/EIMzCwoIdO3YYuhpaPD09OfPQikkPvy+EEEIIIYQQD3smBmHl0YNl4IUQQgghhBDaZGGO0pWPNUGFEEIIIYQQ4j9CImFCCCGEEEKIMiULc5ROImFCCCGEEEIIoUcSCRNCCCGEEEKUKbknrHQSCRNCCCGEEEIIPZJBmBBCCCGEEELokUxHFEIIIYQQQpQptaErUM5JJEwIIYQQQggh9EgiYUIIIYQQQogyJQtzlE4iYUIIIYQQQgihRzIIE0IIIYQQQgg9kumIQgghhBBCiDKlQaYjlkYiYUIIIYQQQgihRxIJE0IIIYQQQpQpWZijdBIJE0IIIYQQQgg9kkiYEEIIIYQQokzJPWGlk0iYEEIIIYQQQuiRDMKEEEIIIYQQQo9kOqIQQgghhBCiTKk1hq5B+SaRMCGEEEIIIYTQI4mECSGEEEIIIcqULMxROomECSGEEEIIIYQeSSRM6PTboQBDV8Eg7kemGroKBlHBr7mhq2AQ25buN3QVDMJicGdDV8Eg3lh6w9BVMIidL/9i6CoYxIm57xm6Cgbh6FDJ0FUwiOWzDhi6CgbRcl1jQ1dB/E0yCBNCCCGEEEKUKY1GpiOWRqYjCiGEEEIIIYQeSSRMCCGEEEIIUaY0skR9qSQSJoQQQgghhBB6JIMwIYQQQgghhNAjmY4ohBBCCCGEKFNqeU5YqSQSJoQQQgghhBB6JJEwIYQQQgghRJmSJepLJ5EwIYQQQgghhNAjiYQJIYQQQgghypQsUV86iYQJIYQQQgghhB7JIEwIIYQQQggh9EimIwohhBBCCCHKlEaWqC+VRMKEEEIIIYQQQo8kEiaEEEIIIYQoU2pZmKNUEgkTQgghhBBCCD2SQZgQQgghhBBC6JFMRxRCCCGEEEKUKY1GFuYojUTChBBCCCGEEEKPJBImhBBCCCGEKFMaWZijVBIJE0IIIYQQQgg9kkiYEEIIIYQQokyp5WHNpZJImBBCCCGEEELokQzChBBCCCGEEEKPZDpiCQ4dOkTjxo1p3bo1W7ZsMXR1nll1Q5Q0CjPC2hLikjVsPqbibuyj79Ss4KJgQDtjYpM1/PxHvtZ7oRUUtKhpjKMNJKbBztP5XA4vX3d/NqttTtv6FthbK7kfp2Lp9nSuR+TrzBvobcyLLaxwdzLC1ERBQoqKfaez2X4sW2f+uqGmvN3NltNXc/hpZdrTbMYTqxOkoEGoEhsLiE2GbSdVhMc9upyPC/RrZURsMszarCpMd7GDZtWUeDgqsLdWsPWEiqNXy9dvDdCtgyevdPfGycGMO+EZTP3fTc5dStGZt0kDZ7q19yTQ3wpTEyW3wzOZs/gOx04n6czfsrEL40eFsu9IPB9/ffFpNuOJnTuwiFO7ZpORGoejexBNun2MV0CdR5a7f+skq2a8hpN7EL1HrStMv3R0NTuWjCmWf/D35zA2MSvTuv8Ty45cYN7+s8SnZRLg6sCojg2pVdFDZ95PV+5i/alrxdL9XR1YM6wXAG/8bx0nbkcVy9M4pAIz+nUo28r/TY6N6uA/4g3salXB3NOVEz0GE7N+Z+llGtcl9IfRWIcGkXM/lpuTfiN81lKtPO7d2hD8+VAsAyqQeTOcq+N+JGbdjqfZlCdWJ1jJ83/p17aeUBEe9+h+yMdFQf/WBf3ar5u0+//KPgqaVzfCwQaS0mDXWRVXIspX33b+4GJO7Z5NZmocju6BNO76MZ7+j96/o26fYvVPBfv3yyPX6sxz7fRGti0YQcUqLen4+k9lXPN/pmt7D17p5o2Tgyl3wjOYNvsW5y6l6szbpL4TXdt7EFTRGhMTBbfDM5m79C7HTicX5mnfwpWPh4YUK9vyxQPk5pWv37ysycIcpZNBWAnmzJnDkCFD+O233wgPD6dChQpP5XNUKhUKhQKl8t8XlKzip6R9XSM2HFURHqumbrARr7YyZsa6PFIySi5nZgLdGxtzO0qDlYX2ez4uCl5qasyu0youh6upXEFJz6bGzN6cT2R8+djb61Y25eXWVizaks6NiHya1DJn6Mt2jPs1icRUdbH8OXkadp3IIjJWRU6ehiAfE15rb01OnoZ9p3O08jraKnmppRXXwvP01ZzHFuqroG1tJZuOq4mI01ArSEnv5kbM3KAiNbPkcmYm0KWBEbejNViZa88fNzGCpHS4FK6mTe3yuY+0aOTC+28GMOmX65y/lEqXdh788HlVXnv3ODFxOcXy1wiz4/iZJH5dcJv09Hw6tHLn20+rMHDkaa7fStfK6+ZixruvB3DmQrKeWvP4rp3axL41E2n24md4VqzFhUNLWf/rW7w6ZiM2Dp4llsvJSmPboo/wCWpAZlp8sfdNza157WPtC1/laQC25dwNvtt4iLEvNKaGrzsrj11i8O8bWTOsFx72NsXyj+rUkKFt6xf+X6VW89K0FbSp4l+YNrlPW/JURX1DcmY2PaevoPVf8hiakZUlqeeuEvn7amqvmPHI/BZ+3tT9YxYRs1dwpt+HODxfiyrTPyM3LpHoNdsAsK9fg5qLf+TaZ1OJXrcD9y6tqLVkCoeb9Sb52Lmn3aTHEuaroF1tJRuPq4iI1VA7SEmfFkb89Ef+I/u1rs8bcStag/VD/Zq3s4IXGxux+6yayxFqKvsoebGxEXO3qriXUD6OY9dPb2L/2ok07TEOj4q1uHhoGX/MGkjvjzY8cv/evvgjvIPqk5WWoDNPauI9Dq7/7rEGdPrWopEz77/hz+Rfb3D+ciovtPXg+3FVeO29k8TGF+/Pq4fZceJMMrMW3CE9I58OLd34ZmwYb394huu3i0500jPy6TP4hFbZf/sATDxa+TyrMbCMjAyWL1/OoEGD6NSpE/PmzQOgQYMGjB49WitvXFwcJiYm7N69G4Dc3FxGjRqFl5cXVlZW1KtXjz179hTmnzdvHvb29mzYsIHQ0FDMzMy4e/cux48fp3Xr1jg7O2NnZ0fTpk05deqU1mdduXKFRo0aYW5uTmhoKDt27EChULB27drCPPfu3aNXr144ODjg5OREly5duHPnztP4mh7p+VAlp26oOXVdTXwKbD6uIjUD6oYYlVruhQZGnLtVcCL/sPqVldy6r2H/BTXxqbD/gppbURrqh5afP+XW9Sw4cCab/WdyiEpQsWx7BkmpKprVMteZPyJGxbFLudyPV5GQoubIhRwu3solyMdEK59CAW91tWH9vkziklQ6t2VIDSopOX1Tw+mbGuJTYdtJNSmZBVeRS9PxOSUX7miILH4+zv1E2HFazcW7GlTlr8kAvNzVmw3bo9mwLZq7kZlM++0msfHZdG2v+0Rl2m83Wbw6givX04iMymLWgttERmXR8DknrXxKJXw2sjKzF9/hfozuqKghnd4zl7B6PajS4CUc3QNo0n0s1vbunDuwpNRyu5aPI6R2J9z9apSQQ4GVrYvWqzxZcOAc3WpXonvdyvi7OjCqU0Pc7axZfvSSzvw25mY421gWvi7eiyM1O4cutSsV5rGzNNfKc+RGJOYmxrSuGqCvZj1S3NZ9XPtsCtFrtz9Wft+BL5MdHsWlERNIv3KLiDkriZi3Gv/hrxfmqTikH/E7DnHzu1lkXL3Fze9mEb/rCH5D+j2tZjyx+pWVnL6p5vSNgn5t65/9Wt1H9Gud6hlx4Y5a58XBepWU3IzScOCimoRUOHBRze1oDfUql5/j2Jm98wit14Ow+i/h6BZA424fY23vzvmDpe/fe1Z8RnCtTrj71tD5vlqtYvuiD6nXdgi2Tt5Poeb/TK8uXmzcEcOG7THcjcxi+uxbxMbn0K297kj39Nm3WLwmkis30omMymbWwrs6+3ONBhKT87Re/wUajcIgr2dF+dnjy5Fly5YREhJCSEgIr776KnPnzkWj0dCnTx+WLFmC5i/x1WXLluHm5kbTpk0BGDBgAAcPHmTp0qWcO3eOl156iXbt2nH9+vXCMpmZmUycOJHffvuNixcv4urqSlpaGv369WP//v0cOXKEoKAgOnToQFpawXQztVpN165dsbS05OjRo8yaNYuxY8dq1TszM5PmzZtjbW3Nvn37OHDgANbW1rRr147c3Fw9fHNFjJTg4aTg5n3tyM+N+2oquJS8g9QMVOJoo2DPWd1n3D4uSm5E6dpm+fhTNlKCr4cxF29rd7AXb+UR4G1SQiltPm5GBHibFIt2dW5sSVqmmgNni1+NMzSlEjwc4WaU9gnHrSgNPs4l/97V/RU42CjYe754hPBZYGysIDjQhuOnE7XSj59Ookpl28fahkIBlhZGpKZp/979X/YlOSWPjdujy6y+ZUWVn0ts5EUqVGqklV6hUkOi7pwusdylo6tIiQ+nXtv3SsyTl5vJ3PHNmf1ZE9bPepvYSN2DG0PIy1dx+X4cDYJ8tNIbBHpz9u7j/U5rTlyhXoA3ng7Fo2Z/zdOuWiCWpo/XZ5RH9vVrELfjoFZa3Lb92NWugsK4YBKOQ/0axO84oJUnfvt+HBrU1Fs9S6NUgqejQke/psa7lONYDX8FDjaw55zufs3HRcGth7Z5837pfaU+Pdi/fYIbaqX7hDQkurT9+9gqUhLCea7NuyXmOb7tJyysHAmt/2KZ1besGBsrCA6w4dgZ7anhx88kUaXSP+vPLSyMWPG/uqya/RzffhJKUEWrMqu3eHbJdEQdZs+ezauvvgpAu3btSE9PZ+fOnfTq1YsPPviAAwcO0LhxYwAWL15M7969USqV3Lx5kyVLlhAZGYmnZ8FV8JEjR7Jlyxbmzp3LhAkTAMjLy2PmzJlUr1698DNbtGihVYdff/0VBwcH9u7dS6dOndi2bRs3b95kz549uLu7A/D111/TunXrwjJLly5FqVTy22+/oVAUdOZz587F3t6ePXv20KZNm6f0jRVnaQZGSgXpWdrpGdkarC10D5gcbaB1LSNmb8lDXUKU3tqCYttMzypILw+sLZUYKRWkpmsffFMz1NhZl36A/W6IAzaWSoyUsH5/JvvPFA22Ar2NaVTdjC9+S34a1f7HLM1AqVSQka39w2Vka7Cy0N1uRxtoWUPJvO2qZ3beuJ2tCcZGimJXNROT83CyN32sbbzc1RtzMyN2HSi6ea5qZVs6tfZgwNATpZQ0nKyMJDRqFZY22ld7LW2cyUzVfRNgctwdDv4xiRffX4TSSPehx8HNn9a9J+LkEUJudjpn9s1n5dRX6D1qHfYufmXdjCeWlJmNSq3B6aEOx8nGkvjrEY8sH5eawcFr4Uzs2bLEPOcjYrgRk8jn3Zv+4/oakpmbMzkx2uHt3NgElCYmmDo7kBMdh5m7Mzkx2lPWcmISMHMvH9HPB/2armNOgGcp/VpNI+Zuyy+xX7M2h/SH+sr0bE25OY6VvH876ZxCDAX79+ENk+n+3sIS9++o26e4dHQVL49YW9ZVLhMP+vOkZO2L1knJeTg6PN4FkZe7ehX05weLvqe7kVlMnHqVm3czsbI04qXOXsz8tjoDhp4iMqr8zXIQ+iODsIdcvXqVY8eOsXr1agCMjY3p1asXc+bMYfHixbRu3ZpFixbRuHFjbt++zeHDh/n5558BOHXqFBqNhuDgYK1t5uTk4ORU1JmZmppSrVo1rTyxsbGMGzeOXbt2ERMTg0qlIjMzk/Dw8MJ6+fj4FA7AAJ577jmtbZw8eZIbN25gY6N9hTU7O5ubN2+W2OacnBxycrSjK/l5iqd2H4au45JCAS81MWbXGRUJuu9/LZGihG0a0sP1USgefYPqd/NTMDNV4O9lTI/mVsQmFkxTNDNV8EYXG+ZvSic9q7y19DHoqLJCAd0aGrH3vJrE8rW2yN/y8G+rUDze32SrJi683tuPMV9dIDmlYCBnYWHEpyMq8d2Ma6Sk6l7Mpfx46ERUoym8APRXarWKLfNHUL/9EBxcK5a4NQ+/Gnj8ZZqiZ8VaLPmhG2f3LaRpj0/KqtL/2MNN1Gg0KB7jeTjrT13FxtyMFqElfwdrTlwh0M2Rqj5u/7Sahqdrx3g4XefOU777OUUJBx2FAro3MmLPuSfv18pHDOwhxf7QdaRRsH9vWziSeu1K3r9zs9PZtuhDWvT8Egtrh6dQ2bJT7M/vMf8kWzZ2YcDLvoyZcKmwPwe4dC2NS9eK/iDOX05l9uSa9OjkydT/3SqjWpdPJV1QFwVkEPaQ2bNnk5+fj5eXV2GaRqPBxMSEpKQk+vTpw9ChQ5k+fTqLFy8mLCysMKKlVqsxMjLi5MmTGBlp3/dkbW1d+G8LC4tiJyr9+/cnLi6OKVOm4Ovri5mZGQ0aNCicRqgp4eTmr9RqNbVr12bRokXF3nNxKfnK4sSJExk/frxWWpMun9C026elfl5pMnNApS5+Zc/KXEGGjoGEmTF4OStxd1TQsV7Bd6dQgFKh4LPXTJi/PZ/b0RqdUS8rC8jIKrZJg0jPVKNSa7Cz1o722VgqSc0ovTeKTymInt2LU2FrpeSFJpYcu5SLq4MSF3sjhvQsmg7x4E/h1zFOfPJzEnHJhp3Ol5kDavWDhTWK2mllriBDx4U+U2PwclLg4aCk/Z/3ZisUoFAo+OQVIxbuUnMnpvz33impeeSrNDg9dJXUwc6ExOTSpwC3aOTC6PdD+PSbS5w4m1yY7uVujqebBd98WqUwTfnn771nbRN6v3OM+9GGvXpqYeWAQmlU7Kp4ZnoCFjbOxfLnZWcQG3GBuHuX2bPqSwA0GjVoNEwfHkrXd2bjE9ygWDmFUolbhaokx915Ku14Ug6W5hgpFcSnaXc4ielZxaJjD9NoNKw9eYVONYMwMdZ9X2xWbh5bz91kcKvyt2DBk8qJiS8W0TJ1cUSdl0duQnJBnuh4zNy1/17MXB2LRdAM5UG/Vvw4VjySBQ/6NSUeDho61C04Bjzo1z7tbcyCnSruxGhIz+bPxTq0+8qHI26GUrh/pxbfvy2tnYrlz8sp2r/3rtbev38aGUaXt2djZmlHWuI9NsweVFhOoyk4bv00MoxXR2/GzvnpLID2uB70544O2rMYHOxMSHrEPVwtGjkzekgQ4769zMm/9Oe6aDRw5UYa3h7lJPQpDEYGYX+Rn5/P/PnzmTRpUrGpez169GDRokUMGDCAt99+my1btrB48WJee+21wjw1a9ZEpVIRGxtbOF3xce3fv5+ZM2fSoUPBcsQRERHExxd1gJUqVSI8PJyYmBjc3AqukB4/flxrG7Vq1WLZsmW4urpia/t485cBxowZw/Dhw7XSvln+z67LqdQQlaAhwEPJ5fCi+7sCPJVcidC1QiDMWKfdyT0XoqSih5Jle/JJSi84WEXEqQnwUHL4UtE2Aj2UhMeVj3uKVGq4G5VPaEUTTl8tOgkPrWjCmWuPf1+eQgHGRgW/QVS8inGztOeod2tqibmpgiXbM3SuuKhvajVEJYK/h4KrkUUnFg///4GcPPh5g3aUp06wkopusGK/iuT0YkXKpfx8DddupFG3pgP7jhRNq6pTw4EDR3WvDAYFEbAx74fw+Q+XOXxC+36y8MhMXntXe99+67WKWFoYMXXWDZ0rdOmbkbEprt5hhF89SEC1oinR4VcP4V+l+FQ7U3Nr+nz0h1bauQOLibx+hA4DpmHrqPsGfY1GQ9y9yzh7BOt8X99MjI2o7OnCkRsRtAwruuJ/5MY9moX6lVr2xO37hCek0rV25RLzbDt/k1yVio41y0d7/4nkI2dw7dhcK82ldSNSTl5Ak1+w7ycdOYNzy4bcnvp7YR7nVo1IOlzyfUf6pFbD/UQN/u4KreXj/d2VXI3UfRyb+Yf2caxusJKK7kqW78sv7Nci4jT4eyg4cqUon7+HgohyssLvg/074tohrf074tohKoa1KJbf1MyaVz5cr5V2/uASIm8coX2/qdg6eqNQGhXLc2TzVPJyMmjctWDRD0PLz9dw7WYadavbs/8v/XndR/TnLRu7MGZIEOMnXeXwSd2PGnlYYEVrbt0tZZnof4lyHtQ2uPKxmkE5sWHDBpKSknjjjTeoUqWK1uvFF19k9uzZWFlZ0aVLFz799FMuX75M7969C8sHBwfTp08f+vbty+rVq7l9+zbHjx/n22+/ZdOmTaV+dmBgIAsWLODy5cscPXqUPn36YGFRdJWkdevWBAQE0K9fP86dO8fBgwcLF+Z4ECHr06cPzs7OdOnShf3793P79m327t3L0KFDiYyMLPGzzczMsLW11XqVxVTEQ5fU1ApSUjNQibMdtKtrhJ0VHL9aMChrVcuI7o0KrghrgNhkjdYrIxvyVQX/zvvzfP3IZTUBngoaVVHibAuNqijx91Rw5JLhByIPbD+aReMa5jSsboaHkxG9WlnhaGfEnlMF0YvuzSx5vXNRZLR5bXOqB5ni6qDE1UFJw2pmtKlnwZELBSfb+Sq4H6fSemVma8jO1XA/ToWqnDT98BU1tQIU1PBX4GwLbWopsbOEk9cLKtiihpIuDYq6nLgU7VdmdkFb41Ig789xu1IJbg4FLyMl2FgqcHMAB2tdNTCMpWsj6dTag46t3PH1tmTImwG4uZizdvN9AN7uW5FPPih6RkyrJi588kElZsy5xcUrqTjam+Bob4KVZcG+kJun4XZ4ptYrPSOfzCwVt8Mzyc8vH0e1ms0GcPHISi4eWUli9E32rZlAelIUVRu+DMDBPyaxbeEooCCi5eQRrPWysHbCyNgMJ49gTMwsATi6ZQZ3L+8nJT6CuMjL7FzyMfH3rlCl4SsGa+fDXmtUjdUnrrDmxBVuxSbx/caDRKWk8dJzoQBM3XqUsSt2FSu35sQVqvq4EuTuWOK215y4QvPKfthb6l5J1ZCMrCyxrV4J2+oFqzpaVvTGtnolzH0KVo0L+Wo41ed+W5j/7qylWPh6Uvn70VhX8se7fw98BvTg1uQ5hXnuzJiPc+uG+I98C6sQf/xHvoVzywbcmf475cWRy2pqBSqpEVDQr7WtrcTOCk782a+1rKGk6/NFkc2H+7WMnOL92tEragI8FDQMVeJkCw1Dlfh7KDh6uZx05kCNpv25dHQll46uIjHmJvvXTiQ9KYoqzxfs34c2TGL74o+AkvZvR4z/sn8bm5gVy2NmYYOJmRVOHsEYGT/ePbRP27J19+jU2p0OLd3w9bZgyBv+uDqbsXZLwXP83n7Nj7HDii6StGzswifDgpkx9zYXrxbvzwH696rAczXt8XAzJ7CiFaOHBBFU0Yp1W4o/G1AYzsyZM6lYsSLm5ubUrl2b/fv3l5h3z549KBSKYq8rV66UWEYXiYT9xezZs2nVqhV2dnbF3uvRowcTJkzg1KlT9OnTh44dO9KkSZNizw+bO3cuX331FSNGjODevXs4OTnRoEGDwghXSebMmcPAgQOpWbMmFSpUYMKECYwcObLwfSMjI9auXcubb75J3bp18ff35/vvv6dz586YmxccsC0tLdm3bx8fffQR3bt3Jy0tDS8vL1q2bPlEkbGycuGOGgszaFbdCBsLI2KTNSzcmV/4jDAbC7CzerKIW0SchhX78mlZ05gWNYxISoPle8vPM8IAjl/Oxcoyg86NLLH782HNU5emFEas7KyVONkVddAKRcHAzNneCJVaQ1yymtW7M9l76tm6YffSXQ2WpmqaVFVi/edDTRfvURX+3tbmT/5721jA2x2KuqnnQxU8H6rkToyG+TvKx5r1uw7EYWdrQv+XfXFyNOX23Qw+HH++8BlhTo6muLkUnVR3aeeJsbGSEYOCGDEoqDB9085oJky5qvf6/13BtTqQnZnEsa0zyUiNxckjmBfenoWtY8FU7szUONKSnuwkIycrlV3Lx5GRGoeZhQ0uXqH0GLIQd99qjy6sJ+2qBZKSmc2sXSeIS8sk0M2Rn/p1KFztMD4tg+hk7RuC0rJz2HnxNqM6PV/idu/EJ3P6bjS/DOj4VOv/d9nVrkKDnQsK/x/6w8cARMxfzbk3xmDm4YKFT9Ey3ll3IjneeSChk8bgO6gPOfdjufjB14XPCANIOnya032GEzJ+GCHj3yfzZgSne39Qbp4RBnDxrgYLMzVNqxoV9muLdv+lX7NQYPeEC91FxmtYeUBFi+pGNK+uJDEdVu4vP88IAwiq2YHszGSOb/uJjNQ4nDyC6PTWr0X7d1ocaUn3DVzLsrfrQDy2Nib071WhsD8f9cWFov7cwRQ356KL1F3auhf05+8EMuKdwML0zTtjmDCt4CHtNtbGfDg4CEcHUzIy8rl+O4P3Pj7H5evPyJSPf0BTPu92LGbZsmUMGzaMmTNn0rBhQ3799Vfat2/PpUuXSn1O8NWrV7XOr0u79UcXhUYjwcJn1cGDB2nUqBE3btwgIKBsnycz7nf9LmlfXtyPfMJVQf4lKvjZG7oKBrFt6cFHZ/oXemXws73y3t/1RuaPhq6CQex8+RdDV8EgTsy9YOgqGISjw3/z+vryWQcenelfaP+6J7v9RZ9WHzNMdLf7c0820a9evXrUqlWrcKE9gMqVK9O1a1cmTpxYLP+ePXto3rw5SUlJ2Nvb/+16ynTEZ8iaNWvYvn07d+7cYceOHQwcOJCGDRuW+QBMCCGEEEKIZ1FOTg6pqalar4dXAX8gNzeXkydPFlsLok2bNhw6dKjUz6lZsyYeHh60bNmS3bt3P3E9ZRD2DElLS2Pw4MFUqlSJ/v37U7duXdatW2foagkhhBBCCKFFrTHMa+LEidjZ2Wm9dEW0AOLj41GpVIWL3j3g5uZGdHS0zjIeHh7MmjWLVatWsXr1akJCQmjZsiX79u17ou/nvxmzfkb17duXvn37GroaQgghhBBClEu6Vv02Myt9wbmHHwNV2qOhQkJCCAkpWnCrQYMGRERE8MMPP9CkSZPHrqcMwoQQQgghhBBlylCrTpiZmT1y0PWAs7MzRkZGxaJesbGxxaJjpalfvz4LFy58onrKdEQhhBBCCCHEf46pqSm1a9dm+/btWunbt2/n+edLXtH2YadPn8bDw+PRGf9CImFCCCGEEEKI/6Thw4fz2muvUadOHRo0aMCsWbMIDw/nnXfeAQqmN967d4/58+cDMGXKFPz8/AgLCyM3N5eFCxeyatUqVq1a9USfK4MwIYQQQgghRJl6Vh6C1atXLxISEvjiiy+IioqiSpUqbNq0CV9fXwCioqIIDw8vzJ+bm8vIkSO5d+8eFhYWhIWFsXHjxkc+E/hhMggTQgghhBBC/GcNHjyYwYMH63xv3rx5Wv8fNWoUo0aN+sefKYMwIYQQQgghRJlSa3SvLigKyMIcQgghhBBCCKFHEgkTQgghhBBClKln5Z4wQ5FImBBCCCGEEELokQzChBBCCCGEEEKPZDqiEEIIIYQQokzJdMTSSSRMCCGEEEIIIfRIImFCCCGEEEKIMqWWSFipJBImhBBCCCGEEHokgzAhhBBCCCGE0COZjiiEEEIIIYQoUxqNwtBVKNckEiaEEEIIIYQQeiSRMCGEEEIIIUSZkiXqSyeRMCGEEEIIIYTQI4mECSGEEEIIIcqULFFfOomECSGEEEIIIYQeySBMCCGEEEIIIfRIpiMKnVycTQxdBYP4sPJRQ1fBIIzO/zfbHfjReENXwSDCvmpi6CoYROz0Xw1dBYM4Mfc9Q1fBIOoMqGLoKhhEYHc/Q1fBIKpPWG3oKoiHyMIcpZNImBBCCCGEEELokUTChBBCCCGEEGVKImGlk0iYEEIIIYQQQuiRDMKEEEIIIYQQQo9kOqIQQgghhBCiTMlzwkonkTAhhBBCCCGE0COJhAkhhBBCCCHKlCzMUTqJhAkhhBBCCCGEHkkkTAghhBBCCFGm1GpD16B8k0iYEEIIIYQQQuiRDMKEEEIIIYQQQo9kOqIQQgghhBCiTMnCHKWTSJgQQgghhBBC6JFEwoQQQgghhBBlSiJhpZNImBBCCCGEEELokQzChBBCCCGEEEKPZDqiEEIIIYQQokypZTpiqSQSJoQQQgghhBB6JJEwIYQQQgghRJnSGGxlDoWBPvfJSCRMCCGEEEIIIfRIBmFCCCGEEEIIoUcyHVEIIYQQQghRpuQ5YaWTSJgQQgghhBBC6JEMwp4BzZo1Y9iwYYauhhBCCCGEEI9FrTbM61nxn5uOGB0dzddff83GjRu5d+8erq6u1KhRg2HDhtGyZcsy+YxmzZpRo0YNpkyZUibbW716NSYmJmWyLX07f3Axp3bPJjM1Dkf3QBp3/RhP/zqPLBd1+xSrf3oNJ/cgXh65Vmeea6c3sm3BCCpWaUnH138q45r/Myt2HGTBxt3Ep6Ti7+XOiFe7UjPEX2fez39dwoYDx4ul+3u5sfybjwr/v/P4WX5ZuYXI2Hi8XZ0Z/FJ7mtep9tTa8HcsP32d349dJT49iwBnO0a2qEktH5cS82+6eId5x64QkZSOtZkJz1d054PmNbC3MAPgZnwKMw9c4HJ0IlGpmYxsUYM+dUL01ZzHdnzXYg5tnU1achyuXoG0ffljfIMf/Xcefv0U8757DVevIN75fK3We0e2/86J3UtISYzC0tqBynXa0qrHcIxNzJ5SK56cU6euuLz4CiaOjmTfvcP9X6aTcfFcyfk7d8O5c3dM3dzJjYshdskCknZu1ZnXvmkLfMd8Tsqh/dz5YuzTasLfsn7jJlasXktCYhJ+FXwY9NYbVK0SVmL+3Lw8Fi5Zxs7de0lKSsLZ2YnePV+iXZtWAOw/dJgly1dyPyoKVb4KT08PXuzWhdYtmuurSY+lTrCS50OV2FhAbDJsPaEiPO7R8418XBT0b21EbDL8uilf673KPgqaVzfCwQaS0mDXWRVXIsrPHCbHRnXwH/EGdrWqYO7pyokeg4lZv7P0Mo3rE6/RMwAAnWhJREFUEvrDaKxDg8i5H8vNSb8RPmupVh73bm0I/nwolgEVyLwZztVxPxKzbsfTbMoTs2/TCYfOL2Fs70hu5F1if/+FrCsXSsnfGft2L2Di4kZ+fCwJa5aSuq+oTXYt2mPbpBVmPr4AZN++QfySuWTfvPrU2/Ikdm9eztZ180lJisfTx59er48kOLSWzrxXL5zgh3EDi6V/MW0VHt4VATi4az3zZnxeLM/MpYcxMS0//bnQv//UIOzOnTs0bNgQe3t7vvvuO6pVq0ZeXh5bt27l3Xff5cqVK4auopa8vDxMTExwdHQ0dFX+luunN7F/7USa9hiHR8VaXDy0jD9mDaT3RxuwcfAssVxOVhrbF3+Ed1B9stISdOZJTbzHwfXfPdaATt+2HTnNpIVrGd2/B9WDKrJ69yHe/34WK775CHdnh2L5R77Wlfd6dSz8v0qtpvfYH2j5XPXCtHPX7/DxjAW806MdzetUZfeJ84yeMZ/ZnwyhSqCvXtr1KFsvh/P9zjOMaV2LGt4urDpzg/dW7mPVG+3wsLUqlv90ZByfbjrGiBY1aBrgSWx6Fl9vO8EXW44zuVsjALLz8vG2s6J1iA+Tdp3Wd5Mey4Vjm9iydCIdXx2HT2AtTu5dxqIpA3n3yw3YOZX8d56dmcba2R/hX7k+6anaf+fnjvzBjpWT6DLga3wCa5IQfYe1c8YA0O7lMU+1PY/LvkkLPN8ewr2fJpNx8QJOHV6g4lffcXVgX/LiYovld+rYBY/+A4mc+j2Z1y5jGVIZ76GjUKWnkXr0kFZeE1c3PN4cTPr5s/pqzmPbs+8AP/9vDkMGvU1YaCU2bt7Kx59/yeyZ03F11X3B4atvvicpOZkRQ9/D08Od5OQUVH+5XGtrbU3vni/h4+OFibExR46d4Icp07G3s6du7Zr6alqpwnwVtKutZONxFRGxGmoHKenTwoif/sgnNbPkcmYm0PV5I25Fa7A211422ttZwYuNjdh9Vs3lCDWVfZS82NiIuVtV3EsoHwMxIytLUs9dJfL31dReMeOR+S38vKn7xywiZq/gTL8PcXi+FlWmf0ZuXCLRa7YBYF+/BjUX/8i1z6YSvW4H7l1aUWvJFA43603ysZIvYuiTTYOmuPZ7h5jZM8i6ehG7Vh3xHvMVt4e/RX5CXLH89q074fzKAGJmTSX75lXMA0NwHzgMVXoaGaeOAmAZVo20Q7uJvXoJTV4eji+8hPfYCdwZMZD8JN3Hen07fmAry+b+QJ+3xhBYuTp7t65i2ldDGD91JU4uHiWW+3LGGiwsio5zNrbax3oLS2u+nL5aK+2/MACTe8JK95+ajjh48GAUCgXHjh3jxRdfJDg4mLCwMIYPH86RI0cASElJYeDAgbi6umJra0uLFi04e7boRODzzz+nRo0aLFiwAD8/P+zs7Hj55ZdJS0sDoH///uzdu5epU6eiUChQKBTcuXOHefPmYW9vr1WftWvXolAoim17zpw5+Pv7Y2ZmhkajKTYdMTc3l1GjRuHl5YWVlRX16tVjz549he/fvXuXzp074+DggJWVFWFhYWzatKnsv9BHOLN3HqH1ehBW/yUc3QJo3O1jrO3dOX9wSanl9qz4jOBanXD3raHzfbVaxfZFH1Kv7RBsnbyfQs3/mUWb99KlaT26NqtPRS83RrzaDTcne1buPKgzv7WlBc72toWvy7ciSM3I4oUmzxXmWbJ1H/WqBDPghVb4ebox4IVWPBcaxOKt+/TVrEdaeOIqXatVpHv1APydbPmwZS3cbSxYcfqmzvzn7yfgaWdJ79rBeNlbU9PbhR7VA7gUnViYJ8zDiQ+a16Bd5QqYGJXP7urItnnUbNyDWk1ewsUzgHb/Z+++w5uq3gCOf5MuuveCQgelZW/Ze4Mo66fIkqEiKKAyFFAUnIiCgANBZDnYCIrILHuPsnfZ0L33SO7vj0ogdIDa5pbyfp4nz0NOzk3eQ5LbnPue0Wciji5eHN5R+Od8/ZIPqN6wKz4Va+d57FZYKBUC61Kj0TM4uflQsXozqjd8mvBrBV+FNjW3ns8Tt+lP4jb+SebN69yZ+zXZ0dG4du2eb33nth2J/et3EnaFkBURTsLOEOI2/YnH832NK2q1+L4zicifF5IVcaf4G/IPrV67jk7t29GlY3t8y5fntaEv4+7mxh8bNuZb//DRY5w8fZpPJk+ibu1aeHl6Ujk4iGpVKhvq1KpZg2ZNGuFbvjxlvb3p2e0ZAvz9OHP2rKma9VCNqmgJDdMTelkhJgk2HdWTmAZPBRX+veza0IzT1/Tcisn7a6xhZS1h4Qp7zuiJTYI9Z/RcjVBoWKXkfNejN+3i4gcziVi75ZHq+w59gYwb4Zwd8ykp569wc8Eqbi5aQ8DoIYY6/iMHErN1H2HT5pF64Qph0+YRE3IAv5EDi6sZ/5jz0z1JDNlEYshGsm7fJHrx92THRuPUoWu+9R2atyVx6waS9+8kOyqC5H07Sdi+CZduzxvqhH/9OQmb15N5/QpZd24SMXcmaDTY1CgZFxoAtvzxC83adqd5+x54+wTwwkvjcHb1ZOemVYUe5+DogqOzm+GmNTPLU+f+xx2d3YqrCeIxUnLOdMUsLi6OjRs38vrrr2Nrm/eqvJOTE4qi8PTTTxMREcGGDRs4evQodevWpW3btsTF3fthGBYWxtq1a1m/fj3r169n586dTJ06FYBZs2bRuHFjXnnlFcLDwwkPD6d8+fKPHOfly5dZsWIFq1ev5vjx4/nWGTx4MHv37mXZsmWcPHmS5557jk6dOnHp0iUAXn/9dTIzM9m1axenTp3i888/x87O7h/8b/13upwsom6doXxQU6Py8sFNibhWcEbj7KHVJMbeoEGH1wusc3jzt1jbulC10f+KLN6ikp2Tw/lrt2hUI8iovFH1YE5euvZIz7Fu50EaVKuEt9u9DOjJy9doWN14GF6jGpUf+TmLW7ZOx7mIeBr7eRmVN/L34sTtmHyPqVnOjcjkdHaH3UFRFGJTM9h64RbNAgrOHpU0upws7lw/Q8Vqxp/zgKpNuXW54M956J7VxEffoNWz+X/OKwTW4871M9y+kntVPD76JpdP7aJSzZZFF/x/oDE3x6ZSEMnHjIfRJh87jG2V6vkfY2GBkpVlVKbPysQ6qArc94PFs+9AchISiNv0Z9EH/h9lZ2dz8XIY9erUNiqvV6c2ZwoYSbH/4CGCAgNZsfo3XnhxCIOGvsbcHxeSmZmZb31FUTh2/AS3bt0udIijKWm1UNZFQ1i4cUfqSrgeH/eCN0WtHaDB2R52nMx/kkZ5dw1XHnjOsDsK5d0ej41W8+PUqDbRW40vuEVv3o1jvepozHMHHzk3qk3M1j1GdWK27Ma5cQnpjJiZUyagEqknjxoVp504inVQ1XwP0VhYoM82/n4rWZlYBwYbfb+NjrGyQmNuji4luWji/o9ysrO5HnaOqrUaGZVXq92YsPOFZ+U/HNOHsUM6MP2DVzl/Ku/0gsyMdN4Z2oVxL3di9iejuHGlZI28Eup4YoYjXr58GUVRqFy5coF1tm/fzqlTp4iKisLKKjdN/OWXX7J27VpWrVrF0KG54371ej2LFi3C3t4egAEDBrBt2zY++eQTHB0dsbS0xMbGBi8vrwJfqyBZWVn89NNPuLvnP6wlLCyMpUuXcuvWLcqWzf2xOnbsWDZu3MjChQv59NNPuXHjBr169aJGjRoABATkPxepOKWnxqPoddjYuxqV29i7kpac/4/yhOhr7F8/g54jfkZrlv9HM/zqMc4eXM0LY9YWdchFIiE5FZ1ej4uDvVG5i6M9MYkP/0MTk5DEvpPn+fi1/kblsQnJuDoad6RdHe2ITUz670EXgfi0LHSKgottGaNyV5syxKZm5HtM7XJufNK1EeN/30+WTkeOXqFlYFneaZf/2PuSKC0593Nu52D8ObdzdCXsdP6f89jIa2xbPYPB7xT8Oa/e8GlSU+JYMLUfoKDX5VC/VR+adck790ANZg6OaMzMyYmPNyrPiY/DvIDh08lHD+HSqSuJ+3aTfvki1pWCcenQBa2FBeaOTuTExWJTtTouHZ/m4usvmaIZ/1hiUjJ6vR5nZyejcmdnR+KPxed7THhEJKfPnsPS0pLJ744nMSmJr+fMJTk5hbFvjjTUS01N5YWBL5GdnY1Wq2XU8FfzdPbUYmMFWq2GlHTj8pR0qFg2/w6Tiz20rWPGws05BQ5JsisDKRnGD6ZkKNhZF0XU6rDydCMz0vi7nxUVi9bCAks3ZzIjorHyciMz0nj4XWZkLFZeBc+fNSUzBwc0ZmbkJCYYleckJmDrlHdIPUDqiaM4telEyuF9ZF69jFVAJRxbdURjboGZvSO6hLg8x7j3HUJOXCxpp44VRzP+sZTkBPR6HQ5Oxudze0cXEhPyHy7p6OzGgOHv4RtQhZycLA7s2MCMycMY++E8gqrVA8CrnB+DR06mXIVKpKensG39Uj6fOIT3ZyzDs2yFYm+XmvQyHLFQT0wnTPn7r8D9w/8edPToUVJSUnB1Nf4CpqenExZ2b0iVn5+foQMG4O3tTVRU3jkQ/4avr2+BHTCAY8eOoSgKQUHGmZbMzExD3KNGjWL48OFs3ryZdu3a0atXL2rWLHgBh8zMzDxXZbOzLbEoigUAHvz/VvIpI3eI4eafx9Kw00icPfzzfaqsjBQ2/zKONs9/hLVd/n8ISooHP2eKohT62bvrj12HsLOxplW9fLIJeZ6z8M+zGh6MpoC3G8hddGPa1mMMbVKNxv5exKSmM3PHCT7ZfITJnRvkf1CJlfe9KehzvmbeWFp1G4mrV/6fc4Br5w+ye/1cnu7/PuUCahIXdYONSz/F7g93Wj7zWlEH/x888BdWoylwEkDkr4uxcHah0szvQQM58fHEb9mYOxxRp0NrbU2Ftydxa9YX6JISTRD7v5fnc17Id1Gv6NFoNEwY+5ZhFEZWdjYffTaNkcOHGi74WVtb8/3sr0jPSCf0+Em+/3EB3l6e1KpZozib8p9oNOT5CNwt79nMjB0n9cT9wyRHyTqj/UsPfgfufjbuL8+vTkmbQJNPjAWFGLv6F8ydnPH9eBZoNOQkxpO4cwuu3Z4HvS5PfZdnn8OhaWtuThmHkp1dDMH/e3m/ygX//fYq54dXOT/D/YrBtYiLjWDzup8MnbCKwTWpGHzvN1hg5dp8NLYvIRuW0eflt4s4evE4eWI6YZUqVUKj0XDu3Dm6d++ebx29Xo+3t7fR/Kq77p/P9eBKhRqNBv1D1sTUarWGjuBd2fmcePIbKvlgjGZmZhw9ehSzB1L8d4ccvvzyy3Ts2JE///yTzZs389lnnzF9+nRGjhyZ31Py2WefMWXKFKOyTn3ep0u/yYXGUhhrW2c0WjPSkoyvCKalxGJj55qnfnZmKlE3TxN9+xw713wEgKLoQVH4dmw1ur36I1Y2jiTH3Wb9j8MNxylK7v/7t2Or0X/8Xzi6qXtVycneFjOtNk+GKj4pBVeHwoeEKorC77sO0aVpPSzMjb+ark72xCYY/5qJS0rJk3FTi7ONJWYaTZ6sV1xaBi42ZfI9ZuGBc9T2cWNgw9zsdBBOWFuYM+TXEF5vXgP3x+ByuI197uc85YHPeWpSbJ7sGEBWRip3rp0m/MY5Nvxi/Dn/8JVqDBj9I/5VGrF97WxqNn6Wui2eA8DTJ5jszHT+WPI+LZ4ehkar7khyXVIiii4Hc2fjrJe5k3Oe7NhdSlYWN7/6nJuzv8TC2YXsuFhcOz+DLjWVnKREyvhXxMrLG/8pn907SJPbzpp/hnD+5f5khas7R8zRwR6tVktcfIJReUJCYp45v3e5Orvg5upidG6vUN4HRVGIjonFp1zuiAatVku5srkT/wMDArhx6xZLV64uEZ2wtEzQ6/NmqGzzyWQBWJpDOVct3s4KXZ7KfQ81mty/lZP6mvPTNh3XIhVSMvh7sQ7lvufMm3F7nGRGxuTJaFm6u6DPziYrNiG3TkQMVl7Gc4KsPFzyZNDUoktKQtHpMH8g62Xu4IgusYDvd3YWEd/PIOKHWZg7OpMTH4dTuy7o0lLRJRv/PXTu+j9cur/AzY/Hk3njarG145+ys3dCqzUj8YFFQpIT43FwfPQF0gKCanBgZ8Hz8LVaLf6B1YgKv/GvY31clLTrCiXNE9MJc3FxoWPHjnz77beMGjUqT2cnISGBunXrEhERgbm5OX5+fv/6tSwtLdHpjK/8uLu7k5ycTGpqquG1C5rzVZg6deqg0+mIioqiefPmBdYrX748w4YNY9iwYUyYMIEffvihwE7YhAkTGD16tFHZ/BDLfxzb/czMLfHwqcbNi/uoWLO9ofzmxX34V2uTp76llR19xv1uVHZq71JuXT5A54GzcHDxQaM1y1PnwF+zyM5MpXn33EU/1GZhbk5lPx8Onr5otHz8wdMXaVm38PkdR8+HcTMyhm4tG+Z5rGagHwdPX6Bf53tzgg6evkDNSn5FFvt/YWFmRhUvZw5ci6BN0L3FUg5ci6RVYLl8j0nP0WH+wNVF7d/3H5cTt5m5JWV9q3HlzD6q1L33Ob9ydh/BdfJ+zq3K2DF8ivFn+PD2pVw9f4Dnh8/CyT33/y47Kx2NxrijpdFqQVFQUFTPFig5OaRduoh9nfok7dttKLevU5/EA3sKORLQ6ciOyV1dzallW5IO7QNFIfPmDS68arwwgdfAl9Fa23Dn+9n5rrhoahYWFgQFVuTY8eM0a3Jv3six48dp0jDv9xagWtXK7Nq7l/T0dKytc3sxt2/fQavV4u6Wt6NuoCj5XqhTg14Pd+IUArw0RsvHB3hpuXAr7wXIzGz47g/j2J8K0uLvpWXFrhwSUnLLbkYrBHhrOHDf9JgAbw0381nE43GRcOA4Hk8bby3g3r4ZiUdPo+TkLs8ff+A4bm2bcnXWYkMdt3bNiN9fQlaA1eWQceUSNjXrknL43sqlNjXrknJk/0OO1ZETl9uZtG/SktRjh4xO6M7P/A/Xnn259elEMq9cKpbw/y1zCwt8K1bh3ImD1G107/x99sQBajdo9cjPc+PKhUIX3lAUhRtXL+DjG/hfwhWlwBPTCQP47rvvaNKkCQ0aNODDDz+kZs2a5OTksGXLFubMmcPZs2dp3Lgx3bt35/PPPyc4OJg7d+6wYcMGunfvTv36j7Ycup+fHwcPHuTatWvY2dnh4uJCw4YNsbGxYeLEiYwcOZJDhw6xaNGif9yGoKAg+vXrx4svvsj06dOpU6cOMTExhISEUKNGDbp06cKbb75J586dCQoKIj4+npCQEKpUqVLgc1pZWRmGxNxlYfHf/wjWbjmILb++g0f56nj51ebM/hWkxIdTvckLAOxbP53UpCja9/0cjVaLq7fxEEtrOxfMza2Myh+sY2Vtn2+5mvp1bsn73/9KFf/y1Az0Y832/UTExtOrbRMAvlm+nqj4JD4cZrwq3LqdB6lesQKB5fMug/tCh+YM/eRbFq3fRqu61dlx7DQHz1zkx/fy71iroX/9YN778yBVvVyoWc6NNcfDiEhK43+1KwIwe+dJolLS+Pjp3B+vLSuW5aNNh1kRepkm/l7EpKTzRUgo1b1d8LDP/bGardNxJSbp73/riUpO50JkPNaW5lRwLhlZwEYdBvHb/Hco61cdn4q1ObprBYlx4dRvmfs537p6OsnxUfR4Ofdz7uFj/Fm1dXDB3MLKqDyoVmv2b16Ed4UqlAuoRVzUdbavnU1w7TZotflPcje1mDUrKD/uXdIvXSD13BlcOz+DhYcHsX+uA8Br8FAsXN24+eWnAFiW88EmuApp589hZmePe8/nKePnz43puY8r2VlkXDe+Kq5Lzf21/mC5mnp178bnM2YSFBhIlSrBbNi4majoGLp26QjAj4t+IiY2lnfGvAlAm5Yt+GXZCr6Y+TUD+/UhMSmJeQsW07FdW8N5d+mKVQRVCqSstxfZ2TkcOnKULSE7GPXaMLWamceBc3p6NDHjTpzCrejcJeodbeHIpdxOWNvaWuxtNKzdl3sBMvqBEaWpmZCjMy4/eF7P4A5mNK2q5fwtPZV9tAR4a1i4Ke/wNbWY2dpgG3hvhIWNvw8OtSqTFZdIxs1wgj8eTZlynpwYnLun4/V5y/B9rR9VvhjPzR9X4NSoDuUH9yK0/xjDc1z7ZgmNQn4mYOwrRP6xDc9n2uLWtjH7W/XN8/pqif9zDd4jxpERdpGMS+dwbNsFCzcPErbkLpjj1mcw5i5uRHz7BQAW3uWwrhhM+uXzmNna49y1J1bl/Qj/7kvDc7o8+xyuz79I+OzPyY6KxMwxN9Omz0hHycx/7rCptX+mHz/OnoRvYBUqBtdk1+Y1xMVE0LJDLwDW/Pw18bFRvPRG7kiGrX/8gqtHWcqWr0hOTjYHd23g2IFtDH/7C8Nz/r58LgFBNfD0rkB6eiohfy7l1rWL9Bs6XpU2ipLjieqE+fv7c+zYMT755BPGjBlDeHg47u7u1KtXjzlz5qDRaNiwYQPvvvsuQ4YMITo6Gi8vL1q0aIGnp+cjv87YsWMZOHAgVatWJT09natXr+Ln58fPP//MuHHjmDdvHu3atWPy5MmGxT7+iYULF/Lxxx8zZswYbt++jaurK40bN6ZLly4A6HQ6Xn/9dW7duoWDgwOdOnXiq6+++sev819VqtOFjLQEDm/+ltSkaFy9K9H1lbk4uORmRtKSo0mOL3lLUP9XHRrVITEljflrNxOTkERFH29mjX3FsNphTEIyEbHGQzpS0tIJOXySsf275/uctYL8+eT1AcxZ9Rffr9qIj6crn73+YonZIwygY5UKJGZkMm/fGWJSMwh0c+Tr/zWnrGNu5jcmNZ2I+zYUeraGP6lZ2Sw/domvth/HzsqCBr6evNHyXgYxOiWDFxZvNtxfcvgCSw5foF55d+b3yZtpUkP1Bl1IT0lg5x/fkpIYjUe5SvR7Yy5Obrmf85SEaBLj/tnnvEXX4YCGkLWzSI6PxMbehaBarWnb882ib8C/lLArBDMHBzz7DcTc2ZWM61e5OukdsqMiAbBwccXS4955U6M1w6Nnb6x8KqDockg5Ecrl0a+RHRmhVhP+lVYtmpGUnMTPy5YTFxePn28FPpk8CU8PDwBi4+OIir63j5K1tTVTP5rCt3N/4PW3xuBgb0+LZk0ZPKCfoU5GZiazv5tLTGwsVpaWlPcpx/gxb9GqRTOTt68gZ64rWFvpaVnDDLu/N2v+ZbuOxNTcx+2sNTgWPpo+j1sxCqv26GhTy4zWtbTEpcCq3SVnjzAAx3rVabztJ8P9ql9OBODmkjWcfGkCVt7uWN934Sz92i0OPzOUqtMn4Du8H5l3ojjz1ieGPcIA4veHEtpvNMFT3iR4yijSwm4S2vetErNHGEDy/p2Y2dvj1qsfZs4uZN28zq2p75ETk5uRNndywcL13rBLjVaLc9deeJb1QdHpSDtzguuT3iInOtJQx6l9V7QWlpQbM8notWJW/kTsqp9N07CHeKpZR1KSE1m/4ofczZorVGTUu7Nx9cgdNpwQH0NczL1zVk5ONisXf0VCXDQWllaULR/AqHdnU6Peve9uemoyP835mKSEWKxt7CgfEMy4j3/Av1L+K8mWJopqK3OoPV7k0WiUBycqCQF8/eeT+bEY5G76/dRKArNTB9UOQRVrg6c8vFIpVO3jkrHUvak5fz1X7RBUsfDgkznsqf7g0v8jNz+BPf3UDkEVke+veXilUqhFtX949cOEvlxT+HoJxWVsz8djB64nKhMmhBBCCCGEKH6yRH3hHo+uohBCCCGEEEKUEpIJE0IIIYQQQhQpmfBUOMmECSGEEEIIIYQJSSdMCCGEEEIIIUxIhiMKIYQQQgghipReVuYolGTChBBCCCGEEMKEJBMmhBBCCCGEKFKyMEfhJBMmhBBCCCGEECYknTAhhBBCCCGEMCEZjiiEEEIIIYQoUjIcsXCSCRNCCCGEEEIIE5JMmBBCCCGEEKJI6SUVVijJhAkhhBBCCCGECUkmTAghhBBCCFGkFL3aEZRskgkTQgghhBBCCBOSTpgQQgghhBBCmJB0woQQQgghhBBFSlEUVW7/xnfffYe/vz9lypShXr167N69+5GO27t3L+bm5tSuXfsfv6Z0woQQQgghhBBPpOXLl/Pmm2/y7rvvEhoaSvPmzencuTM3btwo9LjExERefPFF2rZt+69eVzphQgghhBBCiCKl16tz+6dmzJjBSy+9xMsvv0yVKlWYOXMm5cuXZ86cOYUe9+qrr9K3b18aN278r/5/pBMmhBBCCCGEKBUyMzNJSkoyumVmZuZbNysri6NHj9KhQwej8g4dOrBv374CX2PhwoWEhYXxwQcf/Os4pRMmhBBCCCGEKBU+++wzHB0djW6fffZZvnVjYmLQ6XR4enoalXt6ehIREZHvMZcuXWL8+PH88ssvmJv/+92+ZJ8wIYQQQgghRJH6t4tk/FcTJ0xg9OjRRmVWVlaFHqPRaIzuK4qSpwxAp9PRt29fpkyZQlBQ0H+KUzphQgghhBBCiFLBysrqoZ2uu9zc3DAzM8uT9YqKisqTHQNITk7myJEjhIaGMmLECAD0ej2KomBubs7mzZtp06bNI722dMKEEEIIIYQQRUqvTiLsH7G0tKRevXps2bKFHj16GMq3bNlCt27d8tR3cHDg1KlTRmXfffcdISEhrFq1Cn9//0d+bemECSGEEEIIIZ5Io0ePZsCAAdSvX5/GjRszb948bty4wbBhwwCYMGECt2/fZsmSJWi1WqpXr250vIeHB2XKlMlT/jDSCRP5quido3YIqtDs36l2CKoIP3hG7RBUUbNlpNohqCI8NE7tEFRRIS1K7RBU4eJcWe0QVBHY00/tEFRxec01tUNQRZ0Pw9QOQSU11Q6gQMrjkAoDevfuTWxsLB9++CHh4eFUr16dDRs24OvrC0B4ePhD9wz7N6QTJoQQQgghhHhivfbaa7z22mv5PrZo0aJCj508eTKTJ0/+x68pS9QLIYQQQgghhAlJJkwIIYQQQghRpFRaof6xIZkwIYQQQgghhDAhyYQJIYQQQgghipT+MVmYQy2SCRNCCCGEEEIIE5JOmBBCCCGEEEKYkAxHFEIIIYQQQhQpRVbmKJRkwoQQQgghhBDChCQTJoQQQgghhChSil7tCEo2yYQJIYQQQgghhAlJJkwIIYQQQghRpPQyJ6xQkgkTQgghhBBCCBOSTpgQQgghhBBCmJAMRxRCCCGEEEIUKVmivnCSCRNCCCGEEEIIE5JMmBBCCCGEEKJI6fWSCSuMZMKEEEIIIYQQwoSkEyaEEEIIIYQQJiTDEYUQQgghhBBFStblKJxkwoQQQgghhBDChCQTJoQQQgghhChSiizMUSjJhAkhhBBCCCGECT12nbBWrVrx5ptvGu6npaXRq1cvHBwc0Gg0JCQkqBZbcdFoNKxdu1btMIQQQgghhHgkekVR5fa4MNlwxEGDBpGQkJCnM7Fjxw5at25NfHw8Tk5O//h5Fy9ezO7du9m3bx9ubm44OjoWTcD/gUaj4bfffqN79+5F8nzh4eE4OzsXyXOZ2p7Ny9i+fiFJCdF4+QTS/cV3qFi5Xr51L589xLcfDclTPv7L3/EsFwDA/m2rOLz7dyJuXQbAx78qT/d+A9/AGsXXiH9hxcmr/HTsMjGpGQS42DO2RQ3qlHMtsP6G8zdZcuwyNxJSsbM0p4mvB282q46TtSUAa05f48/zNwmLTQagiocjrzeuSnWvkvW5cGj7NE5demLm6EL27RvE/DKPjItnCq3v2P4ZzN08yImNJv735aTsDTE8blGuAi49+2PlF4iFuycxv8wjcdM6UzTlH9m4/jfWrVlGfFwc5Sv4MXjoCKpWr5Vv3dMnQ/lgwpt5ymd9vwSf8r4A5OTksGbFz+zYtom42BjK+pRnwKBXqVO/YXE24x/zGdQbv9cHY+nhTuqFy1yY9DkJB48VXH/wC5Qf0hfr8mXJuB3O1Zk/EL7yd8PjGnNz/Ee9jHfvblh5eZAWdo1LH80gdvteUzTnka3atINfft9EbEIi/j5leWtQb2pXqVRg/azsbH5ctZ5Nuw8Sm5CEh6sTg3p04Zk2zQx1lv25lTWbdxIZE4ejgx1tGtZleN+eWFlamKJJj+TU3l85tv1H0pKicfEKpHn3iZQNqP/Q48KvHmPNtwNw9arEC2PX5lvnYuifbP5pDP7V2/L0kG+LOPL/xqlDV5yfeQ5zJxeybl0navH3pJ8/XUj9Z3Dq9CwW7p7kxEQR+9syknZtNTzu2KYzDi3aYfX39z3j6mVili4kI+xCsbflUbk0q0/AmJdwrFudMmU9ONLrNSJ/31b4Mc2fouqX47GrWonMO1GETZ/PjXnLjOp49ehA0OQ3sKlYgbSwG1x4/ysi120t4BnVsXbDJpavWUdsfAJ+FXwY8fJgalarUmD9rOxslixbydYdu4mLT8DdzZV+z/WkS/s2AGzctp3PZ32X57hNq37B0tKy2NohSr7Hfk5YWFgYVapUoXr16mqHUuSysrKwtLTEy8tL7VD+ldD9f7F2yVT+N+Q9/IPrsG/rSuZNHcb4L3/H2c27wOMmzFhPGWs7w307h3sdjcvnDlO3SRf8g2pjbmFJyB8L+P6zobzzxVqcXDyLtT2PavPF20zfdYrxrWpRu6wLq09fY+Tv+1nZvw3e9jZ56ofeieWDLccY3bw6Lfy9iErN4LOQE3y0LZTpXXN/dB+9HUvHIB9qebtgaaZlybHLvL52Hyv7t8HDztrUTcyXbcPmuPV7hejF35Fx6RwOrTvhPXYKNycMJyc2Ok99hzZdcH1+EFELZpN55RJlAoJwHzISfWoKaccPAaC1tCInOoLUQ3tw7feKqZv0SPbuCmHhD9/wymtvUblKdTZv/INPPniHmXMW4+5R8Gfy63k/Y2197/Pg4Ohk+PfSJfPZtWMLw0aOo5xPBY4fO8S0T97jky+/JaBiUHE255F5dutE8EfjOT/+YxIOhVLuxeeos/R79jd/lozbEXnq+wzsTaV33+TsmMkkHT+NQ50aVJ0+mezERGI27wSg4viReP+vK+fGTCb18lVcWzWl1sJZHO7an+TT503dxHxt2XeYmYuWM+7lvtQMDmTt1l289elsln41GS+3/C+0vPvVPOISk5g47EV8vDyIT0pGp9MbHt+4+yDf/bqGd4cPpEZQRW6GR/LRd4sAeHNQb1M066EuhW5g99rPaNnrfbz963Jm33L+mDeUvu+sx965bIHHZaYns+XXd/Cp1Ij05Nh86yTF3Wbv79MeqUNnavaNW+IxcBiRP35D+oUzOLZ7Gp8JH3N19Cv5ntec2nfFrc9gIufNIiPsAmUCg/Ea+ia6lGRSjx0EwKZaTZL3bSfqwlmU7Gxcnn0On3c/5dqYoeTE5/9/ZGpmtjYknbzArcVrqLfym4fWt/bz4ak/5nHzx5UcHzgO5yZ1qf71B2RFxxHx22YAnBrVps6vX3Hxg1lErNuKV7d21F06k/2t+pJw6GRxN+mRhOzey7fzF/LmsFeoXiWYPzZu4Z0pn7Do26/wdHfP95gpn88gPiGRcSOHU87bi/jERKPvN4CtjTVL5swyKpMOmChRwxFjY2Pp06cPPj4+2NjYUKNGDZYuXVpg/VatWjF9+nR27dqFRqOhVatWD32NzMxM3n77bcqXL4+VlRWVKlXixx9/NDx+9uxZunTpgp2dHZ6engwYMICYmBij1xw1ahRvv/02Li4ueHl5MXnyZMPjfn5+APTo0QONRmO4P2jQoDyZsTfffNMo5latWjFixAhGjx6Nm5sb7du3B/IOR7x9+za9e/fG2dkZV1dXunXrxrVr1wyP79ixgwYNGmBra4uTkxNNmzbl+vXrD/2/KWo7/lxCw9Y9adTmf3iWq0iPgeNxcvVi75ZlhR5n7+CCg5Ob4abVmhkeGzDic5p1eIFyfpXxLBdA76FTUBQ9l04fKO7mPLKfQy/TrZovPar74v93FszTzppVJ6/lW/9URDze9jb0qV2Rco621CnrSs8afpyLSjDU+aRjPZ6v6U+wuyP+Lva816Y2igKHbub9EaAWp049SNq5meSdm8m+c5PYX34gJy4GhzZd8q1v37QNSdv/IvXgbnKiI0g5uIukXZtx6vo/Q53Mq5eIXbaAlIO7ULKzTdWUf+SP31bQpkMX2nXsik8FP4YMHYmrmzubNhSesXN0dMLZxdVwMzO79znfuX0zPZ/vT72nGuHlXZZOT3enVt0G/LFmRXE355H5DnuR27+u4fYvq0m9dIWLkz4n43YEPoNeyLe+93PPcGvJSiLXbST9+i0i1/7F7V/X4DfiJUOdss89w9VZPxCzbTfp129xa/FyYnfsxXf4IBO16uGWrt/CM22a0a1tc/x9vHlrUG883JxZ83dH8kH7j58m9OxFZkwYRYOaVSnr4Ua1QH9qBlc01Dl9MYyawYF0bNaQsh5uNKxVjfZNG3DuiunP2wU5vnMRVRv2olqj53DxrEjzHhOxc/Li1N6C/0YD7Fj5AUF1u+LlWzvfx/V6HVt+GUfDjiNxcPUphsj/G+ene5IYsonEkI1k3b5J9OLvyY6NxqlD13zrOzRvS+LWDSTv30l2VATJ+3aSsH0TLt2eN9QJ//pzEjavJ/P6FbLu3CRi7kzQaLCpUcdErXq46E27uPjBTCLWbnmk+r5DXyDjRjhnx3xKyvkr3FywipuL1hAw+t7oFv+RA4nZuo+wafNIvXCFsGnziAk5gN/IgcXVjH9s5br1dGnXhqc7tMW3vA8jXhmMh5sbv2/YnG/9Q0dDOXHmLFM/mEC92jXx8vSgSlAlqlcJNq6o0eDi7Gx0exIoekWV2+OiRHXCMjIyqFevHuvXr+f06dMMHTqUAQMGcPDgwXzrr1mzhldeeYXGjRsTHh7OmjVrHvoaL774IsuWLWP27NmcO3eO77//Hju73KxLeHg4LVu2pHbt2hw5coSNGzcSGRnJ888/b/QcixcvxtbWloMHDzJt2jQ+/PBDtmzJPVEdPnwYgIULFxIeHm64/6gWL16Mubk5e/fuZe7cuXkeT0tLo3Xr1tjZ2bFr1y727NmDnZ0dnTp1Iisri5ycHLp3707Lli05efIk+/fvZ+jQoWg0mn8Ux3+Vk5PNratnCa7ZxKg8uGYTrl08UeixX054jveHt+K7j1/i0plDhdbNysxAn5ODjZ36w1ABsnV6zkcl0qiC8RWzRhU8OBkel+8xtbxdiErJYM+1SBRFITYtg22X7tDMr+AMaEZODjl6PQ5lSsiVNDNzrPwCST8dalScduoYZSrlP4xDY26BPjvLqEzJyqJMQBDc1yEpybKzswm7fJHadZ4yKq9V9ykunCt4uBLA2FEv81L/Hkye+BanThgP4cvOzsbCwvi9tbS05NzZU0UT+H+ksTDHvmZVYnfsMyqP27kPp/r5D8PUWlqgz8w0KtNnZOJYpwYa89xBGRpLS/SZWXnqODUoGT9Os3NyuHDlBg1rVTUqb1izKqcuhOV7zO4jJ6hc0Zef123imVff5rk33mP2kpVkZN1rZ63KgZy/cp0zl68CcDsymn2hp2hat2QMs9blZBF16wzlg5oalZcPbkrEtdACjoKzh1aTGHuDBh1eL7DO4c3fYm3rQtVG/yuwjmrMzCkTUInUk0eNitNOHMU6qGq+h2gs8juvZWIdGFzgeU1jZYXG3BxdSnLRxK0Cp0a1id5qPGw4evNuHOtVN3y/nRvVJmbrHqM6MVt249y4hHy/s7O5ePkK9esYn8Pq16nJ6fP5DxXde+gIwYEVWbZmHc8NGsqAYaOYs2AJmQ+c69LTM3jhpeE8N/hVJnz4GZfCrhZbO8Tjw6TDEdevX2/o8Nyl0+kM/y5Xrhxjx4413B85ciQbN25k5cqVNGyYdy6Ei4sLNjY2jzxk7+LFi6xYsYItW7bQrl07AAICAgyPz5kzh7p16/Lpp58ayhYsWED58uW5ePEiQUG5w4Bq1qzJBx98AEClSpX45ptv2LZtG+3bt8f973S1k5PTvxpGGBgYyLRp0wp8fNmyZWi1WubPn2/oWC1cuBAnJyd27NhB/fr1SUxMpGvXrlSsmHultUqVgscyF5fUpHj0eh32jsbDc+wdXUlKjMn3GAcnd55/eTI+AVXRZWdxZPcfzPnkJV6ftJCKVfIfprJ+6Vc4ungQVL1xkbfh30hIz0SnKLjalDEqd7WxIjYtI99janm78HHHekz46zCZOj06vUJLfy/GtSz4B9jXe8/ibmdNw/L5D48wNTN7BzRmZuQkJhiV65ISMHPM/4pf2qmjOLTsSOrRA2Rdu4yVfyD2LdqjMbfAzM4BXWK8CSL/b5KTEtHrdTg6uRiVOzk5kxCff6fb2cWVYSPHUjEwmOzsLHaGbGbKu6OZMnUW1f6eR1a77lP8sXYFVavXwsu7LKdOHOXwwb3oHxjiohZLF2e05uZkRRsPncqMjsXVwy3fY2J37KNcv15E/RVC8smzONSqRtk+PdBaWmDh4kRWVExu1uvVF0nYf4S0azdxad4I946t0ZSQTnlCUgo6vR4XRwejchdHB2ITkvI95k5kDCfPX8bKwoKp44aTmJTCtB9/JSkllfdeGwRA+6YNiE9K4dVJ01BQ0On09OzQkhe7dy7uJj2S9NR4FL0OG3vj87mNvStpyfmfzxOir7F//Qx6jvgZrVn+PzXCrx7j7MHVvDBmbVGHXCTMHPI/r+UkJmDrlP95LfXEUZzadCLl8D4yr17GKqASjq065p7X7B3RJeQ9L7j3HUJOXCxppwqeT1nSWXm6kRlp/FnIiopFa2GBpZszmRHRWHm5kRn5wDkjMhYrr5LxdywxKRm9Xo/zA+sTODs6EV/Aom/hEZGcOnseSwsLPpw4jsSkZGZ+P5+k5BTeeeM1ACqUK8f4N17H368CaWnprP7jT0a+8x7zZ3+JT9mCp2aUBo9TVkoNJu2EtW7dmjlz5hiVHTx4kP79+wO5HbKpU6eyfPlybt++TWZmJpmZmdja2hbJ6x8/fhwzMzNatmyZ7+NHjx5l+/bteTqKkDv37P5O2P28vb2Jiooqkhjr1y98TPzRo0e5fPky9vb2RuUZGRmEhYXRoUMHBg0aRMeOHWnfvj3t2rXj+eefx9u74C/63f/n+2VnabGwtPr3DfmbhgcycIpSYFbOo6w/HmX9Dff9gmoTHxfB9vWL8u2Ebft9AaH7NvD6pIVFEmtRerCFCgoU0O4rsUl8seskrzQIprGvB9Gpmczac4bPtp/g/XZ5rxAuPnqJTRdvM69XU6zMS8aP03sePOFqoICViuLXLcPMyRmf96eDRoMuMZ7k3dtw7vo/0JeMzsajevCtVZR8Cv9WzqcC5XwqGO4HV6lOTEwUv69eZuiEDXl1FHNmf8EbwwYAGry8y9KmXWdCtv5VTC34t4zfW42m4Pf7yozvsfRwo8GGX0CjISs6ljvL1uI/8iWUv9/vC+9Nper0yTTZ+weKopB+7SZ3lq2l7Avdi7sh/0ie9xuloLcbvaJHg4Ypo17CziZ3DuAb2c8xccZcxr7clzKWlhw9c4FFazYw7uW+VKvkz62IaL5auIwFTo4M+V/+w95Ukbfh+X7O9Xodm38eS8NOI3H28M/zOEBWRgqbfxlHm+c/wtquhA/NevAzrdEU9DEndvUvmDs54/vxLNBoyEmMJ3HnFly7PQ96XZ76Ls8+h0PT1tycMq7EDrl+ZPn8P+Upz69OCVvNLu9HWiHvX/W/H1Fyv/vvjhmF3d+/VV8bMpDJn0/nzWEvYWVlRdXKQVStfG8ub/UqwQx9623WrP+LUUPzLkYmnhwm7YTZ2toSGBhoVHbr1i3Dv6dPn85XX33FzJkzqVGjBra2trz55ptkZWU9+FT/irV14QsY6PV6nnnmGT7//PM8j93fibGwMF6tSqPRoH/Ij0atVovywIkmO58T7sM6nHq9nnr16vHLL7/keexuFm7hwoWMGjWKjRs3snz5ct577z22bNlCo0aN8n3Ozz77jClTphiV9R36Hv1efb/QWApj6+CMVmuWJ+uVnBSHvUPBqwQ+yC+wJkf2rM9Tvn39Qrau+4HhE3+grG9wPkeqw8naCjONhpgHsl5xaVm4WuffUVx45BK1vF15sV7u6mqV3MDawoyXV+1heOMquNvey6otOXaZBYcvMqdHEyq5lYwhmAC65CQUnQ5zR2fu786bOTiiS0rI9xglO4vo+bOIXvgNZg5O6BLicWjdCX16GrqU/LMKJY29gyNarVmerFdiYjxOBVwpz09QcDV2bb8358DR0Ynxkz4hKyuT5KQkXFzd+HnhXDw8S8ZV06y4ePQ5OVi6G2e9LN1c8mTH7tJnZHL2zUmcGzsFS3dXMiOj8RnwHDnJKWTH5mY9s2PjOTHoDbRWllg4O5EZEUXge2+RfuN2sbfpUTg52GGm1ebJesUnJufJjt3l5uSEu4uToQMG4FfOG0VRiIqNp4K3J/OWr6Nzi0Z0a9scgMAKPqRnZDJ13k8M6tkFrVbdmQPWts5otGakJRmfz9NSYrGxy3s+z85MJermaaJvn2Pnmo8AUBQ9KArfjq1Gt1d/xMrGkeS426z/cbjhOEXJ/Tv67dhq9B//F45uFfI8tynpkv4+rz3wXTZ3cCwwU69kZxHx/QwifpiFuaMzOfFxOLXrgi4tFV2y8efGuev/cOn+Ajc/Hk/mjcd7eFpmZEyejJaluwv67GyyYhNy60TEYOVlfM6w8nDJk0FTi6ODPVqtlrj4BKPy+MREnJ3y/3vr4uyMm4uLoQMG4Fu+HIqiEB0bl2+mS6vVUrlSILfvhBdp/OLxU6LmhO3evZtu3brRv39/atWqRUBAAJcuXSqy569RowZ6vZ6dO/OfQF23bl3OnDmDn58fgYGBRrd/ko2zsLAwGmYJuR2k8HDjL9zx48f/cRvq1q3LpUuX8PDwyBPj/cvz16lThwkTJrBv3z6qV6/Or7/+WuBzTpgwgcTERKPb84Pf+cex3c/c3AIf/6pcPLnfqPziqf34BeU/ZyQ/t66dx8HJ+MQe8scCNq+Zy6vjv6dCxZK1KqaFmZbKHo4cvGG8YMbBG1HU9HbJ95iMHB3aBy6ymeVzBXHJ0UvMP3SBb7o1pqpnCbtyrMsh89plrKsbZ+5sqtch49K5hxyrQxcfC4oeu0YtSD1+qMRdGS2IhYUFFQODOBF6xKj8ZOgRgqs8+mfz6pVLOLvk/TFraWmFq5s7Op2OA/t20aBR03yONj0lO4fkk2dxbWk8DNilRWMSjhQ+51PJySEzPBL0ery6dyJ6y84877c+M4vMiCg05uZ4dm1P9KbtRd6Gf8PC3JzggAocOnnWqPzQyXPUuG+hjfvVrFyR6PgE0jLuXZi5GR6JVqPBwzX3e5yRmZVnhICZVgtK3tyyGszMLfHwqcbNi8ZzAG9e3IeXX95svaWVHX3G/c4LY34z3Ko3fgEnD39eGPMbnhVq4uwRkKeOf7U2+AQ25IUxv2HnVAJWBdblkHHlEjY16xoV29SsS/rFswUcdPdYHTlxMaDosW/SktRjxuc152f+h2uvvtz67F0yrxTd7xy1JBw4jltb4zng7u2bkXj0NEpODgDxB47j1tb4HObWrhnx+wueV2hKFhYWBAUGcOS48UqNR4+fpHrl/C/2Vq8STGxcPOnp6Yaym7fD0Wo1uLvm/zdfURQuX7n2RCzOoVfUuT0uSlQnLDAwkC1btrBv3z7OnTvHq6++SkRE3qWO/y0/Pz8GDhzIkCFDWLt2LVevXmXHjh2sWJG74tjrr79OXFwcffr04dChQ1y5coXNmzczZMiQPJ2qh73Otm3biIiIID4+92pZmzZtOHLkCEuWLOHSpUt88MEHnD5d+MT9/PTr1w83Nze6devG7t27uXr1Kjt37uSNN97g1q1bXL16lQkTJrB//36uX7/O5s2buXjxYqHzwqysrHBwcDC6FcXwvlZPv8iB7as5uH0NkbfD+G3J58THhNOkXe6Sy+uXfsUv300w1N+54SdOHd5GdPh1wm9eZv3Srzh5aAvNO/Yx1Nn2+wI2rPiaF179CBf3ciQlxJCUEENmRtp/jreo9K8TyNoz11l35jpX45KZvusUESnp/K+GH5A7n+v9zfcmejf39yIkLJyVJ69yKzGV43di+WLnKap5OuH+9/Lzi49e4rv95/mgXR28HWyISc0gJjWDtKwcNZqYr4SNv+HQsgP2LdpjUbY8rn1fwdzVnaSQDQC4PDcQj6GjDfUtvMpi16Q1Fp5lsQoIwuO1t7H08SVu5eJ7T2pmjmWFACwrBKAxN8fc2RXLCgGYe5SMjBDAMz2eZ9vmP9m2+U9u3bjGwnnfEBMdRYcuzwLw86J5zJ7+iaH++rUrObh/N3du3+LG9av8vGgeB/bupHPXnoY6F8+f5cDeXUSE3+Hs6RN8/P449Ho93Xv1yfP6arn+/RLK9etF2T49sK0UQNCHb1PGx5tbi5cDEPjum1T7+t78WpsAX7x6dcXGvwIOdapTY+4X2FauxOVP7y3b7FC3Bh5d2mHt64NTw7rUWfY9aDVc+2aBydtXkD5d2/P7tj38EbKHq7fCmbloOZExcfRonzvM/btf1zDlvng7NGuAo70dH3+3iKu37hB69iJf/7yKrq2bUubvJaqb1avJmi072bL3EHeiYjh48izzlq+jWf1auZ2xEqB2y0GcPbiKswdXExcZxu61n5ESH071JrmrYe5bP50tv+ZevNNotbh6BxndrO1cMDe3wtU7CAsrG8wtrPLUsbK2x8LKFlfvIMzMS8aiQ/F/rsGpTSccWnXAslx53F98FQs3DxK2/AmAW5/BeL0+zlDfwrscDs3aYOFVljIVg/F+YwJW5f2IXrbQUMfl2edw6z2QiDkzyI6KxMzRGTNHZzRWZfK8vlrMbG1wqFUZh1qVAbDx98GhVmXKlM899wZ/PJpaC++NGro+bxnWvmWp8sV47CoH4DOoF+UH9+LKjHvfhWvfLMGtfVMCxr6CbXAAAWNfwa1tY659vZiS4rluXdmwZRsbtoRw/eYtvp2/iMjoGJ7p3AGAHxb/wqdffW2o365lMxwc7Pl81ndcu3GTE6fPMnfRT3Ru1wYrq9zfUYuXruTQsePciYjk8pWrTJs9h8tXr/Fs5/aqtFGUHCVqn7BJkyZx9epVOnbsiI2NDUOHDqV79+4kJiYW2WvMmTOHiRMn8tprrxEbG0uFChWYOHEiAGXLlmXv3r288847dOzYkczMTHx9fenUqdM/Gg4yffp0Ro8ezQ8//EC5cuW4du0aHTt2ZNKkSbz99ttkZGQwZMgQXnzxRU6d+merndnY2LBr1y7eeecdevbsSXJyMuXKlaNt27Y4ODiQnp7O+fPnWbx4MbGxsXh7ezNixAheffXVf/Q6RaFO486kJieyac33JCVE412+EkPfmYOLe+6eMkkJMcTH3MsO5uRk8/svX5IYF4WFpRWePoG88vZ3VK3TwlBn75Zl6HKyWTTzLaPX6thrOJ3+V/AKXKbUIagcCRlZ/HDoAjGpmVR0tWf2s43wdsgdjhSTlkFE8r2rZs9WrUBadg4rTl7lqz1nsLcy5ykfd0Y1vbf61sqTV8nW63l7g/Fqm0MbBPNqo8qmadhDpB7cTYydA87d+hg2NQ2f/oFhLx0zJxfMXe/LamrNcOrcAwuvcig6HRnnTnL7w7HkxNybX2nu7EL5j+/9wXPq0gunLr1IP3eSO5/d68CrqWmLNiQnJbJy6RLi42Kp4OvPxCmf4+GReyU/Pi6WmOh7bcrJyWbJj3OIi43G0tKK8r5+TJz8OfWeujdcODs7i6U/zScyIpwy1tbUrd+QUWPexdbOPs/rqyVy3UYsnB0JGD0MK093Us5fIrTvcDJu5X6nrTzcKFPuXmdZY2aG7/CB2Fb0Q5+TQ/zeQxzu2p+Mm3cMdcysrKg4fiTWvj7oUtOI2babM69PICep5Kwa177JUyQmp/Lj6j+JjU8koHxZZkwYibd7biYzJj6RiJh7w1NtypRh9ntvMn3BMgaN/wRHezvaNq7Pqy90M9QZ3OtpNBoNc5etIzouAScHO5rVq8WwPt1N3bwCVarThYy0BA5v/pbUpGhcvSvR9ZW5OLiUAyAtOZrk+DsPeZbHT/L+nZjZ2+PWqx9mzi5k3bzOranvGc5T5k4uWNx3XtNotTh37YVnWR8UnY60Mye4PuktcqIjDXWc2ndFa2FJuTGTjF4rZuVPxK762TQNewjHetVpvO0nw/2qX+b+Trq5ZA0nX5qAlbc71uXvfb/Tr93i8DNDqTp9Ar7D+5F5J4ozb31i2CMMIH5/KKH9RhM85U2Cp4wiLewmoX3fKjF7hAG0ad6UpOQUlixfRVxcPH6+5Zn6/kS8PHLf49j4eKKi7w2ftLa25ssPJzF77o8MGz0eBwd7WjVtzEv9723VkZKayoxv5xIXn4CtrQ2BAf7M+mwKVYIK3uC9tJCFOQqnUR6cqCQEsOHYYz5B+F9qsf9dtUNQReTBM2qHoIr09398eKVSKLxpO7VDUEX9zd+qHYIqfr7V4uGVSqEOSzqpHYIqLq+5pnYIqqhzeqXaIaiibHDNh1dSybDP1Vnl+Pt3Ho+hniVjnIMQQgghhBBCPCFK1HDE/2r37t107lzwviopKSkmjEYIIYQQQognkwy2K1yp6oTVr1//X604KIQQQgghhBCmUqo6YdbW1nn2IRNCCCGEEEKYll4W5iiUzAkTQgghhBBCCBMqVZkwIYQQQgghhPpkTljhJBMmhBBCCCGEECYknTAhhBBCCCGEMCEZjiiEEEIIIYQoUooszFEoyYQJIYQQQgghhAlJJkwIIYQQQghRpCQTVjjJhAkhhBBCCCGECUknTAghhBBCCCFMSIYjCiGEEEIIIYqUXvYJK5RkwoQQQgghhBDChCQTJoQQQgghhChSsjBH4SQTJoQQQgghhBAmJJkwIYQQQgghRJFSZE5YoSQTJoQQQgghhBAmJJ0wIYQQQgghhDAhGY4ohBBCCCGEKFJ6WZijUJIJE0IIIYQQQggTkkyYEEIIIYQQokjJEvWFk0yYEEIIIYQQQpiQdMKEEEIIIYQQwoRkOKIQQgghhBCiSMk+YYWTTpjIVyPzA2qHoIqEc1fVDkEVDhU81A5BFZ6bZ6odgip8//xS7RBUcUjbUO0QVLFi3h61Q1BFrU/XqB2CKup8GKZ2CKoIrf6c2iGoomz2BbVDEP+SdMKEEEIIIYQQRUrR69UOoUSTOWFCCCGEEEIIYUKSCRNCCCGEEEIUKdmsuXCSCRNCCCGEEEIIE5JOmBBCCCGEEEKYkAxHFEIIIYQQQhQpWaK+cJIJE0IIIYQQQggTkkyYEEIIIYQQokgpsjBHoSQTJoQQQgghhBAmJJ0wIYQQQgghhDAh6YQJIYQQQgghipSiV1S5/Rvfffcd/v7+lClThnr16rF79+4C6+7Zs4emTZvi6uqKtbU1lStX5quvvvrHrylzwoQQQgghhBBPpOXLl/Pmm2/y3Xff0bRpU+bOnUvnzp05e/YsFSpUyFPf1taWESNGULNmTWxtbdmzZw+vvvoqtra2DB069JFfVzJhQgghhBBCiCKlV/Sq3P6pGTNm8NJLL/Hyyy9TpUoVZs6cSfny5ZkzZ06+9evUqUOfPn2oVq0afn5+9O/fn44dOxaaPcuPdMKEEEIIIYQQpUJmZiZJSUlGt8zMzHzrZmVlcfToUTp06GBU3qFDB/bt2/dIrxcaGsq+ffto2bLlP4pTOmFCCCGEEEKIIqXWnLDPPvsMR0dHo9tnn32Wb4wxMTHodDo8PT2Nyj09PYmIiCi0fT4+PlhZWVG/fn1ef/11Xn755X/0/yNzwoQQQgghhBClwoQJExg9erRRmZWVVaHHaDQao/uKouQpe9Du3btJSUnhwIEDjB8/nsDAQPr06fPIcUonTAghhBBCCFEqWFlZPbTTdZebmxtmZmZ5sl5RUVF5smMP8vf3B6BGjRpERkYyefLkf9QJk+GIQgghhBBCiCL1OCxRb2lpSb169diyZYtR+ZYtW2jSpMmjt1VRCpx3VhDJhAkhhBBCCCGeSKNHj2bAgAHUr1+fxo0bM2/ePG7cuMGwYcOA3OGNt2/fZsmSJQB8++23VKhQgcqVKwO5+4Z9+eWXjBw58h+9rnTChBBCCCGEEEVKUf7dxsmm1rt3b2JjY/nwww8JDw+nevXqbNiwAV9fXwDCw8O5ceOGob5er2fChAlcvXoVc3NzKlasyNSpU3n11Vf/0etKJ0wIIYQQQgjxxHrttdd47bXX8n1s0aJFRvdHjhz5j7Ne+ZE5YUIIIYQQQghhQpIJE0IIIYQQQhQpvV6vdgglmmTCHkODBg2ie/fuaochhBBCCCGE+BckE1aEBg0axOLFiwEwNzfHxcWFmjVr0qdPHwYNGoRW++T1eVdv2s4v6zYRm5CAv09Z3hz8ArWrBBVYPys7mwUr/2DT7gPEJiTh4erMwJ5P80ybZoY6y/7cwm+bdhARE4eTgx2tG9VjeN9eWFlamKJJj8S2eQfs23bDzNGJ7PBbJKxeSFbY+QLrW9dvhn27bph7eKOkp5Fx7jiJvy1Bn5qSW0Frhn2HHtg2bImZkwvZkXdIXPcLmeeOm6ZBj6hMg9bYNO+M1s6JnKjbpG74lezrlwqsb1WrETbNOmPm6ok+M53sS6dI+Ws5SnqqoY6mjDW27XphWa0e2jK26OKjSd24nKyLJ03RpEey4sQVfjp2iZjUDAJcHRjbogZ1yrkVWH/D+ZssOXqRGwmp2Fma08TXkzebV8fJOndfkzWnr/LnuZuExSYBUMXDidebVKW6l4tJ2vOoVm7ZzU9/hhCTkERAOS/GDOhJncoV8607+ftfWL/7UJ7ygHJerJg2wXB/26HjfL9yA7eiYvDxcOO155+m9VO1iq0N/8bOjcvZ+vsiEuNj8C5fkecGvU1g1br51r14+jAzJ7+cp/z9WWvxKuefp/zInr9YMHM8NZ9qzbB3ZhZ16P9J987e9Onhg6uzJddupDL7xyucPJuUb90WjVzp3tmbSv52WFhouHojjYXLrnMoNMFQp3MbDya+EZzn2Lb/20NWdsmZ0L/9rxVsWreExPgYypYPoPeQsQQV8H5fOH2EL98fmqf8w9mr8fbJfb/3hvzOom8m56nz3bL9WFg+2t5GprB2wyaWr1lHbHwCfhV8GPHyYGpWq1Jg/azsbJYsW8nWHbuJi0/A3c2Vfs/1pEv7NgBs3Ladz2d9l+e4Tat+wdLSstja8U+4NKtPwJiXcKxbnTJlPTjS6zUif99W+DHNn6Lql+Oxq1qJzDtRhE2fz415y4zqePXoQNDkN7CpWIG0sBtceP8rItdtLc6mlAj/dLn4J410wopYp06dWLhwITqdjsjISDZu3Mgbb7zBqlWr+P333zE3f3L+y7fuPcTMhcsY90o/agYH8tuWXYz+ZBa/fvUhXu6u+R7z3oy5xCUmMWH4IMp7eRCXmITuvnT2pt0HmPPLaiYOH0zN4IrcCI/k428XAPDmoBdM0q6Hsa7bBKdeg4lf/gNZVy5g26w9bq+9S+THb6GLj8lT3zKgMi4vjiRx9SLSTx/FzNEF5xdewbnvcGJ/+AIAx2dewOapFsT/+j3ZkbcpU6U2bq+MI2rGu2TfumbiFubPqnoD7Lr0JeWPn8i+cYkyT7XC8cXRxM1+F31iXJ765r6VsO/1CqkblpJ54ThaB2fsn30R+x6DSfr1m9xKZmY4DhqHPjWJpKXfok+KR+vogpKZYeLWFWzzxVtM33WS8a1rU7usC6tPXWPkun2s7N8ObwebPPVDb8fwweYjjG5Rkxb+XkSlpPPZ9uN8tC2U6V0bAXD0Vgwdg3yoVdYFSzMzlhy9yOu/7WPlgLZ42Fmbuon52rz/GNN/+o3xg5+jVpA/a0L2MWra96ycNgEvt7ydxbEv9mTEC88Y7ut0evpO/Jy2DWsbyk5eusrErxcz7H9daP1UTbYfPsn4rxfx4/tvUD3QzwStergjezeyatE0Xnj5XQIq12bPllV8++lrTPrqN1zcvQs87oPZ6yhjbWe4b+/gnKdObPQd1iyZQWCV/H/gq6lNMzdGvRTAjLmXOXUuiWc7evPF+9UZMOIoUTF598apVc2RI8cTmPfTNVJSc+jS1pOp71bj1XHHuXT13kWWlNQc+r12xOjYktQBO7xnE8sXfkm/VyYQWKUWOzetZvbHI5kyaxWuhbzfH33zG9bWtob7D77f1jZ2fPT1GqOyktQBC9m9l2/nL+TNYa9QvUowf2zcwjtTPmHRt1/h6e6e7zFTPp9BfEIi40YOp5y3F/GJieh0xsPRbG2sWTJnllFZSemAAZjZ2pB08gK3Fq+h3spvHlrf2s+Hp/6Yx80fV3J84Dicm9Sl+tcfkBUdR8RvmwFwalSbOr9+xcUPZhGxbite3dpRd+lM9rfqS8KhknMxUZjek5eaKWZWVlZ4eXlRrlw56taty8SJE1m3bh1//fUXixYt4tq1a2g0Go4fP244JiEhAY1Gw44dOwxlZ86c4emnn8bBwQF7e3uaN29OWFhYvq959OhRPDw8+OSTTwA4ceIErVu3xt7eHgcHB+rVq8eRI0fyPbY4LV2/hWfaNOPZti3w8ynLW4NfwMPNmTWbd+Rbf3/oaULPXmD6hFE0qFkVbw83qlUKoGZwoKHOqQth1AgOpGPzhnh7uNGwVjXaN23A+bDrJmrVw9m36Urq/hDS9oeQE3mbxNWL0MXHYNu8Q771Lf0roYuNImXnX+hio8i6cp6UvVuwqBBgqGPToAVJm9eQcTYUXWwUqXs2k3HuOHZtnsn3OdVg3bQDGUd3kXF0F7rocFI3LEWXGId1gzb51rfwqYg+IYb0A1vRx8eQc/0S6Yd3YH5fdqBM3eZobWxJ+uVrcm5cRp8QS871S+gibpqqWQ/187HLdKvmR4/qfvi7ODC2ZU087axZdepqvvVPRcTj7WBLn9oVKedoS51ybvSs7s+5yARDnU86PcXztQIIdnfC38We99rWRUHh0M1oE7Xq4X75awfdWjWie+vG+P+dBfN0dWbV1r351rezscbNycFwO3f1Bkmp6TzboqGhztK/dtKwejCDu7XHr6wng7u1p0G1IH7duNNUzXqokD9+okmbHjRt1xNvnwCeG/w2Tq5e7Nq8otDj7B1dcHR2M9y0ZmZGj+t1OhbNmsDTvYfj5ulTnE34V3p3K8efWyNZvyWS67fS+frHK0TFZNKjc/4dka9/vMKvv93i/OUUboVnMO/n69wKT6dpA+MLcIoCcQnZRreSZMsfv9CsbXeat++Bt08AL7w0DmdXT3ZuWlXocQ4Peb8Bo8cdnQvOnKth5br1dGnXhqc7tMW3vA8jXhmMh5sbv2/YnG/9Q0dDOXHmLFM/mEC92jXx8vSgSlAlqld5INOp0eDi7Gx0K0miN+3i4gcziVi75eGVAd+hL5BxI5yzYz4l5fwVbi5Yxc1FawgYPcRQx3/kQGK27iNs2jxSL1whbNo8YkIO4DdyYHE1o8RQFL0qt8eFdMJMoE2bNtSqVYs1a9Y8vDJw+/ZtWrRoQZkyZQgJCeHo0aMMGTKEnJycPHV37NhB27ZtmTJlCu+++y4A/fr1w8fHh8OHD3P06FHGjx+PhYVph+plZ+dw4cp1GtSqZlTesGY1Tl3IvzO558hxKlf045d1G3lm6FieH/Uus5esICMzy1CnVpVKXLhynTOXrgBwOzKafaGnaFK3RvE15p8wM8eifAAZ504YFWecO4mVf95hNwBZVy5g5uRKmap1ANDaO2JTuzEZZ47dq2RugZJt/ONEyc7CqmLloo3/3zIzw7ysH1mXzxgVZ10+g3mF/IenZd+4jNbBGcugmgBobB2wqlafrAv3/u8sK9ch+0YYds/0x3X8TJxHfoRNy6dBoym+tvwD2To956MSaFTBw6i8ka8nJ8Nj8z2mlrcLUSnp7LkagaIoxKZmsO3ybZr5eRb4Ohk5OeTo9DhYlYwht9k5OZy/epNGNYw/041qBHPyUv6dzwet23GABtWC8Ha/lzU7efkqDWs+8Jw1K3Py4qM9Z3HLyc7mxpVzVKnV2Ki8Sq3GXLlwooCjcn02rjfjX27LrMmvcOF03mGZG1bNxc7BmaZtexZpzEXB3FxDUEV7Dh2PNyo/fDye6pUdHuk5NBqwsTYjKdn4PGZtbcbKH55i9Y8N+Py9qlTyty3gGUwvJzub62HnqFqrkVF5tdqNCTtf+Pv94Zg+jB3SgekfvMr5U4fzPJ6Zkc47Q7sw7uVOzP5kFDeuFDxc3dSys7O5ePkK9esYDwOuX6cmp89fyPeYvYeOEBxYkWVr1vHcoKEMGDaKOQuWkJlpnCVNT8/ghZeG89zgV5nw4WdcCisZ3+1/y6lRbaIfuPAUvXk3jvWqo/l75JNzo9rEbN1jVCdmy26cG9cxWZyiZHpyxsaprHLlypw8+Whp52+//RZHR0eWLVtm6DwFBeWdR7Vu3ToGDBjA3Llz6dOnj6H8xo0bjBs3zrCTd6VKlQp9vczMzDwnysysLKz+wxCBhOQUdHo9Lk7Gf6CdnRyIS0jM95jbkdGcPH8JSwsLpo57jcTkFL6Y/wtJKam899pgANo3bUBCUjLDJn2OAuh0Onp2aMWLPbr861iLktbOHo2ZGfrkBKNyfXICWgenfI/JunqRuMWzcRnyFhoLCzRm5qSfPEzCigWGOpnnTmDfpitZl8+SExOJVXANytR8Co2mZFxH0dr83e4U4/khSmoiWrvq+R6Tc/MySSvnYd97GBrz3HZnngslZf0vhjpmLu6YOVUh4+R+Epd8hZmrJ3bPDACtGWnbfy/WNj2KhPRMdIqCq43xMCJXaytiU/MO0QKoVdaVjzvWZ8Jfh8nU6dDpFVoGeDGuVcHznr7eewZ3O2saPtDZU0tCcmru99vR+Pvt4mhPTGLyQ4+PiU9k34lzfPz6i0blsQnJuDrYG5W5OtgTm5j/vCNTS0mOR6/XYe9onM1xcHQlKSHvUGMAR2d3+r76PhUqViUnO4uDu9Yze8pQ3pzyI5Wq1gMg7Hwo+7b9xsQvC8+mqcXRwQJzMw3xCVlG5fEJ2bg4P9qFgRe6l6OMlRkhe+/9P12/lc5nsy4Qdj0NWxsznnumHN99XovBbxzjVrj6Q45TkhPQ63U4OBm/3/aOLiQm5H+RxdHZjQHD38M3oAo5OVkc2LGBGZOHMfbDeQRVy32/vcr5MXjkZMpVqER6egrb1i/l84lDeH/GMjzLVij2dj1MYlIyer0eZycno3JnRyfiExLyPSY8IpJTZ89jaWHBhxPHkZiUzMzv55OUnMI7b+TuvVShXDnGv/E6/n4VSEtLZ/UffzLynfeYP/tLfMoWPLSzJLPydCMz0vi7nxUVi9bCAks3ZzIjorHyciMz0vjzkhkZi5VX/sM6xZNDOmEmoigKmke8en/8+HGaN29eaPbq4MGDrF+/npUrV9KjRw+jx0aPHs3LL7/MTz/9RLt27XjuueeoWDH/bATAZ599xpQpU4zK3h42iHeGDyngiEen4YE2K0qBWYzcndU1TBn1Mna2uXNp3hiYzcTp3zP2pX6UsbLk2JnzLFr9J+Ne6UfVwABuRUQxc+EyXJ3/YMj/Ss7QvDw0mty258Pcywen5waT9NcqMs8dR+vojGP3ATi/MJT4X+cAkLBqIc59XsVz0ixQFHJiIkk7sB2bRq1N2YpH8GAbC/7Mm7mXxe7pvqRt/52sS6fR2jth1+l57Lq9SMpvC/8+XIM+NYmUtYty233nOlp7J6ybdy4RnbC7HvxIK1Bg06/EJvHFzpO80jCYxhU8iU7LYNbu03wWcpz32+edC7T4yEU2XbjFvF7NsTLPO6RJTXnarRT2jt/zx65D2NlY06p+PhnsB55UgUc+d5rKg/EoKHnPdX/zLOeHZzk/w/2A4FrEx0Sw9ffFVKpaj4z0VBbNnki/YR9gl888sZIkzyms4NOakbbN3Rn8gi8TPj1LQuK9TNjZi8mcvXiv037qXBI/zqhDr65lmfXDlSKK+r/L+/Er+O+5Vzk/vO57vysG1yIuNoLN634ydMIqBtekYnBNQ53AyrX5aGxfQjYso8/Lbxdx9P9efu0u6Bue+xsH3h0zCjvb3Gzma0MGMvnz6bw57CWsrKyoWjmIqpXvXVCuXiWYoW+9zZr1fzFq6H//vaGaB78Ed//j7i/Pr86jfHkec7IwR+FKxmX0J8C5c+fw9/c3rJCo3Pfly85+cHjGwyfeV6xYkcqVK7NgwQKysoyvTk6ePNkwpywkJISqVavy22+/FfhcEyZMIDEx0ej25kv9/0nz8nCyt8NMqyX2gaxXfGJynqvnd7k6O+Lu4mTogAH4lfNGURSi43KHwcxbto5OLRrzbNsWBPr60KphXYb17cGS3/4qEftR6FOSUXQ6tPZORuVaO0f0yflnAO079CAz7AIp234n+84NMs+dIGH5fGybtDFkz/QpScT+8AW3R/cn/P3XiPzoDZTMDHSxUcXcokejT/u73XaORuUaWwf0Kfm326bl0+TcuEz6no3oIm+Rffk0yX/8hHW9Fobn0ScnoIuNMPpjpYsOx8zeCfKZY2FqTtZWmGk0xDyQ9YpLz8yTHbtr4ZGL1PJ24cV6QVRyd6SJryfjW9di3dnrRKcaX/1fcvQSCw5f5NseTank7pjv86nByd727++3cYYqPikZV0f7Ao7KpSgKv+88QJdm9bF4YKEiV6e8Wa+4pGRcHAp/TlOxs3dGqzXLk/VKTozD3in/xYby4x9Uk6jwGwBER9wkNuoOc6aOYsTzdRnxfF0O7vyDU0d2MOL5ukSXgPmPiUnZ5OgUXJyNR0c4O1oQ/5A5XG2auTF+ZCU+mHaOoycSCq2rKHD+cjI+3iVj8Rk7eye0WjMS442zGMmJ8Tg4PvpKpQFBNYj8+/3Oj1arxT+wmuEzoTZHB3u0Wi1x8QlG5fGJiTg75X8ecnF2xs3FxdABA/AtXy7373ds3oWZILfdlSsFcvtOeJHFbmqZkTF5MlqW7i7os7PJik3IrRMRg5WX8Zw/Kw+XPBk08eSRTpgJhISEcOrUKXr16oX736sKhYffO+ncv0gHQM2aNdm9e3eeztn93NzcCAkJISwsjN69e+epGxQUxFtvvcXmzZvp2bMnCxcuLPC5rKyscHBwMLr9l6GIABYW5gQH+HL45Fmj8kMnz1IjOP+sXM3gQGLiE0lLv/dD9EZ4JFqNBneX3CvEGZmZaLXGV+K0Wi2KopSMi0q6HLJvXqFM5ZpGxWUq1yTzav5j6TWWlnmviN2dWPrgpcic7NyVBrVmWNduRPrJvHMNVKHTkXPnGpaBxnMALQOrknMj/zmAGgtLo4sRAOiN251z4zJmLp5G/w9mbl7okuJBpyu6+P8lCzMtlT2cOHjDuDN88EYUNb3z/1Geka1D+8D7aqbNe+V0ydGLzD90nm+6N6GqZ8nKkFiYm1PZvzwHTxt/pg+eukDNSnmXXb/f0XOXuRkZQ7dWjfI8VjPQn4OnHnjOkxeoGVT4c5qKuYUFFQKqcO7kAaPy8ycPEBD86Mvo37p63rAQg1c5f96bsYqJXy433GrUb0VQtaeY+OVynF29irQN/0ZOjsLFsGSequVkVP5UbWdOny94qGjb5u5MHBXEh9MvsP9ofIH17hfob0dsfNbDK5qAuYUFvhWrcO7EQaPysycOULHyo7/fN65cKHThDUVRuHG18DqmZGFhQVBgAEeOG0+hOHr8JNUr5z+3uXqVYGLj4klPTzeU3bwdjlarwd01/w6roihcvnKtxC3O8U8kHDiOW9smRmXu7ZuRePQ0yt/z+OMPHMetbVOjOm7tmhG/P9RkcapF0Suq3B4X0gkrYpmZmURERHD79m2OHTvGp59+Srdu3ejatSsvvvgi1tbWNGrUiKlTp3L27Fl27drFe++9Z/QcI0aMICkpiRdeeIEjR45w6dIlfvrpJy5cMP5x4uHhQUhICOfPn6dPnz7k5OSQnp7OiBEj2LFjB9evX2fv3r0cPnyYKlUK3tujuPTp2p7ft+3mj5A9XLt1h5mLlhEZE0ePDq0A+O6X1Uz5+kdD/Q7NGuJob8vH3y3k6s07hJ69yDc/raJrm2aUscrtFDarX4s1m3ewZe8h7kRGc+jEGeYtW0vz+rUwMysZH+fkkPXYNmmLTaPWmHuWw7HnQMxc3EjdnbuqlMOzfXEeMMJQP+PUUaxrN8C2WQfMXD2wDAjG6X+Dybp2CX1i7g8XS99AytRqkPt4xcq4vf4uaDQkb12nShvzk753M2XqtaBM3eaYuXtj2/kFzBxdST+8HQDb9v/Dvte9/ZIyzx/HqmpdyjRojdbZHfMKgdg93Y/sm2GGOXXph7ajsbHFrktfzFw9sQyqiU3Lp8k4GKJGE/PVv24ga89cY92Za1yNS2L6zpNEJKfxvxq5HYev957h/U33VidtHuBFSNgdVp68wq3EVI7fieWLHSep5umM+9/Lzy8+cpHv9p/jg3Z18XawISY1g5jUDNKy8i7Oo5Z+nVuxdvsB1u04wNXbEUz/aQ0RsfH0+vvHxjfL/uD9OT/nOW7djgNUr+hLYPmyeR57oVNLDp66wKI/tnLtTiSL/tjKwTMX6NupZbG351G1eWYA+7atYd+23wi/dYVVC78gPiac5h2eA2DtL7NYNPtdQ/2Q9T9z/FAIUeHXuXPzMmt/mUXoga207JS7pYaFpRVlK1QyutnY2mNlbUvZCpUwN/GiSgVZvu42Xdt70aWtJ74+1ox8KQAPNyvWbsy9oPjqAD/effPeULO2zd15780gvll4lTMXknBxssDFyQJbm3sZ7EG9K9CgjhPenmUI9Ldl/MhKVPK3Zd3GkpMZaf9MP3Zv+40929YSfusKyxd8SVxMBC079AJgzc9f8+OsSYb6W//4hdCD24m8c4PbN8JY8/PXHDuwjTZdehvq/L58LqdD9xEdcYsbVy+w+Nsp3Lp2kZYd/2fy9hXkuW5d2bBlGxu2hHD95i2+nb+IyOgYnumcu8rvD4t/4dOvvjbUb9eyGQ4O9nw+6zuu3bjJidNnmbvoJzq3a4OVVe6ogMVLV3Lo2HHuRERy+cpVps2ew+Wr13i2c3tV2pgfM1sbHGpVxqFW7px6G38fHGpVpkz53DlrwR+PptbCzw31r89bhrVvWap8MR67ygH4DOpF+cG9uDLj3pzua98swa19UwLGvoJtcAABY1/BrW1jrn292LSNEyWOzAkrYhs3bsTb2xtzc3OcnZ2pVasWs2fPZuDAgYahiAsWLGDIkCHUr1+f4OBgpk2bRocO95Yvd3V1JSQkhHHjxtGyZUvMzMyoXbs2TZs2zfN6Xl5ehISE0KpVK/r168eSJUuIjY3lxRdfJDIyEjc3N3r27JlnzpcptGvagMSUVBas+oPY+EQCypdl+sQ38P57j7DY+EQiY+4N87CxLsOsSaOZ8eOvDB7/MY72trRtXJ+hL9yb8zaoV1c0Gg1zl/5GdFwCzg72NK1fi2F9euR5fbWkH9tHgq0dDp3/h5mDM9nhN4n57lPDHmFmDs6Yu9y74pl2cAeaMmWwa9kJx54voqSnknHhNInr7i1QgYUljl37YO7mgT4zg4wzocQt+RolPc3UzStQ5ulDaGxssWn9LFp7x9zl+X/6Cv3fE9i19o5o7xuylRm6F41VGawbtsWuU2/0GWlkXzlP6qZ7ixPoE+NIXDQduy59cB7xEfrkeNL3byFt1waTt68gHYJ8SEjP4oeDF4hJy6CiqwOzuzUx7BEWk5pBRPK9q8PPVvUlLSuHFSeu8NXu09hbWfCUjzujmt3LIq48eZVsnZ63Nxivoje0YWVebWT6Cyr56dC4Lokpqcz/bRMxCYlU9PFm1rhXDasdxiQkERFrnP1ISUsn5PAJxg7IfwXAWkH+fDJiIHNW/sn3Kzfg4+nGZyMHlZg9wgDqN+1EanIiG1bNIyk+Gu8Kgbw28Vtc3XM7lUnxMcTHRBjq5+Rk89uSGSTERWFhaYW3T0Vem/gN1es2V6sJ/0rInhgc7C0Y1LsCri6WXL2eytsfniYyOncorquzJZ5u94bgduvohbm5ljHDAhkz7N42I39ti+TT2RcBsLczZ9xrlXBxtiQ1NYdLV1MZMfEk5y6lmLZxhXiqWUdSkhNZv+KH3M2aK1Rk1LuzcfXIfb8T4mOIe+D9Xrn4KxLionM72OUDGPXubGrUa2aok56azE9zPiYpIRZrGzvKBwQz7uMf8K+U/yJGamjTvClJySksWb6KuLh4/HzLM/X9iXh55I7miY2PJyr63nA6a2trvvxwErPn/siw0eNxcLCnVdPGvNT/3v6dKampzPh2LnHxCdja2hAY4M+sz6ZQJajwxcNMybFedRpv+8lwv+qXEwG4uWQNJ1+agJW3O9bl7y0ikn7tFoefGUrV6RPwHd6PzDtRnHnrE8MeYQDx+0MJ7Tea4ClvEjxlFGlhNwnt+5bsESbQKHnGAwkBcSd3qx2CKtLmzVY7BFVYOdk9vFIpZF224GXhSzOlQSu1Q1DFIatWaoegisnvlZBhyyb2yaclb9NrUwg0z38IeGkXWv05tUNQxdPZ+U91KAk6DjyuyutuWlxbldf9p0rG+C0hhBBCCCGEeELIcEQhhBBCCCFEkXqcFslQg2TChBBCCCGEEMKEJBMmhBBCCCGEKFJKCdi/tSSTTJgQQgghhBBCmJB0woQQQgghhBDChGQ4ohBCCCGEEKJIycIchZNMmBBCCCGEEEKYkGTChBBCCCGEEEVKUWRhjsJIJkwIIYQQQgghTEg6YUIIIYQQQghhQjIcUQghhBBCCFGk9LIwR6EkEyaEEEIIIYQQJiSZMCGEEEIIIUSRUvSyMEdhJBMmhBBCCCGEECYknTAhhBBCCCGEMCEZjiiEEEIIIYQoUooszFEoyYQJIYQQQgghhAlJJkwIIYQQQghRpBRFFuYojGTChBBCCCGEEMKEJBMmhBBCCCGEKFIyJ6xwkgkTQgghhBBCCBOSTpgQQgghhBBCmJAMRxRCCCGEEEIUKUUvC3MURjJhQgghhBBCCGFKihAlSEZGhvLBBx8oGRkZaodiUtJuafeTQNot7X4SSLul3UI8Co2iKLJ0iSgxkpKScHR0JDExEQcHB7XDMRlpt7T7SSDtlnY/CaTd0m4hHoUMRxRCCCGEEEIIE5JOmBBCCCGEEEKYkHTChBBCCCGEEMKEpBMmShQrKys++OADrKys1A7FpKTd0u4ngbRb2v0kkHZLu4V4FLIwhxBCCCGEEEKYkGTChBBCCCGEEMKEpBMmhBBCCCGEECYknTAhhBBCCCGEMCHphAkhhBBCCCGECUknTAghhBBCCCFMSDphQgghhCgSOTk5bN26lblz55KcnAzAnTt3SElJUTkyIYQoWaQTJlQXGRnJgAEDKFu2LObm5piZmRndSqv09HTS0tIM969fv87MmTPZvHmzilEVvye13Tdv3uTWrVuG+4cOHeLNN99k3rx5KkaljoSEBLVDMImEhATmz5/PhAkTiIuLA+DYsWPcvn1b5ciKx/Xr16lRowbdunXj9ddfJzo6GoBp06YxduxYlaMrXhs3bmTPnj2G+99++y21a9emb9++xMfHqxhZ8XpSz2vHjh3j1KlThvvr1q2je/fuTJw4kaysLBUjE48T6YQJ1Q0aNIhjx44xadIkVq1axZo1a4xupVW3bt1YsmQJkPtjrWHDhkyfPp1u3boxZ84claMrPk9qu/v27cv27dsBiIiIoH379hw6dIiJEyfy4Ycfqhxd8fn8889Zvny54f7zzz+Pq6sr5cqV48SJEypGVrxOnjxJUFAQn3/+OV9++aWh4/nbb78xYcIEdYMrJm+88Qb169cnPj4ea2trQ3mPHj3Ytm2bipEVv3HjxpGUlATAqVOnGDNmDF26dOHKlSuMHj1a5eiKz5N6Xnv11Ve5ePEiAFeuXOGFF17AxsaGlStX8vbbb6scnXhsKEKozM7OTgkNDVU7DJNzdXVVTp8+rSiKovzwww9KzZo1FZ1Op6xYsUKpXLmyytEVnye13U5OTsr58+cVRVGUWbNmKU2aNFEURVE2bdqk+Pv7qxlasfL391f27t2rKIqibN68WXFyclI2bdqkvPTSS0r79u1Vjq74tG3bVhk3bpyiKLnnuLCwMEVRFGXv3r2Kr6+vipEVH1dXV8Nn/P42X716VbG2tlYztGJna2urXL16VVEURfnggw+UXr16KYqiKEePHlU8PT1VjKx4PannNQcHB+Xy5cuKoijK1KlTlQ4dOiiKoih79uxRfHx81AxNPEbM1e4EClG+fHkURVE7DJNLS0vD3t4egM2bN9OzZ0+0Wi2NGjXi+vXrKkdXfJ7UdmdnZ2NlZQXA1q1befbZZwGoXLky4eHhaoZWrMLDwylfvjwA69ev5/nnn6dDhw74+fnRsGFDlaMrPocPH2bu3Ll5ysuVK0dERIQKERU/vV6PTqfLU37r1i3Dd760srS0NAyz3rp1Ky+++CIALi4uhgxZafSkntcURUGv1wO57e7atSuQ+3smJiZGzdDEY0SGIwrVzZw5k/Hjx3Pt2jW1QzGpwMBA1q5dy82bN9m0aRMdOnQAICoqCgcHB5WjKz5ParurVavG999/z+7du9myZQudOnUCchctcHV1VTm64uPs7MzNmzeB3Hkz7dq1A3J/xOT3g720KFOmTL4/vi9cuIC7u7sKERW/9u3bM3PmTMN9jUZDSkoKH3zwAV26dFEvMBNo1qwZo0eP5qOPPuLQoUM8/fTTAFy8eBEfHx+Voys+T+p5rX79+nz88cf89NNP7Ny50/B+X716FU9PT5WjE48NlTNxQihOTk6KpaWlotVqFTs7O8XZ2dnoVlqtXLlSsbCwULRardKuXTtD+aeffqp06tRJxciK1/3tvn84Wmlv9/bt2xUnJydFq9UqgwcPNpRPmDBB6dGjh4qRFa/XX39d8fX1Vdq1a6e4uroqycnJiqIoyrJly5Q6deqoHF3xeeWVV5Tu3bsrWVlZip2dnXLlyhXl+vXrSp06dZQ33nhD7fCKxe3bt5WgoCClSpUqirm5udKoUSPF1dVVCQ4OViIjI9UOr1hdv35defrpp5WaNWsq8+fPN5S/+eabysiRI1WMrHg9qee1EydOKNWrV1ccHByUyZMnG8pHjBih9OnTR8XIxONEoyhP4DgwUaIsXry40McHDhxookhMLyIigvDwcGrVqoVWm5uYPnToEA4ODlSuXFnl6IrPk9punU5HUlISzs7OhrJr165ha2tbarMj2dnZzJo1i5s3bzJo0CDq1KkD5GbA7ezsePnll1WOsHgkJSXRpUsXzpw5Q3JyMmXLliUiIoLGjRuzYcMGbG1t1Q6xWKSnp7N06VKOHTuGXq+nbt269OvXz2ihDlG6FHRes7GxwcPDQ8XITC8jIwMzMzMsLCzUDkU8BqQTJoTKLl++TFhYGC1atMDa2hpFUdBoNGqHJYpYmzZtWLNmDU5OTkblSUlJdO/enZCQEHUCE8UqJCTEqENydzimKH3CwsJYuHAhYWFhzJo1Cw8PDzZu3Ej58uWpVq2a2uEVm5ycHHbs2EFYWBh9+/bF3t6eO3fu4ODggJ2dndrhFYvPPvss31VOdTod/fv3Z+nSpSpEJR430gkTJYJOp2Pt2rWcO3cOjUZD1apVefbZZ0v1PmGxsbE8//zzbN++HY1Gw6VLlwgICOCll17CycmJ6dOnqx1isejRo0e+nUyNRkOZMmUIDAykb9++BAcHqxBd8dFqtUREROS5MhwVFUW5cuXIzs5WKbLid/HiRXbs2EFUVJRhMvtd77//vkpRFZ+cnBzKlCnD8ePHqV69utrhmMzvv/+eb/n9321/f38TR2UaO3fupHPnzjRt2pRdu3Zx7tw5AgICmDZtGocOHWLVqlVqh1gsrl+/TqdOnbhx4waZmZlcvHiRgIAA3nzzTTIyMvj+++/VDrFYeHp68tFHHzF06FBDmU6n44UXXuD06dOcO3dOxejE40JWRxSqu3z5Ml26dOH27dsEBwejKAoXL16kfPny/Pnnn1SsWFHtEIvFW2+9hYWFBTdu3KBKlSqG8t69e/PWW2+V2k6Yo6Mja9euxcnJiXr16qEoCqGhoSQkJNChQweWL1/O559/zrZt22jatKna4f5nJ0+eNPz77NmzRivj6XQ6Nm7cSLly5dQIzSR++OEHhg8fjpubG15eXkYdcI1GUyo7Yebm5vj6+pbqhUfy0717dzQaTZ7Vbu+WaTQamjVrxtq1a42GrpUG48eP5+OPP2b06NFGK0G2bt2aWbNmqRhZ8bq7N9yJEyeMFuLo0aNHqR1qDLBhwwbatWuHk5MTzz//PNnZ2fTu3Zvz588b9k0T4qFUmosmhEHnzp2VTp06KbGxsYaymJgYpVOnTkqXLl1UjKx4eXp6KsePH1cUxXhPnStXrii2trZqhlas3nnnHWX48OGKTqczlOl0OmXEiBHKhAkTFL1erwwdOlRp2rSpilEWHY1Go2i1WkWr1SoajSbPzcbGRvnxxx/VDrPYVKhQQZk6daraYZjcggULlM6dOxud10q7rVu3Kg0bNlS2bt2qJCUlKUlJScrWrVuVRo0aKX/++aeyZ88epVq1asqQIUPUDrXI2draKleuXFEUJe8eaVZWVmqGVqye5L3htm/frjg4OChr165VnnnmGaVq1apKRESE2mGJx4hkwoTqdu7cyYEDB3BxcTGUubq6MnXq1FKRCSlIamoqNjY2ecpjYmIM+66URj/++CN79+41LMgBuUP1Ro4cSZMmTfj0008ZMWIEzZs3VzHKonP16lUURSEgIIBDhw4ZLcBhaWmJh4dHqR52Gx8fz3PPPad2GCY3e/ZsLl++TNmyZfH19c2zEMexY8dUiqz4vPHGG8ybN48mTZoYytq2bUuZMmUYOnQoZ86cYebMmQwZMkTFKIuHk5MT4eHheYZbhoaGlupM95O8N1yrVq346aef6NWrF1WqVGHnzp24ubmpHZZ4jEgnTKjOysqK5OTkPOUpKSlYWlqqEJFptGjRgiVLlvDRRx8BuUN29Ho9X3zxBa1bt1Y5uuKTk5PD+fPnCQoKMio/f/684Y95mTJlSs3iJL6+vgB55kI9KZ577jk2b97MsGHD1A7FpLp37652CCYXFhaW715/Dg4OXLlyBYBKlSqVys1s+/btyzvvvMPKlSsN5/K9e/cyduxYw8bNpdHdveHmzZsHlO694Xr27Jlvubu7O05OTkbzw9asWWOqsMRjTDphQnVdu3Zl6NCh/PjjjzRo0ACAgwcPMmzYMJ599lmVoys+X3zxBa1ateLIkSNkZWXx9ttvc+bMGeLi4ti7d6/a4RWbAQMG8NJLLzFx4kSeeuopNBoNhw4d4tNPPzX8WNm5c2epW01syZIlhT5eWn+oBQYGMmnSJA4cOECNGjXyLN08atQolSIrXh988IHaIZhcvXr1GDduHEuWLDFkfKOjo3n77bd56qmnALh06VKp3Lz4k08+YdCgQZQrVw5FUahatSo6nY6+ffvy3nvvqR1esfnqq69o3bo1VatWJSMjg759+3Lp0iXc3NxK3QqBjo6O+ZZ37NjRxJGI0kJWRxSqS0hIYODAgfzxxx+GH2g5OTk8++yzLFq0qMATX2kQERHBnDlzOHr0qGEJ69dffx1vb2+1Qys2Op2OqVOn8s033xAZGQnkrjQ1cuRI3nnnHczMzLhx4wZarbZU/Vh7cCGC7Oxs0tLSsLS0xMbGhri4OJUiK16FrYan0WgMGZLS6ujRo0arvt7dJ600unDhAt26dePq1auUL18ejUbDjRs3CAgIYN26dQQFBbF27VqSk5MZMGCA2uEWi7CwMEJDQ9Hr9dSpU4dKlSqpHVKxk73hhPh3pBMmSoxLly5x/vx5w1XEwMBAtUMSxSwpKQkg3yFMT4JLly4xfPhwxo0bJ1dTS5moqCheeOEFduzYgZOTE4qikJiYSOvWrVm2bFmp3ZxbURQ2bdrExYsXURSFypUr0759e6M5oEI87q5evUpOTk6eTvalS5ewsLDAz89PncDEY0U6YUKoKCEhgUOHDuW7f1JpHZ4mjB05coT+/ftz/vx5tUMRRah3796EhYXx008/GbagOHv2LAMHDiQwMLDUDdV6Eo0ePZqPPvoIW1tbRo8eXWjdGTNmmCiq4vf777/TuXNnLCwsCtwb7q7SOqWgZcuWDBkyhIEDBxqV//zzz8yfP58dO3aoE5h4rEgnTKjiSf3jdb8//viDfv36kZqair29fZ79k0rr8LTIyEjGjh3Ltm3biIqKyrOn0JO2t1JoaCgtW7Y0ZAVLm4ethLdgwQITRWJajo6ObN261TAX6q5Dhw7RoUMHEhIS1AmsmKWmprJz505u3LhBVlaW0WOlbf5f69at+e2333BycqJVq1YFLiak0WgICQkxcXTF5/6N5wvLcGo0mlJ7PndwcODYsWN5RuxcvnyZ+vXrl9rvtyhasjCHUEVoaCjZ2dmGfz+JxowZw5AhQ/j000/zXaq+tBo0aBA3btxg0qRJeHt7l5pVEB/mwSvGiqIQHh7ON998U6q3YoiPjze6n52dzenTp0lISKBNmzYqRVX89Hp9nkVIACwsLErtSpmhoaF06dKFtLQ0UlNTcXFxISYmBhsbGzw8PEpdJ+z+TXmfpMzH/Z/f0vpZfhiNRpPvqs6JiYmltuMpip5kwoRQia2tLadOnSIgIEDtUEzK3t6e3bt3U7t2bbVDMakHrxhrNBrc3d1p06YN06dPL9WLsTxIr9fz2muvERAQwNtvv612OMWiW7duJCQksHTpUsqWLQvA7du36devH87Ozvz2228qR1j0WrVqRVBQEHPmzMHJyYkTJ05gYWFB//79eeONNwpc4vtxl5OTQ5kyZTh+/DjVq1dXOxyTyc7OpkOHDsydOzfPliOlXdeuXbGxsWHp0qWGfR51Oh29e/cmNTWVv/76S+UIxeNAZsoK1Q0ZMiTfK0qpqamlclPPuzp27MiRI0fUDsPkypcvn2cI4pNAr9cb3XQ6HREREfz6669PVAcMcjukb731Fl999ZXaoRSbb775huTkZPz8/KhYsSKBgYH4+/uTnJzM119/rXZ4xeL48eOMGTMGMzMzzMzMyMzMpHz58kybNo2JEyeqHV6xMTc3x9fX94nLgFhYWHD69OknZjTD/aZNm0ZISAjBwcEMHjyYwYMHExwczK5du/jiiy/UDk88JiQTJlRnZmZGeHg4Hh4eRuUxMTF4eXmRk5OjUmRF7/4hadHR0Xz44YcMHjw43/2TSuuE5s2bNzN9+nTmzp37xK4gdfe0+yT+eLlrw4YNDBw4kOjoaLVDKVZbtmwxWvW1Xbt2aodUbNzd3dm7dy9BQUEEBwcze/ZsOnbsyPnz56lbty5paWlqh1hsFi5cyMqVK/n5559xcXFROxyTGTNmDBYWFkydOlXtUEzuzp07fPPNN5w4cQJra2tq1qzJiBEjnqj3X/w30gkTqklKSkJRFJydnbl06ZLRks06nY4//viD8ePHc+fOHRWjLFqPukxzaZ7Q7OzsTFpaGjk5OdjY2OTpfJbWBUkgd8PmL774gkuXLgEQFBTEuHHjSu2eSUCehXfuzoVbv349gwYN4ptvvlEpMlHUOnTowKBBg+jbty/Dhg0jNDSUUaNG8dNPPxEfH8/BgwfVDrHY1KlTh8uXL5OdnY2vry+2trZGjx87dkylyIrXyJEjWbJkCYGBgdSvXz9Pu0vrwlpCFAVZmEOoxsnJCY1Gg0ajyXc8uUajYcqUKSpEVnye1EnM95s5c6baIahixowZTJo0iREjRtC0aVMURWHv3r0MGzaMmJgY3nrrLbVDLBbHjh0zyvhptVrc3d2ZMWMGTz/9tIqRFa9Ro0YRGBiYZzGKb775hsuXL5fK78Gnn35qGFr+0UcfMXDgQIYPH05gYCALFy5UObri1b17d7VDUMXp06epW7cuABcvXjR6rDRn+nft2lXo4y1atDBRJOJxJpkwoZqdO3eiKApt2rRh9erVRil8S0tLfH19DRPahXjc+fv7M2XKlDz7vy1evJjJkydz9epVlSIzvYiICD755BPmz59Penq62uEUi3LlyvH7779Tr149o/Jjx47x7LPPcuvWLZUiKx6KonDjxg08PDywtrZWOxwhilV+o1ru73SW1pEsomhJJkyopmXLlkDuzvPly5d/5KF6pcWTdKU8KSkJBwcHw78Lc7deaRMeHk6TJk3ylDdp0oTw8HAVIipeCQkJvP7662zevBlLS0veeecdRowYwZQpU/jyyy+pWrVqqd0jDCA2NhZHR8c85Q4ODsTExKgQUfFSFIVKlSpx5swZKlWqpHY4QhSr/LbeCA0NZdKkSXzyyScqRSUeN9IJE6rz9fUFIC0tLd8NPmvWrKlGWMVu9erVefaOgtwf5VOnTi1VnTBnZ2fD4it3h6E+SFGUUj0XLjAwkBUrVuRZJW758uWl8kfrxIkT2bVrFwMHDuSvv/7irbfeYuPGjWRkZLBhwwbDRZjSKjAwkI0bNzJixAij8r/++qtUbkuh1WqpVKkSsbGxpfLz/DBarbbQ4Xel9bzWunXrQttdmjapvl9+F1jat2+PlZUVb731FkePHlUhKvG4kU6YUF10dDSDBw8ucF+N0vrH60m6Uh4SEmIYbnr/BqdPkilTptC7d2927dpF06ZN0Wg07Nmzh23btrFixQq1wytyf/75JwsXLqRdu3a89tprBAYGEhQUVKouLhRm9OjRjBgxgujoaMOm1Nu2bWP69Oml9v9g2rRpjBs3jjlz5jxR+2UBefZ9u5sZWbx4camb23y/B/d7zM7O5vjx45w+fZqBAweqE5SK3N3duXDhgtphiMeEzAkTquvXrx/Xrl1j5syZtG7dmt9++43IyEg+/vhjpk+fXmon71evXp1hw4bluVL+9ddfM2fOHM6ePatSZKK4HD16lK+++opz584ZliwfM2YMderUUTu0ImdhYcH169cN8zptbGw4dOjQE/XjfM6cOXzyySeGFV79/PyYPHlynnmBpcX9K59aWlrmmRtWmlc+Lcivv/7K8uXLWbdundqhmNTkyZNJSUnhyy+/VDuUYnHy5Emj+3dXfZ06dSrZ2dns3btXpcjE40Q6YUJ13t7erFu3jgYNGuDg4MCRI0cICgri999/Z9q0aezZs0ftEIvFggULGDFiBOPGjcv3Svkrr7yicoTFJyEhgUOHDhEVFZVnxcjS+gP1UU2dOpVhw4bh5OSkdij/iZmZGREREYatJ+zt7Tl58iT+/v4qR2Z60dHRWFtbY2dnp3YoxWrx4sWFPv4kZkbCwsKoWbMmqampaodiUpcvX6ZBgwaltuN9d/jpgz+hGzVqxIIFC6hcubJKkYnHiQxHFKpLTU01bNTs4uJCdHQ0QUFB1KhRo9TurQIwZMgQMjMz+eSTT/joo4+A3Cvlc+bMKdUdkT/++IN+/fqRmpqKvb290XwCjUZTqtv+KD799FOef/75x74TpigKgwYNwsrKCoCMjAyGDRuWZx+hNWvWqBFesUtPT0dRFGxsbHB3d+f69evMnz+fqlWr0qFDB7XDKxZPYierMOnp6Xz99df4+PioHYrJ7d+/nzJlyqgdRrF5cDXbu1tvlOY2i6InnTChuuDgYC5cuICfnx+1a9dm7ty5+Pn58f333+Pt7a12eMVq+PDhDB8+/Im5Ug4wZswYhgwZwqeffoqNjY3a4ZQ4pWVwwoM/yPv3769SJOro1q0bPXv2ZNiwYSQkJNCgQQMsLS2JiYlhxowZDB8+XO0Qi0VYWBgLFy4kLCyMWbNm4eHhwcaNGylfvjzVqlVTO7xi4+zsbHRBSVEUkpOTsbGx4eeff1YxsuLVs2dPo/t3h+UdOXKESZMmqRRV8dLr9Wzbto01a9Zw7do1NBoN/v7+/O9//2PAgAGlen80UbRkOKJQ3S+//EJ2djaDBg0iNDSUjh07Ehsbi6WlJYsWLaJ3795qh1gs2rRpw5o1a/JkPJKSkujevXupXVXK1taWU6dOlcoV4oqCvb09J06ckP+fx5ybmxs7d+6kWrVqzJ8/n6+//prQ0FBWr17N+++/z7lz59QOscjt3LmTzp0707RpU3bt2sW5c+cICAhg2rRpHDp0iFWrVqkdYrFZtGhRvpuSN2zYEGdnZxUjK16DBg3Kt91t2rQplRlfRVF45pln2LBhA7Vq1aJy5cooisK5c+c4deoUzz77LGvXrlU7TPGYkEyYUF2/fv0M/65Tpw7Xrl3j/PnzVKhQATc3NxUjK147duzIsxw/5A7b2r17twoRmUbHjh05cuSIdDJEqZaWloa9vT0AmzdvpmfPnmi1Who1asT169dVjq54jB8/no8//pjRo0cb2g65y5jPmjVLxciKX5s2bShfvny+WZAbN25QoUIFFaIqfosWLVI7BJNatGgRu3btYtu2bbRu3drosZCQELp3786SJUue+GH14tFIJ0yoKjs7m+DgYNavX0/VqlWB3FXU6tatq3Jkxef+VZXOnj1LRESE4b5Op2Pjxo2UK1dOjdBM4umnn2bcuHGcPXuWGjVqYGFhYfT4s88+q1JkQhSdwMBA1q5dS48ePdi0aRNvvfUWAFFRUaV2Q/JTp07x66+/5il3d3cnNjZWhYhMx9/f37AX4v1iY2Px9/cvtVutBAQEcPjwYVxdXY3KExISqFu3LleuXFEpsuKxdOlSJk6cmKcDBrkd8fHjx/PLL79IJ0w8EumECVVZWFiQmZn5RI2hrl27NhqNBo1GY1gV8X7W1tZ8/fXXKkRmGndXffzwww/zPFaaN2sWT5b333+fvn378tZbb9G2bVsaN24M5GbFSuOWBABOTk6Eh4fnWQEzNDS0VF9YgoLncqakpJTqxRquXbuW7zk7MzOT27dvqxBR8Tp58iTTpk0r8PHOnTsze/ZsE0YkHmfSCROqGzlyJJ9//jnz58/H3Lz0fySvXr2KoigEBARw6NAhwxLeAJaWlnh4eGBmZqZihMXrwSXphbHmzZvn2V9JPH7+97//0axZM8LDw6lVq5ahvG3btvTo0cNw/9atW5QtWxatVqtGmEWqb9++vPPOO6xcuRKNRoNer2fv3r2MHTu21GYGRo8eDeReQHr//feNFhvS6XQcPHgwz4bGpcHvv/9u+PemTZtwdHQ03NfpdGzbtg0/Pz8VIitecXFxeHp6Fvi4p6cn8fHxJoxIPM5kYQ6huh49erBt2zbs7OyoUaPGE7OEtXiymJmZFThcycPDQzKATygHBweOHz9eKuZI3l1gadmyZSiKgrm5OTqdjr59+7Jo0aJSeXHp7rC0nTt30rhxYywtLQ2PWVpa4ufnx9ixY6lUqZJaIRaLuxcN8tsry8LCAj8/P6ZPn07Xrl3VCK/YPLj/4YMiIyMpW7asnM/FIyn9aQdR4jk5OdGrVy+1w1DN2bNnuXHjRp5FOkrz3Kht27axbdu2fDdrXrBggUpRFa+CrndlZmYa/XATT5bSdB3UwsKCX375hQ8//JDQ0FD0ej116tQpdR2Q+23fvh2AwYMHM2vWrFI73+9Bd8/b/v7+HD58uFQvonW/B/c/fFBmZqaJIxKPM+mECdUtXLhQ7RBUceXKFXr06MGpU6eMribenR9XWq+kTZkyhQ8//JD69evj7e1d6ucD3p0foNFomD9/vtFecDqdjl27dlG5cmW1whOiyOzcuZOWLVtSsWJFKlasqHY4JvWk/h17cNPi0u5RNiQvrUNvRdGT4YhCqOSZZ57BzMyMH374wTA/LDY2ljFjxvDll1/SvHlztUMsFt7e3kybNo0BAwaoHYpJ3F2k4Pr16/j4+BgNybo7XOnDDz+kYcOGaoUoVFSa9oWztLTEy8uLvn370r9/f6pXr652SCaTmprK1KlTC8zwl7ZVAu/3JI5sEKIoSCZMqM7f37/QbEhp/eO1f/9+QkJCcHd3R6vVotVqadasGZ999hmjRo0iNDRU7RCLRVZWFk2aNFE7DJO5e6W4devWrFmzplRv3CqebHfu3GHZsmUsXbqUadOmUb16dfr370/fvn3x8fFRO7xi9fLLL7Nz504GDBjwRGT473rSRjYIUZQkEyZU9+AmntnZ2YSGhrJx40bGjRvH+PHjVYqseDk7O3P06FECAgKoWLEi8+fPp3Xr1oSFhVGjRg3S0tLUDrFYvPPOO9jZ2TFp0iS1Q1HNg0NPxZOrNC3Mcb+rV6/y66+/snTpUs6fP0+LFi0ICQlRO6xi4+TkxJ9//knTpk3VDsWknrSRDUIUJcmECdW98cYb+ZZ/++23HDlyxMTRmE716tU5efIkAQEBNGzYkGnTpmFpacm8efNK3Q+y+2VkZDBv3jy2bt1KzZo182zWPGPGDJUiK35Llizhiy++4NKlSwAEBQUxbtw4+QHzBCut10H9/f0ZP348tWrVYtKkSezcuVPtkIqVs7MzLi4uaodhck/ayAYhitLjvzGJKLU6d+7M6tWr1Q6j2Lz33nuG8fMff/wx169fp3nz5mzYsCFPdrA0OXnyJLVr10ar1XL69GlCQ0ONbqXVjBkzGD58OF26dGHFihUsX76cTp06MWzYML766iu1wxNFbMiQISQnJ+cpT01NZciQIYb7Z8+exdfX15ShFbu9e/fy2muv4e3tTd++falWrRrr169XO6xi9dFHH/H++++X2hEMBXn55Zf59ddf1Q5DiMeSDEcUJda0adP47rvvuHbtmtqhmExcXBzOzs4yTK0U8vf3Z8qUKXlWzlq8eDGTJ09+4lYZK+0K2hcuJiYGLy8vcnJyVIqs+EycOJGlS5dy+/Zt2rdvT79+/ejevTs2NjYcP368VG5afFedOnUICwtDURT8/PzyZPiPHTumUmTF64033mDJkiXUrFnziRvZIMR/JcMRherq1Klj1OlQFIWIiAiio6P57rvvVIyseNx/FbwwpW1VqZ49ez60jkajKbXZz/Dw8HyH7TRp0oTw8HAVIhLFISkpCUVRUBSF5ORkypQpY3hMp9OxYcOGPB2z0mLHjh2MHTuW3r174+bmRmJiIosWLeLHH3/k+PHjpXbbDYDu3burHYIq7o5sADh9+rTRY3IxUYjCSSdMqO7BP15arRZ3d3datWpVKvdPWrRoEb6+vtSpU6fUzgfJj6Ojo9ohqCowMJAVK1YwceJEo/Lly5eX6s1snzROTk5oNBo0Gg1BQUF5HtdoNEyZMkWFyIrfvn37AAgJCWHBggWsWbMGX19fevXqxfz581WOrnh98MEHaoegirubVQsh/jkZjiiEib322mssW7aMChUqMGTIEPr37/9ETuh+0qxevZrevXvTrl07mjZtikajYc+ePWzbto0VK1bQo0cPtUMURWDnzp0oikKbNm1YvXq10Xfb0tISX19fypYtq2KExePWrVssWrSIhQsXkpKSwvPPP8/333/PiRMnqFq1qtrhmURCQgKrVq0iLCyMcePG4eLiwrFjx/D09KRcuXJqh1esLl++TFhYGC1atMDa2hpFUSQTJsRDSCdMqC4xMZEtW7Zw7do1NBoNAQEBtG3bFgcHB7VDKzaZmZmsWbOGBQsWsG/fPp5++mleeuklOnToIH+4SrGjR48yY8YMzp8/j6IoVK1alTFjxlCnTh21QxNF7Pr161SoUOGJ+D536dKFPXv28PTTT/P/9u4/purq/wP4815+iPKb4pqQKL9y/qASYvmzRJkyUBCdZqiIuVILcWApuSlbOpJSEQW1dHIhWyQTK7MU615RfmTKVSAwVFDoB6CCigLm3b18/3Dy/eAVE+Pecy8+H9vd4JzL9mRj477e55zXmTdvHoKCgmBmZgYLC4unpggrLS1FYGAg7O3tcfnyZVRWVsLDwwNr1qxBTU0NMjMzRUfUi8bGRsyePRtKpRISiQQXLlyAh4cHFi1aBAcHB2zatEl0RCKjxSKMhNq7dy+io6PR3Nzcadze3h47d+7EG2+8ISiZ4dTU1EAulyMzMxNqtRoVFRWwsbERHYuI/oPDhw/DxsYG48aNA3Dvyo1du3Zh2LBhSEtL61WXdpubmyMmJgZLly7ttLX2aSrCAgMD4evri08++QS2trYoKSmBh4cHCgsLERER0WsbTEVGRuLKlSvYvXs3hg4d2vF75+bmIjY2FuXl5aIjEhkttqgnYVQqFRYuXIjp06fjzJkzaGtrQ2trK06fPo1p06Zh/vz5KCkpER1T7+6fH2lvb+9oWU+9h1QqhZmZ2SNf5uY8ntvbfPDBBx0Pl8rKyhAXF4fg4GBUV1cjLi5OcLqedeLECdy6dQuvvPIKXn31VaSmpuLq1auiYxnUqVOnsHjxYp1xV1dX1NfXC0hkGLm5uUhKSsLzzz/fadzb2xs1NTWCUhGZBv7nJ2G2bduG6dOnQy6Xdxr39fVFZmYmWltbkZKS0uu6BAKdtyPm5+dj6tSpSE1NRVBQEKRSPhvpTQ4cONDlXGFhIbZt2/ZUNWh5Wly6dKljBWj//v2YNm0aEhMToVKpEBwcLDhdzxo9ejRGjx6NlJQUZGVlYc+ePYiLi4NWq8XRo0cxcOBA2Nraio6pV1ZWVjo7OgCgsrISzs7OAhIZRktLC/r166czfu3aNfTp00dAIiLTwU97JExBQcFDnxzet2TJEuTn5xswkWHcv8Q0KSkJU6dOxZ9//ons7GwEBwezAOuFwsLCdF5DhgyBXC7Hpk2bMGvWLFRWVoqOST3M0tKy4+Len376CZMnTwYAODk5PfTDem/Qr18/vPXWW8jPz0dZWRlWrFiBDRs2QCaTITQ0VHQ8vQoLC8NHH30EtVoN4N4Oh9raWsTHx2PmzJmC0+nPa6+91um8m0QigVarxaeffoqAgACByYiMH8+EkTA2NjaoqKiAm5vbQ+dra2sxdOhQtLS0GDiZfkmlUri5uencj/agnJwcA6YiQ/j777+RkJCAjIwMTJkyBR9//DFGjBghOhbpQWhoKO7evYuxY8di3bp1uHTpElxdXZGbm4vo6GicP39edESD0Gg0OHjwIPbs2YPvvvtOdBy9aW5uRnBwMMrLy3Hr1i24uLigvr4eo0aNwo8//ghra2vREfWioqICEyZMgJ+fHxQKBUJDQ1FeXo6mpiYUFBTA09NTdEQio8UijISRSqWor6/v8uLShoYGuLi49LoLPqOioh6rY1p6eroB0pAh3Lx5E4mJidi2bRtefvllJCUlYfz48aJjkR7V1tbi3XffxR9//IGYmBgsWrQIABAbGwuNRoOtW7cKTkj6oFAooFKpoNVq4evri8DAQNGR9K6+vh47duxAcXFxx+/93nvvYcCAAaKjERk1FmEkjFQqRUZGRpeX+N64cQMLFy7sdUUYPV0++eQTJCUl4bnnnkNiYiLCwsJERyKiHqJQKBAdHY1ffvlF51qVmzdvYsyYMdi5cycfuhCRDhZhJMzjnH+SSCQswsikSaVS9O3bF4GBgTAzM+vyfdx+2vtUVVUhPT0dVVVVSElJgUwmw+HDhzFw4EAMHz5cdDzqAaGhoQgICEBsbOxD57du3QqlUvnIBj2mLD09HTY2Npg1a1an8ezsbLS2tmLBggWCkhEZP3YBIGG0Wu2/vliAkamLjIzE7Nmz4eTkBHt7+y5f1Lvk5eXBx8cHJ0+eRE5ODm7fvg3g3qW+CQkJgtNRTykpKUFQUFCX85MnT0ZxcbEBExnWhg0b8Oyzz+qMy2QyJCYmCkhEZDrYop5MRkhICHbv3s195mRSHryCgZ4O8fHxWL9+PeLi4jq1Zw8ICEBKSorAZNSTGhoaYGFh0eW8ubl5r74zraamBu7u7jrjgwYNQm1trYBERKaDK2FkMo4fP462tjbRMYiI/lVZWRnCw8N1xp2dndHY2CggEemDq6srysrKupwvLS3t1Q8OZTIZSktLdcZLSkrwzDPPCEhEZDpYhBEREfUwBwcH1NXV6YyfOXMGrq6uAhKRPgQHB2Pt2rW4c+eOzlxbWxsSEhIwdepUAckMY86cOYiJiYFSqYRGo4FGo4FCocDy5csxZ84c0fGIjBobc5DJsLW1RUlJCTw8PERHISJ6pJUrV6KoqAjZ2dl44YUXoFKp0NDQgMjISERGRvJcWC/R0NAAX19fmJmZITo6GkOGDIFEIsG5c+eQlpYGjUYDlUqF/v37i46qF3fv3sX8+fORnZ0Nc/N7J1y0Wi0iIyOxc+dOWFpaCk5IZLxYhJHJYBFGRKZCrVYjKioKWVlZaG9vh7m5OTQaDSIiIiCXyx/ZKZNMS01NDZYuXYojR47g/kcqiUSCKVOmYPv27Rg8eLDYgAZw4cIFnD17Fn379oWPjw8GDRokOhKR0WMRRiaDRRgRmZqqqiqcOXMGWq0WI0eOhLe3t+hIpCfXr1/HxYsX0d7eDm9vbzg6OoqOZDTs7Oxw9uxZ/v8m+h/sjkhERKQnnp6e8PT0FB2DDMDR0RH+/v6iYxglPu8n0sUijIRSq9V45513sGbNmn99QrZ69Wo4OTkZKBkR0ZPTaDSQy+X4+eefceXKFWi12k7zCoVCUDIiIjIG3I5Iwjk4OEClUnGbAhH1GtHR0ZDL5QgJCcGAAQMgkUg6zScnJwtKRmR4PE5ApIsrYSRceHg4vvnmG8TFxYmOQkTUI7KysrBv3z4EBweLjkJEREaIRRgJ5+XlhXXr1qGwsBB+fn6wtrbuNB8TEyMoGRHRk7G0tISXl5foGERG4cGVYCLidkQyAu7u7l3OSSQSVFdXGzANEdF/t2nTJlRXVyM1NZUfQKlXaW5uhp2dXbd+htsRiXSxCCMiIuoBM2bM6PS9QqGAk5MThg8fDgsLi05zOTk5hoxG1GPMzMxQV1cHmUyGiRMnIicnBw4ODo/8mfz8fPj7+6NPnz6GCUlkArgdkYzG3bt3cenSJXh6esLcnH+aRGRa7O3tO30fHh4uKAmR/tjY2KCxsREymQzHjh2DWq3+158ZN26cAZIRmRauhJFwra2tWLZsGTIyMgAA58+fh4eHB2JiYuDi4oL4+HjBCYmIiAgAZs6ciYKCAgwdOhR5eXkYM2YMLC0tH/peXsVA1DUuN5BwH374IUpKSnDs2DEEBQV1jAcGBiIhIYFFGBERkZHYu3cvMjIyUFVVhby8PAwfPhz9+vUTHYvI5HAljIQbNGgQvv76a4waNarT4d2LFy/C19cXzc3NoiMSEXXLyJEjH9qQQyKRwMrKCl5eXoiKikJAQICAdEQ9IyAgAAcOHPjXM2FEpEsqOgDR1atXIZPJdMZbWlrYVYyITFJQUBCqq6thbW2NgIAATJgwATY2NqiqqoK/vz/q6uoQGBiIb7/9VnRUoiemVCpZgBE9IW5HJOH8/f1x6NAhLFu2DMD/3yeya9cujB49WmQ0IqIncu3aNaxYsQJr1qzpNL5+/XrU1NQgNzcXCQkJWLduHcLCwgSlJOq+uLi4x37v5s2b9ZiEyLRxOyIJV1hYiKCgIMydOxdyuRyLFy9GeXk5ioqKkJeXBz8/P9ERiYi6xd7eHsXFxToXNl+8eBF+fn64efMmfv/9d/j7++PWrVuCUhJ13+NuoZVIJGzMQfQIXAkj4caMGYOCggJs3LgRnp6eyM3Nha+vL4qKiuDj4yM6HhFRt1lZWaGwsFCnCCssLISVlRUAQKvV8t4kMjlKpVJ0BKJegUUYGQUfH5+OFvVERKZu2bJlWLJkCYqLi+Hv7w+JRIJff/0Vu3fvxurVqwEAR44cwciRIwUnJSIiEbgdkYxCVVUV0tPTUV1djS1btkAmk+Hw4cMYOHAghg8fLjoeEVG3ffnll0hNTUVlZSUAYMiQIVi2bBkiIiIAAG1tbR3dEolM1alTp5CdnY3a2lrcvXu301xOTo6gVETGj90RSbi8vDz4+Pjg5MmT2L9/P27fvg0AKC0tRUJCguB0RERPZu7cuSgqKkJTUxOamppQVFTUUYABQN++fVmAkUnLysrC2LFjUVFRgQMHDkCtVqOiogIKhQL29vai4xEZNRZhJFx8fDzWr1+Po0ePwtLSsmM8ICAARUVFApMRERFRVxITE5GcnIzvv/8elpaWSElJwblz5zB79my4ubmJjkdk1FiEkXBlZWUIDw/XGXd2dkZjY6OARERE3efk5IRr164BABwdHeHk5NTli6g3qKqqQkhICACgT58+Hfd7xsbG4vPPPxecjsi4sTEHCefg4IC6ujq4u7t3Gj9z5gxcXV0FpSIi6p7k5GTY2tp2fM3L5qm3c3Jy6rhiwdXVFb/99ht8fHxw48YNtLa2Ck5HZNxYhJFwERERWLVqFbKzsyGRSKDValFQUID3338fkZGRouMRET2WBQsWoLm5Gf/88w9mzJghOg6R3o0fPx5Hjx6Fj48PZs+ejeXLl0OhUODo0aOYNGmS6HhERo3dEUk4tVqNqKgoZGVlob29Hebm5tBoNIiIiIBcLoeZmZnoiEREj0UqlT7WCphGozFAGiL9ampqwp07d+Di4gKtVouNGzciPz8fXl5eWLNmDRwdHUVHJDJaLMJIqPb2dtTW1sLZ2Rn19fVQqVTQarUYOXIkvL29RccjIuqWvLy8jq/b29sRHByM3bt362ytfv311w0djajHNDc3P9b77Ozs9JyEyHSxCCOhtFotrKysUF5ezqKLiHodW1tblJSUwMPDQ3QUoh7DFV+i/45nwkgoqVQKb29vNDY2sggjIiIyAUqlsuPrR634ElHXuBJGwh06dAgbNmzAjh07MGLECNFxiIh6DFfC6GnAv3Oi7uNKGAk3b948tLa24qWXXoKlpSX69u3bab6pqUlQMiKi/46t6omI6EEswki4LVu2iI5ARNQjHmxNf+fOHSxZsgTW1tadxnNycgwZi4iIjAyLMBJuwYIFoiMQEfUIe3v7Tt/PmzdPUBIiw+KKL1H38EwYGZW2tjao1epOY2xxS0REZDweXPE9ePAgJk6cyBVfom7gShgJ19LSglWrVmHfvn1obGzUmWeLWyIiIuPBFV+i/45FGAm3cuVKKJVKbN++HZGRkUhLS8Nff/2Fzz77DBs2bBAdj4iIiP5Henq66AhEJo/bEUk4Nzc3ZGZmYsKECbCzs4NKpYKXlxe++OILfPXVV/jhhx9ERyQiIiIi6jFS0QGImpqa4O7uDuDe+a/7LenHjRuH48ePi4xGRERERNTjWISRcB4eHrh8+TIAYNiwYdi3bx+Aewd9HRwcxAUjIiIiItIDbkck4ZKTk2FmZoaYmBgolUqEhIRAo9FArVYjOTkZy5cvFx2RiIiIiKjHsAgjo1NbW4vTp0/Dy8sLL774oug4REREREQ9itsRSRiFQoFhw4ahubm507ibmxsmTZqEN998EydOnBCUjoiIiIhIP1iEkTBbtmzB22+//dDLmO3t7bF48WJs3rxZQDIiIiIiIv1hEUbClJSUICgoqMv5yZMno7i42ICJiIiIiIj0j0UYCdPQ0AALC4su583NzXH16lUDJiIiIiIi0j8WYSSMq6srysrKupwvLS3FgAEDDJiIiIiIiEj/WISRMMHBwVi7di3u3LmjM9fW1oaEhARMnTpVQDIiIiIiIv1hi3oSpqGhAb6+vjAzM0N0dDSGDBkCiUSCc+fOIS0tDRqNBiqVCv379xcdlYiIiIiox7AII6FqamqwdOlSHDlyBPf/FCUSCaZMmYLt27dj8ODBYgMSEREREfUwFmFkFK5fv46LFy+ivb0d3t7ecHR0FB2JiIiIiEgvWIQREREREREZEBtzEBERERERGRCLMCIiIiIiIgNiEUZERERERGRALMKIiIiIiIgMiEUYERERERGRAbEIIyIiIiIiMiAWYURERERERAbEIoyIiIiIiMiA/g91CJt8fpAv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9" name="Picture 11" descr="C:\Users\ADMIN\Desktop\download\he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7480" y="532262"/>
            <a:ext cx="7560860" cy="454470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31686" y="1360943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804550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1010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Countries Average by over all average of player ?</vt:lpstr>
      <vt:lpstr>PowerPoint Presentation</vt:lpstr>
      <vt:lpstr>PowerPoint Presentation</vt:lpstr>
      <vt:lpstr>PowerPoint Presentation</vt:lpstr>
      <vt:lpstr>PowerPoint Presentation</vt:lpstr>
      <vt:lpstr>Performance Trends Over Time based on runs and years ?</vt:lpstr>
      <vt:lpstr>PowerPoint Presentation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Ganji Bhaskar</dc:creator>
  <cp:lastModifiedBy>jagadish mandla</cp:lastModifiedBy>
  <cp:revision>134</cp:revision>
  <dcterms:created xsi:type="dcterms:W3CDTF">2023-12-12T07:58:57Z</dcterms:created>
  <dcterms:modified xsi:type="dcterms:W3CDTF">2024-03-23T05:22:32Z</dcterms:modified>
</cp:coreProperties>
</file>