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320" r:id="rId3"/>
    <p:sldId id="319" r:id="rId4"/>
    <p:sldId id="322" r:id="rId5"/>
    <p:sldId id="321" r:id="rId6"/>
    <p:sldId id="259" r:id="rId7"/>
    <p:sldId id="257" r:id="rId8"/>
    <p:sldId id="258"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72FCF7-5300-41AB-8D3D-9CD0450B4996}">
          <p14:sldIdLst>
            <p14:sldId id="256"/>
            <p14:sldId id="320"/>
            <p14:sldId id="319"/>
            <p14:sldId id="322"/>
            <p14:sldId id="321"/>
          </p14:sldIdLst>
        </p14:section>
        <p14:section name="Appendix" id="{11C3BF39-0FD2-4630-8675-578B19F2932B}">
          <p14:sldIdLst>
            <p14:sldId id="259"/>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slideMaster" Target="../slideMasters/slideMaster1.xml"/><Relationship Id="rId4" Type="http://schemas.openxmlformats.org/officeDocument/2006/relationships/tags" Target="../tags/tag58.xml"/><Relationship Id="rId9" Type="http://schemas.openxmlformats.org/officeDocument/2006/relationships/tags" Target="../tags/tag6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Master" Target="../slideMasters/slideMaster1.xml"/><Relationship Id="rId5" Type="http://schemas.openxmlformats.org/officeDocument/2006/relationships/tags" Target="../tags/tag80.xml"/><Relationship Id="rId4" Type="http://schemas.openxmlformats.org/officeDocument/2006/relationships/tags" Target="../tags/tag7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Master" Target="../slideMasters/slideMaster1.xml"/><Relationship Id="rId5" Type="http://schemas.openxmlformats.org/officeDocument/2006/relationships/tags" Target="../tags/tag85.xml"/><Relationship Id="rId4" Type="http://schemas.openxmlformats.org/officeDocument/2006/relationships/tags" Target="../tags/tag8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slideMaster" Target="../slideMasters/slideMaster1.xml"/><Relationship Id="rId5" Type="http://schemas.openxmlformats.org/officeDocument/2006/relationships/tags" Target="../tags/tag90.xml"/><Relationship Id="rId4" Type="http://schemas.openxmlformats.org/officeDocument/2006/relationships/tags" Target="../tags/tag89.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Master" Target="../slideMasters/slideMaster1.xml"/><Relationship Id="rId5" Type="http://schemas.openxmlformats.org/officeDocument/2006/relationships/tags" Target="../tags/tag95.xml"/><Relationship Id="rId4" Type="http://schemas.openxmlformats.org/officeDocument/2006/relationships/tags" Target="../tags/tag94.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Master" Target="../slideMasters/slideMaster1.xml"/><Relationship Id="rId5" Type="http://schemas.openxmlformats.org/officeDocument/2006/relationships/tags" Target="../tags/tag100.xml"/><Relationship Id="rId4" Type="http://schemas.openxmlformats.org/officeDocument/2006/relationships/tags" Target="../tags/tag9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hyperlink" Target="https://urldefense.com/v3/__https:/pjtpartners.com/regulatory-disclosure__;!!NAJRZ0_y!7xRhreRFrHrzzIa8kXFGuhcZyJX1p2WgUpTVXu9g2ARmBXtZIuHGOa9R-HMiJHZ3Vfjn-YJCuZoLctRFtsoOJFqpXMJHFRUqHyvkh9Ku$" TargetMode="External"/><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4.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5.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6.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7.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8.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9.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0.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1.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2.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4.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5.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6.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7.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8.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9.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0.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1.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2.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5.xml"/><Relationship Id="rId1" Type="http://schemas.openxmlformats.org/officeDocument/2006/relationships/tags" Target="../tags/tag124.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7.xml"/><Relationship Id="rId1" Type="http://schemas.openxmlformats.org/officeDocument/2006/relationships/tags" Target="../tags/tag126.xml"/></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4.png"/><Relationship Id="rId5" Type="http://schemas.openxmlformats.org/officeDocument/2006/relationships/hyperlink" Target="http://www.pjtpartners.com/" TargetMode="External"/><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Master" Target="../slideMasters/slideMaster1.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Master" Target="../slideMasters/slideMaster1.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10" Type="http://schemas.openxmlformats.org/officeDocument/2006/relationships/slideMaster" Target="../slideMasters/slideMaster1.xml"/><Relationship Id="rId4" Type="http://schemas.openxmlformats.org/officeDocument/2006/relationships/tags" Target="../tags/tag49.xml"/><Relationship Id="rId9" Type="http://schemas.openxmlformats.org/officeDocument/2006/relationships/tags" Target="../tags/tag5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White Cover">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5A13C6ED-5D48-250B-D824-9AA40554B7A4}"/>
              </a:ext>
            </a:extLst>
          </p:cNvPr>
          <p:cNvSpPr/>
          <p:nvPr>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8" name="Do not remove"/>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rgbClr val="76869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PJT Sans" panose="020B0004030202000304" pitchFamily="34" charset="0"/>
            </a:endParaRPr>
          </a:p>
        </p:txBody>
      </p:sp>
      <p:sp>
        <p:nvSpPr>
          <p:cNvPr id="5" name="Slide Number Placeholder 4"/>
          <p:cNvSpPr>
            <a:spLocks noGrp="1"/>
          </p:cNvSpPr>
          <p:nvPr>
            <p:ph type="sldNum" sz="quarter" idx="12"/>
          </p:nvPr>
        </p:nvSpPr>
        <p:spPr>
          <a:xfrm>
            <a:off x="12515611" y="6561726"/>
            <a:ext cx="263854" cy="230832"/>
          </a:xfrm>
        </p:spPr>
        <p:txBody>
          <a:bodyPr/>
          <a:lstStyle>
            <a:lvl1pPr>
              <a:defRPr>
                <a:latin typeface="PJT Sans" panose="020B0004030202000304" pitchFamily="34" charset="0"/>
              </a:defRPr>
            </a:lvl1pPr>
          </a:lstStyle>
          <a:p>
            <a:fld id="{2E360866-88D1-432E-9E63-D3B7109A7F7E}" type="slidenum">
              <a:rPr lang="en-US" smtClean="0"/>
              <a:t>‹#›</a:t>
            </a:fld>
            <a:endParaRPr lang="en-US"/>
          </a:p>
        </p:txBody>
      </p:sp>
      <p:sp>
        <p:nvSpPr>
          <p:cNvPr id="13" name="Presentation Title"/>
          <p:cNvSpPr>
            <a:spLocks noGrp="1"/>
          </p:cNvSpPr>
          <p:nvPr>
            <p:ph type="body" sz="quarter" idx="10" hasCustomPrompt="1"/>
          </p:nvPr>
        </p:nvSpPr>
        <p:spPr>
          <a:xfrm>
            <a:off x="508000" y="4889881"/>
            <a:ext cx="2546748" cy="615553"/>
          </a:xfrm>
        </p:spPr>
        <p:txBody>
          <a:bodyPr wrap="square">
            <a:spAutoFit/>
          </a:bodyPr>
          <a:lstStyle>
            <a:lvl1pPr marL="0" algn="l" defTabSz="914400" rtl="0" eaLnBrk="1" latinLnBrk="0" hangingPunct="1">
              <a:spcBef>
                <a:spcPct val="0"/>
              </a:spcBef>
              <a:buNone/>
              <a:defRPr lang="en-US" sz="2000" b="0" kern="1200" cap="all" baseline="0" dirty="0" smtClean="0">
                <a:solidFill>
                  <a:schemeClr val="tx2"/>
                </a:solidFill>
                <a:latin typeface="PJT Sans" panose="020B0004030202000304" pitchFamily="34" charset="0"/>
                <a:ea typeface="+mj-ea"/>
                <a:cs typeface="+mj-cs"/>
              </a:defRPr>
            </a:lvl1pPr>
            <a:lvl2pPr marL="0" indent="0" algn="l" defTabSz="914400" rtl="0" eaLnBrk="1" latinLnBrk="0" hangingPunct="1">
              <a:spcBef>
                <a:spcPct val="0"/>
              </a:spcBef>
              <a:buNone/>
              <a:defRPr lang="en-US" sz="2000" b="0" kern="1200" cap="all" baseline="0" dirty="0" smtClean="0">
                <a:solidFill>
                  <a:srgbClr val="768692"/>
                </a:solidFill>
                <a:latin typeface="SeroPro-Bold" pitchFamily="34" charset="0"/>
                <a:ea typeface="+mj-ea"/>
                <a:cs typeface="+mj-cs"/>
              </a:defRPr>
            </a:lvl2pPr>
            <a:lvl3pPr marL="0" indent="0" algn="l" defTabSz="914400" rtl="0" eaLnBrk="1" latinLnBrk="0" hangingPunct="1">
              <a:spcBef>
                <a:spcPct val="0"/>
              </a:spcBef>
              <a:buNone/>
              <a:defRPr lang="en-US" sz="2000" b="0" kern="1200" cap="all" baseline="0" dirty="0" smtClean="0">
                <a:solidFill>
                  <a:srgbClr val="768692"/>
                </a:solidFill>
                <a:latin typeface="SeroPro-Bold" pitchFamily="34" charset="0"/>
                <a:ea typeface="+mj-ea"/>
                <a:cs typeface="+mj-cs"/>
              </a:defRPr>
            </a:lvl3pPr>
            <a:lvl4pPr marL="0" indent="0" algn="l" defTabSz="914400" rtl="0" eaLnBrk="1" latinLnBrk="0" hangingPunct="1">
              <a:spcBef>
                <a:spcPct val="0"/>
              </a:spcBef>
              <a:buNone/>
              <a:defRPr lang="en-US" sz="2000" b="0" kern="1200" cap="all" baseline="0" dirty="0" smtClean="0">
                <a:solidFill>
                  <a:srgbClr val="768692"/>
                </a:solidFill>
                <a:latin typeface="SeroPro-Bold" pitchFamily="34" charset="0"/>
                <a:ea typeface="+mj-ea"/>
                <a:cs typeface="+mj-cs"/>
              </a:defRPr>
            </a:lvl4pPr>
            <a:lvl5pPr marL="0" indent="0" algn="l" defTabSz="914400" rtl="0" eaLnBrk="1" latinLnBrk="0" hangingPunct="1">
              <a:spcBef>
                <a:spcPct val="0"/>
              </a:spcBef>
              <a:buNone/>
              <a:defRPr lang="en-US" sz="2000" b="0" kern="1200" cap="all" baseline="0" dirty="0">
                <a:solidFill>
                  <a:srgbClr val="768692"/>
                </a:solidFill>
                <a:latin typeface="SeroPro-Bold" pitchFamily="34" charset="0"/>
                <a:ea typeface="+mj-ea"/>
                <a:cs typeface="+mj-cs"/>
              </a:defRPr>
            </a:lvl5pPr>
          </a:lstStyle>
          <a:p>
            <a:pPr lvl="0"/>
            <a:r>
              <a:rPr lang="en-US" dirty="0"/>
              <a:t>presentation title</a:t>
            </a:r>
          </a:p>
        </p:txBody>
      </p:sp>
      <p:sp>
        <p:nvSpPr>
          <p:cNvPr id="15" name="Date"/>
          <p:cNvSpPr>
            <a:spLocks noGrp="1"/>
          </p:cNvSpPr>
          <p:nvPr>
            <p:ph type="body" sz="quarter" idx="11" hasCustomPrompt="1"/>
          </p:nvPr>
        </p:nvSpPr>
        <p:spPr>
          <a:xfrm>
            <a:off x="9945101" y="225244"/>
            <a:ext cx="2080024" cy="169277"/>
          </a:xfrm>
        </p:spPr>
        <p:txBody>
          <a:bodyPr wrap="square">
            <a:spAutoFit/>
          </a:bodyPr>
          <a:lstStyle>
            <a:lvl1pPr marL="0" algn="r" defTabSz="914400" rtl="0" eaLnBrk="1" latinLnBrk="0" hangingPunct="1">
              <a:spcBef>
                <a:spcPct val="0"/>
              </a:spcBef>
              <a:buNone/>
              <a:defRPr lang="en-US" sz="1100" b="0" kern="1200" dirty="0">
                <a:solidFill>
                  <a:schemeClr val="tx2"/>
                </a:solidFill>
                <a:latin typeface="PJT Sans" panose="020B0004030202000304" pitchFamily="34" charset="0"/>
                <a:ea typeface="+mn-ea"/>
                <a:cs typeface="+mn-cs"/>
              </a:defRPr>
            </a:lvl1pPr>
            <a:lvl2pPr marL="0" indent="0" algn="l" defTabSz="914400" rtl="0" eaLnBrk="1" latinLnBrk="0" hangingPunct="1">
              <a:spcBef>
                <a:spcPct val="0"/>
              </a:spcBef>
              <a:buNone/>
              <a:defRPr lang="en-US" sz="2000" b="0" kern="1200" cap="none" baseline="0" dirty="0" smtClean="0">
                <a:solidFill>
                  <a:srgbClr val="768692"/>
                </a:solidFill>
                <a:latin typeface="+mj-lt"/>
                <a:ea typeface="+mj-ea"/>
                <a:cs typeface="+mj-cs"/>
              </a:defRPr>
            </a:lvl2pPr>
            <a:lvl3pPr marL="0" indent="0" algn="l" defTabSz="914400" rtl="0" eaLnBrk="1" latinLnBrk="0" hangingPunct="1">
              <a:spcBef>
                <a:spcPct val="0"/>
              </a:spcBef>
              <a:buNone/>
              <a:defRPr lang="en-US" sz="2000" b="0" kern="1200" cap="none" baseline="0" dirty="0" smtClean="0">
                <a:solidFill>
                  <a:srgbClr val="768692"/>
                </a:solidFill>
                <a:latin typeface="+mj-lt"/>
                <a:ea typeface="+mj-ea"/>
                <a:cs typeface="+mj-cs"/>
              </a:defRPr>
            </a:lvl3pPr>
            <a:lvl4pPr marL="0" indent="0" algn="l" defTabSz="914400" rtl="0" eaLnBrk="1" latinLnBrk="0" hangingPunct="1">
              <a:spcBef>
                <a:spcPct val="0"/>
              </a:spcBef>
              <a:buNone/>
              <a:defRPr lang="en-US" sz="2000" b="0" kern="1200" cap="none" baseline="0" dirty="0" smtClean="0">
                <a:solidFill>
                  <a:srgbClr val="768692"/>
                </a:solidFill>
                <a:latin typeface="+mj-lt"/>
                <a:ea typeface="+mj-ea"/>
                <a:cs typeface="+mj-cs"/>
              </a:defRPr>
            </a:lvl4pPr>
            <a:lvl5pPr marL="0" indent="0" algn="l" defTabSz="914400" rtl="0" eaLnBrk="1" latinLnBrk="0" hangingPunct="1">
              <a:spcBef>
                <a:spcPct val="0"/>
              </a:spcBef>
              <a:buNone/>
              <a:defRPr lang="en-US" sz="2000" b="0" kern="1200" cap="none" baseline="0" dirty="0">
                <a:solidFill>
                  <a:srgbClr val="768692"/>
                </a:solidFill>
                <a:latin typeface="+mj-lt"/>
                <a:ea typeface="+mj-ea"/>
                <a:cs typeface="+mj-cs"/>
              </a:defRPr>
            </a:lvl5pPr>
          </a:lstStyle>
          <a:p>
            <a:pPr lvl="0"/>
            <a:r>
              <a:rPr lang="en-US" dirty="0"/>
              <a:t>Date</a:t>
            </a:r>
          </a:p>
        </p:txBody>
      </p:sp>
      <p:pic>
        <p:nvPicPr>
          <p:cNvPr id="9" name="Picture 8" descr="A picture containing logo&#10;&#10;Description automatically generated">
            <a:extLst>
              <a:ext uri="{FF2B5EF4-FFF2-40B4-BE49-F238E27FC236}">
                <a16:creationId xmlns:a16="http://schemas.microsoft.com/office/drawing/2014/main" id="{104E5139-73D9-46FB-ED95-052226218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553" y="225244"/>
            <a:ext cx="873544" cy="116167"/>
          </a:xfrm>
          <a:prstGeom prst="rect">
            <a:avLst/>
          </a:prstGeom>
        </p:spPr>
      </p:pic>
      <p:sp>
        <p:nvSpPr>
          <p:cNvPr id="14" name="Text Placeholder 13">
            <a:extLst>
              <a:ext uri="{FF2B5EF4-FFF2-40B4-BE49-F238E27FC236}">
                <a16:creationId xmlns:a16="http://schemas.microsoft.com/office/drawing/2014/main" id="{F7B8F74B-0379-E1AE-3C73-6EBBAE1EAC68}"/>
              </a:ext>
            </a:extLst>
          </p:cNvPr>
          <p:cNvSpPr>
            <a:spLocks noGrp="1"/>
          </p:cNvSpPr>
          <p:nvPr>
            <p:ph type="body" sz="quarter" idx="13" hasCustomPrompt="1"/>
          </p:nvPr>
        </p:nvSpPr>
        <p:spPr>
          <a:xfrm>
            <a:off x="508000" y="4375582"/>
            <a:ext cx="2546747" cy="369332"/>
          </a:xfrm>
        </p:spPr>
        <p:txBody>
          <a:bodyPr wrap="square" anchor="b" anchorCtr="0">
            <a:spAutoFit/>
          </a:bodyPr>
          <a:lstStyle>
            <a:lvl1pPr>
              <a:defRPr sz="2400" b="0">
                <a:latin typeface="PJT Sans" panose="020B0004030202000304" pitchFamily="34" charset="0"/>
              </a:defRPr>
            </a:lvl1pPr>
            <a:lvl2pPr>
              <a:defRPr sz="2400"/>
            </a:lvl2pPr>
            <a:lvl3pPr>
              <a:defRPr sz="2400"/>
            </a:lvl3pPr>
            <a:lvl4pPr>
              <a:defRPr sz="2400"/>
            </a:lvl4pPr>
            <a:lvl5pPr>
              <a:defRPr sz="2400"/>
            </a:lvl5pPr>
          </a:lstStyle>
          <a:p>
            <a:pPr lvl="0"/>
            <a:r>
              <a:rPr lang="en-US" dirty="0"/>
              <a:t>Project Name</a:t>
            </a:r>
          </a:p>
        </p:txBody>
      </p:sp>
      <p:pic>
        <p:nvPicPr>
          <p:cNvPr id="17" name="Picture 16" descr="Logo, icon&#10;&#10;Description automatically generated">
            <a:extLst>
              <a:ext uri="{FF2B5EF4-FFF2-40B4-BE49-F238E27FC236}">
                <a16:creationId xmlns:a16="http://schemas.microsoft.com/office/drawing/2014/main" id="{58466BE4-BD8E-0684-F7C5-8B5325F382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00" y="845835"/>
            <a:ext cx="1098349" cy="804059"/>
          </a:xfrm>
          <a:prstGeom prst="rect">
            <a:avLst/>
          </a:prstGeom>
        </p:spPr>
      </p:pic>
      <p:sp>
        <p:nvSpPr>
          <p:cNvPr id="21" name="Picture Placeholder 20">
            <a:extLst>
              <a:ext uri="{FF2B5EF4-FFF2-40B4-BE49-F238E27FC236}">
                <a16:creationId xmlns:a16="http://schemas.microsoft.com/office/drawing/2014/main" id="{E0958CE3-73C4-B022-3913-E1ECA5678360}"/>
              </a:ext>
            </a:extLst>
          </p:cNvPr>
          <p:cNvSpPr>
            <a:spLocks noGrp="1"/>
          </p:cNvSpPr>
          <p:nvPr>
            <p:ph type="pic" sz="quarter" idx="14" hasCustomPrompt="1"/>
          </p:nvPr>
        </p:nvSpPr>
        <p:spPr>
          <a:xfrm>
            <a:off x="3148553" y="845835"/>
            <a:ext cx="8876572" cy="5659344"/>
          </a:xfrm>
        </p:spPr>
        <p:txBody>
          <a:bodyPr/>
          <a:lstStyle>
            <a:lvl1pPr>
              <a:defRPr>
                <a:latin typeface="PJT Sans" panose="020B0004030202000304" pitchFamily="34" charset="0"/>
              </a:defRPr>
            </a:lvl1pPr>
          </a:lstStyle>
          <a:p>
            <a:r>
              <a:rPr lang="en-US" dirty="0"/>
              <a:t> </a:t>
            </a:r>
          </a:p>
        </p:txBody>
      </p:sp>
      <p:sp>
        <p:nvSpPr>
          <p:cNvPr id="2" name="TextBox 1">
            <a:extLst>
              <a:ext uri="{FF2B5EF4-FFF2-40B4-BE49-F238E27FC236}">
                <a16:creationId xmlns:a16="http://schemas.microsoft.com/office/drawing/2014/main" id="{A7CF64D7-49C6-BE32-3618-09E4C798A2F8}"/>
              </a:ext>
            </a:extLst>
          </p:cNvPr>
          <p:cNvSpPr txBox="1"/>
          <p:nvPr/>
        </p:nvSpPr>
        <p:spPr>
          <a:xfrm>
            <a:off x="3056173" y="6520567"/>
            <a:ext cx="1058303" cy="230832"/>
          </a:xfrm>
          <a:prstGeom prst="rect">
            <a:avLst/>
          </a:prstGeom>
          <a:noFill/>
        </p:spPr>
        <p:txBody>
          <a:bodyPr wrap="none" rtlCol="0">
            <a:spAutoFit/>
          </a:bodyPr>
          <a:lstStyle/>
          <a:p>
            <a:r>
              <a:rPr lang="en-US" sz="900" dirty="0">
                <a:latin typeface="PJT Sans" panose="020B0004030202000304" pitchFamily="34" charset="0"/>
              </a:rPr>
              <a:t>CONFIDENTIAL</a:t>
            </a:r>
          </a:p>
        </p:txBody>
      </p:sp>
      <p:pic>
        <p:nvPicPr>
          <p:cNvPr id="3" name="object 6">
            <a:extLst>
              <a:ext uri="{FF2B5EF4-FFF2-40B4-BE49-F238E27FC236}">
                <a16:creationId xmlns:a16="http://schemas.microsoft.com/office/drawing/2014/main" id="{F10B8BC5-AB42-A39F-FA51-6FB77BCC688E}"/>
              </a:ext>
            </a:extLst>
          </p:cNvPr>
          <p:cNvPicPr/>
          <p:nvPr/>
        </p:nvPicPr>
        <p:blipFill>
          <a:blip r:embed="rId7" cstate="print">
            <a:extLst>
              <a:ext uri="{28A0092B-C50C-407E-A947-70E740481C1C}">
                <a14:useLocalDpi xmlns:a14="http://schemas.microsoft.com/office/drawing/2010/main" val="0"/>
              </a:ext>
            </a:extLst>
          </a:blip>
          <a:srcRect/>
          <a:stretch/>
        </p:blipFill>
        <p:spPr>
          <a:xfrm>
            <a:off x="3148553" y="845835"/>
            <a:ext cx="8876572" cy="5659344"/>
          </a:xfrm>
          <a:prstGeom prst="rect">
            <a:avLst/>
          </a:prstGeom>
        </p:spPr>
      </p:pic>
      <p:sp>
        <p:nvSpPr>
          <p:cNvPr id="6" name="Slide Stamps [AL]">
            <a:extLst>
              <a:ext uri="{FF2B5EF4-FFF2-40B4-BE49-F238E27FC236}">
                <a16:creationId xmlns:a16="http://schemas.microsoft.com/office/drawing/2014/main" id="{68581EC0-A9DF-E9FB-2AE9-89B1F422B220}"/>
              </a:ext>
            </a:extLst>
          </p:cNvPr>
          <p:cNvSpPr txBox="1"/>
          <p:nvPr userDrawn="1">
            <p:custDataLst>
              <p:tags r:id="rId3"/>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83985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llout and Text with Circle Hdg">
    <p:spTree>
      <p:nvGrpSpPr>
        <p:cNvPr id="1" name=""/>
        <p:cNvGrpSpPr/>
        <p:nvPr/>
      </p:nvGrpSpPr>
      <p:grpSpPr>
        <a:xfrm>
          <a:off x="0" y="0"/>
          <a:ext cx="0" cy="0"/>
          <a:chOff x="0" y="0"/>
          <a:chExt cx="0" cy="0"/>
        </a:xfrm>
      </p:grpSpPr>
      <p:sp>
        <p:nvSpPr>
          <p:cNvPr id="6" name="Do not remove" hidden="1"/>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5" name="TextBox 1"/>
          <p:cNvSpPr>
            <a:spLocks noGrp="1"/>
          </p:cNvSpPr>
          <p:nvPr>
            <p:ph type="body" sz="quarter" idx="11" hasCustomPrompt="1"/>
          </p:nvPr>
        </p:nvSpPr>
        <p:spPr>
          <a:xfrm>
            <a:off x="3217561" y="884029"/>
            <a:ext cx="8738557"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o not remove"/>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rgbClr val="76869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PJT Sans" panose="020B0004030202000304" pitchFamily="34" charset="0"/>
            </a:endParaRPr>
          </a:p>
        </p:txBody>
      </p:sp>
      <p:sp>
        <p:nvSpPr>
          <p:cNvPr id="2" name="Do not remove"/>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3" name="Slide Number Placeholder 2"/>
          <p:cNvSpPr>
            <a:spLocks noGrp="1"/>
          </p:cNvSpPr>
          <p:nvPr>
            <p:ph type="sldNum" sz="quarter" idx="12"/>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0"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2" name="Do not remove" hidden="1"/>
          <p:cNvSpPr/>
          <p:nvPr>
            <p:custDataLst>
              <p:tags r:id="rId5"/>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8" name="Text Placeholder 7"/>
          <p:cNvSpPr>
            <a:spLocks noGrp="1"/>
          </p:cNvSpPr>
          <p:nvPr>
            <p:ph type="body" sz="quarter" idx="13" hasCustomPrompt="1"/>
          </p:nvPr>
        </p:nvSpPr>
        <p:spPr>
          <a:xfrm>
            <a:off x="190501" y="156808"/>
            <a:ext cx="384048" cy="387350"/>
          </a:xfrm>
          <a:prstGeom prst="ellipse">
            <a:avLst/>
          </a:prstGeom>
          <a:solidFill>
            <a:schemeClr val="accent1"/>
          </a:solidFill>
        </p:spPr>
        <p:txBody>
          <a:bodyPr anchor="ctr" anchorCtr="0"/>
          <a:lstStyle>
            <a:lvl1pPr algn="ctr">
              <a:defRPr sz="1200">
                <a:solidFill>
                  <a:schemeClr val="bg2"/>
                </a:solidFill>
                <a:latin typeface="PJT Sans" panose="020B0004030202000304" pitchFamily="34" charset="0"/>
              </a:defRPr>
            </a:lvl1pPr>
          </a:lstStyle>
          <a:p>
            <a:pPr lvl="0"/>
            <a:r>
              <a:rPr lang="en-US" dirty="0"/>
              <a:t>#</a:t>
            </a:r>
          </a:p>
        </p:txBody>
      </p:sp>
      <p:sp>
        <p:nvSpPr>
          <p:cNvPr id="13" name="Do not remove" hidden="1"/>
          <p:cNvSpPr/>
          <p:nvPr>
            <p:custDataLst>
              <p:tags r:id="rId6"/>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5" name="Do not remove" hidden="1"/>
          <p:cNvSpPr/>
          <p:nvPr>
            <p:custDataLst>
              <p:tags r:id="rId7"/>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6" name="Do not remove" hidden="1"/>
          <p:cNvSpPr/>
          <p:nvPr>
            <p:custDataLst>
              <p:tags r:id="rId8"/>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4" name="Title 13">
            <a:extLst>
              <a:ext uri="{FF2B5EF4-FFF2-40B4-BE49-F238E27FC236}">
                <a16:creationId xmlns:a16="http://schemas.microsoft.com/office/drawing/2014/main" id="{CA09E4B5-ECE7-F5E7-3152-D05EE78E578C}"/>
              </a:ext>
            </a:extLst>
          </p:cNvPr>
          <p:cNvSpPr>
            <a:spLocks noGrp="1"/>
          </p:cNvSpPr>
          <p:nvPr>
            <p:ph type="title"/>
          </p:nvPr>
        </p:nvSpPr>
        <p:spPr>
          <a:xfrm>
            <a:off x="190501" y="845835"/>
            <a:ext cx="2862072" cy="738664"/>
          </a:xfrm>
        </p:spPr>
        <p:txBody>
          <a:bodyPr/>
          <a:lstStyle>
            <a:lvl1pPr>
              <a:defRPr>
                <a:latin typeface="PJT Sans" panose="020B0004030202000304" pitchFamily="34" charset="0"/>
              </a:defRPr>
            </a:lvl1pPr>
          </a:lstStyle>
          <a:p>
            <a:r>
              <a:rPr lang="en-US"/>
              <a:t>Click to edit Master title style</a:t>
            </a:r>
            <a:endParaRPr lang="en-US" dirty="0"/>
          </a:p>
        </p:txBody>
      </p:sp>
      <p:sp>
        <p:nvSpPr>
          <p:cNvPr id="17" name="Footnote">
            <a:extLst>
              <a:ext uri="{FF2B5EF4-FFF2-40B4-BE49-F238E27FC236}">
                <a16:creationId xmlns:a16="http://schemas.microsoft.com/office/drawing/2014/main" id="{0CD87EA4-53AF-B272-D47E-1C5146F6566A}"/>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8" name="Text Placeholder 15">
            <a:extLst>
              <a:ext uri="{FF2B5EF4-FFF2-40B4-BE49-F238E27FC236}">
                <a16:creationId xmlns:a16="http://schemas.microsoft.com/office/drawing/2014/main" id="{7F326501-1640-0E87-A92F-693AC6B5F95F}"/>
              </a:ext>
            </a:extLst>
          </p:cNvPr>
          <p:cNvSpPr>
            <a:spLocks noGrp="1"/>
          </p:cNvSpPr>
          <p:nvPr>
            <p:ph type="body" sz="quarter" idx="17"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7" name="Slide Stamps [AL]">
            <a:extLst>
              <a:ext uri="{FF2B5EF4-FFF2-40B4-BE49-F238E27FC236}">
                <a16:creationId xmlns:a16="http://schemas.microsoft.com/office/drawing/2014/main" id="{B228CECF-98F1-A10B-A298-95268A6E208A}"/>
              </a:ext>
            </a:extLst>
          </p:cNvPr>
          <p:cNvSpPr txBox="1"/>
          <p:nvPr userDrawn="1">
            <p:custDataLst>
              <p:tags r:id="rId9"/>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2987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5" name="TextBox 1"/>
          <p:cNvSpPr>
            <a:spLocks noGrp="1"/>
          </p:cNvSpPr>
          <p:nvPr>
            <p:ph type="body" sz="quarter" idx="11" hasCustomPrompt="1"/>
          </p:nvPr>
        </p:nvSpPr>
        <p:spPr>
          <a:xfrm>
            <a:off x="7701139" y="884029"/>
            <a:ext cx="4254979"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1"/>
          <p:cNvSpPr>
            <a:spLocks noGrp="1"/>
          </p:cNvSpPr>
          <p:nvPr>
            <p:ph type="sldNum" sz="quarter" idx="13"/>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7" name="Title 6">
            <a:extLst>
              <a:ext uri="{FF2B5EF4-FFF2-40B4-BE49-F238E27FC236}">
                <a16:creationId xmlns:a16="http://schemas.microsoft.com/office/drawing/2014/main" id="{50AB23B1-1C1A-CC6F-ADFF-69F613AD764A}"/>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8" name="TextBox 1">
            <a:extLst>
              <a:ext uri="{FF2B5EF4-FFF2-40B4-BE49-F238E27FC236}">
                <a16:creationId xmlns:a16="http://schemas.microsoft.com/office/drawing/2014/main" id="{B018DFE2-7402-4DB1-00D0-E71FB2200071}"/>
              </a:ext>
            </a:extLst>
          </p:cNvPr>
          <p:cNvSpPr>
            <a:spLocks noGrp="1"/>
          </p:cNvSpPr>
          <p:nvPr>
            <p:ph type="body" sz="quarter" idx="14" hasCustomPrompt="1"/>
          </p:nvPr>
        </p:nvSpPr>
        <p:spPr>
          <a:xfrm>
            <a:off x="3217561" y="884029"/>
            <a:ext cx="4254979"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note">
            <a:extLst>
              <a:ext uri="{FF2B5EF4-FFF2-40B4-BE49-F238E27FC236}">
                <a16:creationId xmlns:a16="http://schemas.microsoft.com/office/drawing/2014/main" id="{C8715F96-1572-350F-41A4-FE5BE401E89C}"/>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4" name="Slide Stamps [AL]">
            <a:extLst>
              <a:ext uri="{FF2B5EF4-FFF2-40B4-BE49-F238E27FC236}">
                <a16:creationId xmlns:a16="http://schemas.microsoft.com/office/drawing/2014/main" id="{15B86021-D934-9C2A-294A-6843D4BE6F50}"/>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256143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llout and 2 Column Text">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ext Placeholder 15">
            <a:extLst>
              <a:ext uri="{FF2B5EF4-FFF2-40B4-BE49-F238E27FC236}">
                <a16:creationId xmlns:a16="http://schemas.microsoft.com/office/drawing/2014/main" id="{85591188-2F1C-E08A-B592-2DB1D96A3BDF}"/>
              </a:ext>
            </a:extLst>
          </p:cNvPr>
          <p:cNvSpPr>
            <a:spLocks noGrp="1"/>
          </p:cNvSpPr>
          <p:nvPr>
            <p:ph type="body" sz="quarter" idx="17"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10" name="Title 9">
            <a:extLst>
              <a:ext uri="{FF2B5EF4-FFF2-40B4-BE49-F238E27FC236}">
                <a16:creationId xmlns:a16="http://schemas.microsoft.com/office/drawing/2014/main" id="{BD8331D1-2490-5024-5358-0029BB85262D}"/>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1" name="TextBox 1">
            <a:extLst>
              <a:ext uri="{FF2B5EF4-FFF2-40B4-BE49-F238E27FC236}">
                <a16:creationId xmlns:a16="http://schemas.microsoft.com/office/drawing/2014/main" id="{F1027BC7-14E8-DE6D-08DF-5841DD31B384}"/>
              </a:ext>
            </a:extLst>
          </p:cNvPr>
          <p:cNvSpPr>
            <a:spLocks noGrp="1"/>
          </p:cNvSpPr>
          <p:nvPr>
            <p:ph type="body" sz="quarter" idx="11" hasCustomPrompt="1"/>
          </p:nvPr>
        </p:nvSpPr>
        <p:spPr>
          <a:xfrm>
            <a:off x="7701139" y="884029"/>
            <a:ext cx="4254979"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
            <a:extLst>
              <a:ext uri="{FF2B5EF4-FFF2-40B4-BE49-F238E27FC236}">
                <a16:creationId xmlns:a16="http://schemas.microsoft.com/office/drawing/2014/main" id="{78B57BDA-323D-917F-3963-B0976D8A2915}"/>
              </a:ext>
            </a:extLst>
          </p:cNvPr>
          <p:cNvSpPr>
            <a:spLocks noGrp="1"/>
          </p:cNvSpPr>
          <p:nvPr>
            <p:ph type="body" sz="quarter" idx="14" hasCustomPrompt="1"/>
          </p:nvPr>
        </p:nvSpPr>
        <p:spPr>
          <a:xfrm>
            <a:off x="3217561" y="884029"/>
            <a:ext cx="4254979"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note">
            <a:extLst>
              <a:ext uri="{FF2B5EF4-FFF2-40B4-BE49-F238E27FC236}">
                <a16:creationId xmlns:a16="http://schemas.microsoft.com/office/drawing/2014/main" id="{77F9018E-0D54-BA18-CBBE-576B9BCC9D14}"/>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4" name="Slide Stamps [AL]">
            <a:extLst>
              <a:ext uri="{FF2B5EF4-FFF2-40B4-BE49-F238E27FC236}">
                <a16:creationId xmlns:a16="http://schemas.microsoft.com/office/drawing/2014/main" id="{26DF4752-8B7D-5623-5368-4F1A6A0FE079}"/>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47611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Text">
    <p:spTree>
      <p:nvGrpSpPr>
        <p:cNvPr id="1" name=""/>
        <p:cNvGrpSpPr/>
        <p:nvPr/>
      </p:nvGrpSpPr>
      <p:grpSpPr>
        <a:xfrm>
          <a:off x="0" y="0"/>
          <a:ext cx="0" cy="0"/>
          <a:chOff x="0" y="0"/>
          <a:chExt cx="0" cy="0"/>
        </a:xfrm>
      </p:grpSpPr>
      <p:sp>
        <p:nvSpPr>
          <p:cNvPr id="2" name="Slide Number Placeholder 1"/>
          <p:cNvSpPr>
            <a:spLocks noGrp="1"/>
          </p:cNvSpPr>
          <p:nvPr>
            <p:ph type="sldNum" sz="quarter" idx="17"/>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630CAA91-5E88-CB5C-7374-AB27AED0EECA}"/>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8" name="Title 7">
            <a:extLst>
              <a:ext uri="{FF2B5EF4-FFF2-40B4-BE49-F238E27FC236}">
                <a16:creationId xmlns:a16="http://schemas.microsoft.com/office/drawing/2014/main" id="{99009BD5-312A-D996-1E0D-D1938B2D2A81}"/>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0" name="TextBox 1">
            <a:extLst>
              <a:ext uri="{FF2B5EF4-FFF2-40B4-BE49-F238E27FC236}">
                <a16:creationId xmlns:a16="http://schemas.microsoft.com/office/drawing/2014/main" id="{B65CD29F-2AE3-F163-0D3C-2232349E35CC}"/>
              </a:ext>
            </a:extLst>
          </p:cNvPr>
          <p:cNvSpPr>
            <a:spLocks noGrp="1"/>
          </p:cNvSpPr>
          <p:nvPr>
            <p:ph type="body" sz="quarter" idx="11" hasCustomPrompt="1"/>
          </p:nvPr>
        </p:nvSpPr>
        <p:spPr>
          <a:xfrm>
            <a:off x="9195666" y="884029"/>
            <a:ext cx="2760452"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
            <a:extLst>
              <a:ext uri="{FF2B5EF4-FFF2-40B4-BE49-F238E27FC236}">
                <a16:creationId xmlns:a16="http://schemas.microsoft.com/office/drawing/2014/main" id="{A15FA8AD-605C-8A95-5920-AD5D326B8D5F}"/>
              </a:ext>
            </a:extLst>
          </p:cNvPr>
          <p:cNvSpPr>
            <a:spLocks noGrp="1"/>
          </p:cNvSpPr>
          <p:nvPr>
            <p:ph type="body" sz="quarter" idx="14" hasCustomPrompt="1"/>
          </p:nvPr>
        </p:nvSpPr>
        <p:spPr>
          <a:xfrm>
            <a:off x="3217561" y="884029"/>
            <a:ext cx="2760452"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
            <a:extLst>
              <a:ext uri="{FF2B5EF4-FFF2-40B4-BE49-F238E27FC236}">
                <a16:creationId xmlns:a16="http://schemas.microsoft.com/office/drawing/2014/main" id="{7923E226-8154-6329-9D36-E81A495F263B}"/>
              </a:ext>
            </a:extLst>
          </p:cNvPr>
          <p:cNvSpPr>
            <a:spLocks noGrp="1"/>
          </p:cNvSpPr>
          <p:nvPr>
            <p:ph type="body" sz="quarter" idx="18" hasCustomPrompt="1"/>
          </p:nvPr>
        </p:nvSpPr>
        <p:spPr>
          <a:xfrm>
            <a:off x="6206613" y="884029"/>
            <a:ext cx="2760452"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Stamps [AL]">
            <a:extLst>
              <a:ext uri="{FF2B5EF4-FFF2-40B4-BE49-F238E27FC236}">
                <a16:creationId xmlns:a16="http://schemas.microsoft.com/office/drawing/2014/main" id="{00F1979A-45D6-6A39-B4EF-A3BF8AE2B6C9}"/>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51901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llout and 3 Column Text">
    <p:spTree>
      <p:nvGrpSpPr>
        <p:cNvPr id="1" name=""/>
        <p:cNvGrpSpPr/>
        <p:nvPr/>
      </p:nvGrpSpPr>
      <p:grpSpPr>
        <a:xfrm>
          <a:off x="0" y="0"/>
          <a:ext cx="0" cy="0"/>
          <a:chOff x="0" y="0"/>
          <a:chExt cx="0" cy="0"/>
        </a:xfrm>
      </p:grpSpPr>
      <p:sp>
        <p:nvSpPr>
          <p:cNvPr id="2" name="Slide Number Placeholder 1"/>
          <p:cNvSpPr>
            <a:spLocks noGrp="1"/>
          </p:cNvSpPr>
          <p:nvPr>
            <p:ph type="sldNum" sz="quarter" idx="17"/>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extBox 1">
            <a:extLst>
              <a:ext uri="{FF2B5EF4-FFF2-40B4-BE49-F238E27FC236}">
                <a16:creationId xmlns:a16="http://schemas.microsoft.com/office/drawing/2014/main" id="{84A4BAAA-BF7C-7FD5-F814-02614E12DFEB}"/>
              </a:ext>
            </a:extLst>
          </p:cNvPr>
          <p:cNvSpPr>
            <a:spLocks noGrp="1"/>
          </p:cNvSpPr>
          <p:nvPr>
            <p:ph type="body" sz="quarter" idx="11" hasCustomPrompt="1"/>
          </p:nvPr>
        </p:nvSpPr>
        <p:spPr>
          <a:xfrm>
            <a:off x="9195666" y="884029"/>
            <a:ext cx="2760452"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1">
            <a:extLst>
              <a:ext uri="{FF2B5EF4-FFF2-40B4-BE49-F238E27FC236}">
                <a16:creationId xmlns:a16="http://schemas.microsoft.com/office/drawing/2014/main" id="{62F44DCE-1E2A-BAA6-F628-8760C6ACF110}"/>
              </a:ext>
            </a:extLst>
          </p:cNvPr>
          <p:cNvSpPr>
            <a:spLocks noGrp="1"/>
          </p:cNvSpPr>
          <p:nvPr>
            <p:ph type="body" sz="quarter" idx="18" hasCustomPrompt="1"/>
          </p:nvPr>
        </p:nvSpPr>
        <p:spPr>
          <a:xfrm>
            <a:off x="3217561" y="884029"/>
            <a:ext cx="2760452"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
            <a:extLst>
              <a:ext uri="{FF2B5EF4-FFF2-40B4-BE49-F238E27FC236}">
                <a16:creationId xmlns:a16="http://schemas.microsoft.com/office/drawing/2014/main" id="{FBC3195D-46DF-3892-3D8F-7E11110E2613}"/>
              </a:ext>
            </a:extLst>
          </p:cNvPr>
          <p:cNvSpPr>
            <a:spLocks noGrp="1"/>
          </p:cNvSpPr>
          <p:nvPr>
            <p:ph type="body" sz="quarter" idx="19" hasCustomPrompt="1"/>
          </p:nvPr>
        </p:nvSpPr>
        <p:spPr>
          <a:xfrm>
            <a:off x="6206613" y="884029"/>
            <a:ext cx="2760452"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note">
            <a:extLst>
              <a:ext uri="{FF2B5EF4-FFF2-40B4-BE49-F238E27FC236}">
                <a16:creationId xmlns:a16="http://schemas.microsoft.com/office/drawing/2014/main" id="{50EE1C92-9EB6-06A5-4EEA-EAA52676D900}"/>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4" name="Title 13">
            <a:extLst>
              <a:ext uri="{FF2B5EF4-FFF2-40B4-BE49-F238E27FC236}">
                <a16:creationId xmlns:a16="http://schemas.microsoft.com/office/drawing/2014/main" id="{122B746C-67E5-B5FE-B0EC-B5741BA0F37A}"/>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2FD8B408-A52A-E868-B9F6-A5EE46D0008D}"/>
              </a:ext>
            </a:extLst>
          </p:cNvPr>
          <p:cNvSpPr>
            <a:spLocks noGrp="1"/>
          </p:cNvSpPr>
          <p:nvPr>
            <p:ph type="body" sz="quarter" idx="21"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4" name="Slide Stamps [AL]">
            <a:extLst>
              <a:ext uri="{FF2B5EF4-FFF2-40B4-BE49-F238E27FC236}">
                <a16:creationId xmlns:a16="http://schemas.microsoft.com/office/drawing/2014/main" id="{0D11CBC0-B2F0-B8D9-775F-6EAEADA8DFDA}"/>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316024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Object">
    <p:spTree>
      <p:nvGrpSpPr>
        <p:cNvPr id="1" name=""/>
        <p:cNvGrpSpPr/>
        <p:nvPr/>
      </p:nvGrpSpPr>
      <p:grpSpPr>
        <a:xfrm>
          <a:off x="0" y="0"/>
          <a:ext cx="0" cy="0"/>
          <a:chOff x="0" y="0"/>
          <a:chExt cx="0" cy="0"/>
        </a:xfrm>
      </p:grpSpPr>
      <p:sp>
        <p:nvSpPr>
          <p:cNvPr id="7" name="Chart/Table Title 1"/>
          <p:cNvSpPr>
            <a:spLocks noGrp="1"/>
          </p:cNvSpPr>
          <p:nvPr>
            <p:ph type="body" sz="quarter" idx="11" hasCustomPrompt="1"/>
          </p:nvPr>
        </p:nvSpPr>
        <p:spPr>
          <a:xfrm>
            <a:off x="3217561" y="884030"/>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4" name="Chart/Table 1"/>
          <p:cNvSpPr>
            <a:spLocks noGrp="1"/>
          </p:cNvSpPr>
          <p:nvPr>
            <p:ph sz="quarter" idx="13" hasCustomPrompt="1"/>
          </p:nvPr>
        </p:nvSpPr>
        <p:spPr>
          <a:xfrm>
            <a:off x="3217561" y="1320312"/>
            <a:ext cx="8738556"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 name="Slide Number Placeholder 1"/>
          <p:cNvSpPr>
            <a:spLocks noGrp="1"/>
          </p:cNvSpPr>
          <p:nvPr>
            <p:ph type="sldNum" sz="quarter" idx="1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A36B0F36-5A1B-5891-8B74-3D792C3BD7D6}"/>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9" name="Title 8">
            <a:extLst>
              <a:ext uri="{FF2B5EF4-FFF2-40B4-BE49-F238E27FC236}">
                <a16:creationId xmlns:a16="http://schemas.microsoft.com/office/drawing/2014/main" id="{A4BF265F-DF25-9C46-72AB-30535C12C731}"/>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5" name="Slide Stamps [AL]">
            <a:extLst>
              <a:ext uri="{FF2B5EF4-FFF2-40B4-BE49-F238E27FC236}">
                <a16:creationId xmlns:a16="http://schemas.microsoft.com/office/drawing/2014/main" id="{106D4ED8-AAE1-DE0B-8770-34F895A512B2}"/>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98466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allout and 1 Object">
    <p:spTree>
      <p:nvGrpSpPr>
        <p:cNvPr id="1" name=""/>
        <p:cNvGrpSpPr/>
        <p:nvPr/>
      </p:nvGrpSpPr>
      <p:grpSpPr>
        <a:xfrm>
          <a:off x="0" y="0"/>
          <a:ext cx="0" cy="0"/>
          <a:chOff x="0" y="0"/>
          <a:chExt cx="0" cy="0"/>
        </a:xfrm>
      </p:grpSpPr>
      <p:sp>
        <p:nvSpPr>
          <p:cNvPr id="7" name="Chart/Table Title 1"/>
          <p:cNvSpPr>
            <a:spLocks noGrp="1"/>
          </p:cNvSpPr>
          <p:nvPr>
            <p:ph type="body" sz="quarter" idx="11" hasCustomPrompt="1"/>
          </p:nvPr>
        </p:nvSpPr>
        <p:spPr>
          <a:xfrm>
            <a:off x="3217561" y="884030"/>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4" name="Chart/Table 1"/>
          <p:cNvSpPr>
            <a:spLocks noGrp="1"/>
          </p:cNvSpPr>
          <p:nvPr>
            <p:ph sz="quarter" idx="13" hasCustomPrompt="1"/>
          </p:nvPr>
        </p:nvSpPr>
        <p:spPr>
          <a:xfrm>
            <a:off x="3217561" y="1320312"/>
            <a:ext cx="8738556"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 name="Slide Number Placeholder 1"/>
          <p:cNvSpPr>
            <a:spLocks noGrp="1"/>
          </p:cNvSpPr>
          <p:nvPr>
            <p:ph type="sldNum" sz="quarter" idx="1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A36B0F36-5A1B-5891-8B74-3D792C3BD7D6}"/>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9" name="Title 8">
            <a:extLst>
              <a:ext uri="{FF2B5EF4-FFF2-40B4-BE49-F238E27FC236}">
                <a16:creationId xmlns:a16="http://schemas.microsoft.com/office/drawing/2014/main" id="{A4BF265F-DF25-9C46-72AB-30535C12C731}"/>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3" name="Text Placeholder 15">
            <a:extLst>
              <a:ext uri="{FF2B5EF4-FFF2-40B4-BE49-F238E27FC236}">
                <a16:creationId xmlns:a16="http://schemas.microsoft.com/office/drawing/2014/main" id="{AA0A260F-922B-B872-D940-4711C1ED101C}"/>
              </a:ext>
            </a:extLst>
          </p:cNvPr>
          <p:cNvSpPr>
            <a:spLocks noGrp="1"/>
          </p:cNvSpPr>
          <p:nvPr>
            <p:ph type="body" sz="quarter" idx="21"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8" name="Slide Stamps [AL]">
            <a:extLst>
              <a:ext uri="{FF2B5EF4-FFF2-40B4-BE49-F238E27FC236}">
                <a16:creationId xmlns:a16="http://schemas.microsoft.com/office/drawing/2014/main" id="{B4835B3E-CCED-41DF-FAC4-D5E0DADE91F0}"/>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070381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Object with No Title">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A52E5284-2664-D729-A659-7324A55AEF23}"/>
              </a:ext>
            </a:extLst>
          </p:cNvPr>
          <p:cNvSpPr/>
          <p:nvPr userDrawn="1">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Lst>
        </p:spPr>
        <p:txBody>
          <a:bodyPr wrap="square" lIns="0" tIns="0" rIns="0" bIns="0" rtlCol="0" anchor="ctr"/>
          <a:lstStyle/>
          <a:p>
            <a:pPr algn="ctr"/>
            <a:endParaRPr lang="en-US" sz="1100" b="1" dirty="0" err="1">
              <a:solidFill>
                <a:schemeClr val="bg1"/>
              </a:solidFill>
              <a:latin typeface="PJT Sans" panose="020B0004030202000304" pitchFamily="34" charset="0"/>
            </a:endParaRPr>
          </a:p>
        </p:txBody>
      </p:sp>
      <p:sp>
        <p:nvSpPr>
          <p:cNvPr id="4" name="Chart/Table 1"/>
          <p:cNvSpPr>
            <a:spLocks noGrp="1"/>
          </p:cNvSpPr>
          <p:nvPr>
            <p:ph sz="quarter" idx="13" hasCustomPrompt="1"/>
          </p:nvPr>
        </p:nvSpPr>
        <p:spPr>
          <a:xfrm>
            <a:off x="3217561" y="884029"/>
            <a:ext cx="8738557" cy="5559552"/>
          </a:xfrm>
        </p:spPr>
        <p:txBody>
          <a:bodyPr/>
          <a:lstStyle>
            <a:lvl1pPr>
              <a:defRPr b="1">
                <a:latin typeface="PJT Sans" panose="020B0004030202000304" pitchFamily="34" charset="0"/>
              </a:defRPr>
            </a:lvl1pPr>
          </a:lstStyle>
          <a:p>
            <a:pPr lvl="0"/>
            <a:r>
              <a:rPr lang="en-US" dirty="0"/>
              <a:t>Insert chart/table</a:t>
            </a:r>
          </a:p>
          <a:p>
            <a:pPr lvl="0"/>
            <a:endParaRPr lang="en-US" dirty="0"/>
          </a:p>
        </p:txBody>
      </p:sp>
      <p:sp>
        <p:nvSpPr>
          <p:cNvPr id="2" name="Slide Number Placeholder 1"/>
          <p:cNvSpPr>
            <a:spLocks noGrp="1"/>
          </p:cNvSpPr>
          <p:nvPr>
            <p:ph type="sldNum" sz="quarter" idx="1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BDC236F7-93AF-7C61-FD63-9FE413F7C339}"/>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7" name="Footnote">
            <a:extLst>
              <a:ext uri="{FF2B5EF4-FFF2-40B4-BE49-F238E27FC236}">
                <a16:creationId xmlns:a16="http://schemas.microsoft.com/office/drawing/2014/main" id="{BF71910C-4BC9-C0F2-E9B6-BC3F937AC318}"/>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5" name="Slide Stamps [AL]">
            <a:extLst>
              <a:ext uri="{FF2B5EF4-FFF2-40B4-BE49-F238E27FC236}">
                <a16:creationId xmlns:a16="http://schemas.microsoft.com/office/drawing/2014/main" id="{B3158890-4651-5DB0-951C-ED4746761E28}"/>
              </a:ext>
            </a:extLst>
          </p:cNvPr>
          <p:cNvSpPr txBox="1"/>
          <p:nvPr userDrawn="1">
            <p:custDataLst>
              <p:tags r:id="rId2"/>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43480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llout and 1 Object with No Title">
    <p:spTree>
      <p:nvGrpSpPr>
        <p:cNvPr id="1" name=""/>
        <p:cNvGrpSpPr/>
        <p:nvPr/>
      </p:nvGrpSpPr>
      <p:grpSpPr>
        <a:xfrm>
          <a:off x="0" y="0"/>
          <a:ext cx="0" cy="0"/>
          <a:chOff x="0" y="0"/>
          <a:chExt cx="0" cy="0"/>
        </a:xfrm>
      </p:grpSpPr>
      <p:sp>
        <p:nvSpPr>
          <p:cNvPr id="4" name="Chart/Table 1"/>
          <p:cNvSpPr>
            <a:spLocks noGrp="1"/>
          </p:cNvSpPr>
          <p:nvPr>
            <p:ph sz="quarter" idx="13" hasCustomPrompt="1"/>
          </p:nvPr>
        </p:nvSpPr>
        <p:spPr>
          <a:xfrm>
            <a:off x="3217561" y="884029"/>
            <a:ext cx="8738557" cy="5559552"/>
          </a:xfrm>
        </p:spPr>
        <p:txBody>
          <a:bodyPr/>
          <a:lstStyle>
            <a:lvl1pPr>
              <a:defRPr b="1">
                <a:latin typeface="PJT Sans" panose="020B0004030202000304" pitchFamily="34" charset="0"/>
              </a:defRPr>
            </a:lvl1pPr>
          </a:lstStyle>
          <a:p>
            <a:pPr lvl="0"/>
            <a:r>
              <a:rPr lang="en-US" dirty="0"/>
              <a:t>Insert chart/table</a:t>
            </a:r>
          </a:p>
          <a:p>
            <a:pPr lvl="0"/>
            <a:endParaRPr lang="en-US" dirty="0"/>
          </a:p>
        </p:txBody>
      </p:sp>
      <p:sp>
        <p:nvSpPr>
          <p:cNvPr id="2" name="Slide Number Placeholder 1"/>
          <p:cNvSpPr>
            <a:spLocks noGrp="1"/>
          </p:cNvSpPr>
          <p:nvPr>
            <p:ph type="sldNum" sz="quarter" idx="1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BDC236F7-93AF-7C61-FD63-9FE413F7C339}"/>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7" name="Footnote">
            <a:extLst>
              <a:ext uri="{FF2B5EF4-FFF2-40B4-BE49-F238E27FC236}">
                <a16:creationId xmlns:a16="http://schemas.microsoft.com/office/drawing/2014/main" id="{BF71910C-4BC9-C0F2-E9B6-BC3F937AC318}"/>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3" name="Text Placeholder 15">
            <a:extLst>
              <a:ext uri="{FF2B5EF4-FFF2-40B4-BE49-F238E27FC236}">
                <a16:creationId xmlns:a16="http://schemas.microsoft.com/office/drawing/2014/main" id="{E2B21909-E696-E589-2B0B-8C4F931037AA}"/>
              </a:ext>
            </a:extLst>
          </p:cNvPr>
          <p:cNvSpPr>
            <a:spLocks noGrp="1"/>
          </p:cNvSpPr>
          <p:nvPr>
            <p:ph type="body" sz="quarter" idx="21"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8" name="Slide Stamps [AL]">
            <a:extLst>
              <a:ext uri="{FF2B5EF4-FFF2-40B4-BE49-F238E27FC236}">
                <a16:creationId xmlns:a16="http://schemas.microsoft.com/office/drawing/2014/main" id="{626B0B0F-4C04-296D-C426-DB2782BDB461}"/>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809029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Objects">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A5FEF6ED-01EB-379A-9D52-BB57E72E349D}"/>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1" name="Title 10">
            <a:extLst>
              <a:ext uri="{FF2B5EF4-FFF2-40B4-BE49-F238E27FC236}">
                <a16:creationId xmlns:a16="http://schemas.microsoft.com/office/drawing/2014/main" id="{FE654059-7B14-1095-1FC8-BB7EBA44C3CF}"/>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2" name="Chart/Table Title 1">
            <a:extLst>
              <a:ext uri="{FF2B5EF4-FFF2-40B4-BE49-F238E27FC236}">
                <a16:creationId xmlns:a16="http://schemas.microsoft.com/office/drawing/2014/main" id="{57011FA7-6281-FB0B-4E4E-9F13F8C81258}"/>
              </a:ext>
            </a:extLst>
          </p:cNvPr>
          <p:cNvSpPr>
            <a:spLocks noGrp="1"/>
          </p:cNvSpPr>
          <p:nvPr>
            <p:ph type="body" sz="quarter" idx="11"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3" name="Chart/Table 1">
            <a:extLst>
              <a:ext uri="{FF2B5EF4-FFF2-40B4-BE49-F238E27FC236}">
                <a16:creationId xmlns:a16="http://schemas.microsoft.com/office/drawing/2014/main" id="{FCF68D75-F6F8-E0C9-AA0A-D5B2B56533C9}"/>
              </a:ext>
            </a:extLst>
          </p:cNvPr>
          <p:cNvSpPr>
            <a:spLocks noGrp="1"/>
          </p:cNvSpPr>
          <p:nvPr>
            <p:ph sz="quarter" idx="13" hasCustomPrompt="1"/>
          </p:nvPr>
        </p:nvSpPr>
        <p:spPr>
          <a:xfrm>
            <a:off x="7701139" y="1320312"/>
            <a:ext cx="4254978"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4" name="Chart/Table Title 1">
            <a:extLst>
              <a:ext uri="{FF2B5EF4-FFF2-40B4-BE49-F238E27FC236}">
                <a16:creationId xmlns:a16="http://schemas.microsoft.com/office/drawing/2014/main" id="{B49E7746-61D1-E72A-5DB0-D7CCEB580406}"/>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5" name="Chart/Table 1">
            <a:extLst>
              <a:ext uri="{FF2B5EF4-FFF2-40B4-BE49-F238E27FC236}">
                <a16:creationId xmlns:a16="http://schemas.microsoft.com/office/drawing/2014/main" id="{92ED8E74-797F-A794-330D-6BBB78AF852D}"/>
              </a:ext>
            </a:extLst>
          </p:cNvPr>
          <p:cNvSpPr>
            <a:spLocks noGrp="1"/>
          </p:cNvSpPr>
          <p:nvPr>
            <p:ph sz="quarter" idx="22" hasCustomPrompt="1"/>
          </p:nvPr>
        </p:nvSpPr>
        <p:spPr>
          <a:xfrm>
            <a:off x="3217561" y="1320312"/>
            <a:ext cx="4254978"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4" name="Slide Stamps [AL]">
            <a:extLst>
              <a:ext uri="{FF2B5EF4-FFF2-40B4-BE49-F238E27FC236}">
                <a16:creationId xmlns:a16="http://schemas.microsoft.com/office/drawing/2014/main" id="{119ECF5C-8E33-3208-0BBC-445F554822A2}"/>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92256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sp>
        <p:nvSpPr>
          <p:cNvPr id="6" name="Do not remove" hidden="1"/>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9" name="Slide Number Placeholder 5"/>
          <p:cNvSpPr>
            <a:spLocks noGrp="1"/>
          </p:cNvSpPr>
          <p:nvPr>
            <p:ph type="sldNum" sz="quarter" idx="4"/>
          </p:nvPr>
        </p:nvSpPr>
        <p:spPr>
          <a:xfrm>
            <a:off x="11753612" y="6561725"/>
            <a:ext cx="319959" cy="276999"/>
          </a:xfrm>
          <a:prstGeom prst="rect">
            <a:avLst/>
          </a:prstGeom>
        </p:spPr>
        <p:txBody>
          <a:bodyPr vert="horz" lIns="91440" tIns="45720" rIns="0" bIns="45720" rtlCol="0" anchor="ctr"/>
          <a:lstStyle>
            <a:lvl1pPr algn="r">
              <a:defRPr sz="1200">
                <a:solidFill>
                  <a:schemeClr val="bg1"/>
                </a:solidFill>
                <a:latin typeface="PJT Sans" panose="020B0004030202000304" pitchFamily="34" charset="0"/>
              </a:defRPr>
            </a:lvl1pPr>
          </a:lstStyle>
          <a:p>
            <a:fld id="{2E360866-88D1-432E-9E63-D3B7109A7F7E}" type="slidenum">
              <a:rPr lang="en-US" smtClean="0"/>
              <a:t>‹#›</a:t>
            </a:fld>
            <a:endParaRPr lang="en-US"/>
          </a:p>
        </p:txBody>
      </p:sp>
      <p:sp>
        <p:nvSpPr>
          <p:cNvPr id="15" name="Section Topic"/>
          <p:cNvSpPr>
            <a:spLocks noGrp="1"/>
          </p:cNvSpPr>
          <p:nvPr>
            <p:ph type="body" sz="quarter" idx="34" hasCustomPrompt="1"/>
          </p:nvPr>
        </p:nvSpPr>
        <p:spPr>
          <a:xfrm>
            <a:off x="3401568" y="2862072"/>
            <a:ext cx="8622792" cy="1024128"/>
          </a:xfrm>
        </p:spPr>
        <p:txBody>
          <a:bodyPr anchor="ctr" anchorCtr="0">
            <a:noAutofit/>
          </a:bodyPr>
          <a:lstStyle>
            <a:lvl1pPr marL="517525" indent="-517525">
              <a:spcBef>
                <a:spcPts val="0"/>
              </a:spcBef>
              <a:buFont typeface="+mj-lt"/>
              <a:buAutoNum type="romanUcPeriod"/>
              <a:defRPr sz="3000" b="0">
                <a:solidFill>
                  <a:schemeClr val="tx2"/>
                </a:solidFill>
                <a:latin typeface="PJT Sans" panose="020B0004030202000304" pitchFamily="34" charset="0"/>
                <a:cs typeface="Arial" panose="020B0604020202020204" pitchFamily="34" charset="0"/>
              </a:defRPr>
            </a:lvl1pPr>
            <a:lvl2pPr marL="862013" indent="-354013">
              <a:buClr>
                <a:schemeClr val="tx2"/>
              </a:buClr>
              <a:buFont typeface="+mj-lt"/>
              <a:buAutoNum type="alphaUcPeriod"/>
              <a:defRPr sz="3000" b="0">
                <a:solidFill>
                  <a:schemeClr val="tx2"/>
                </a:solidFill>
                <a:latin typeface="PJT Sans" panose="020B0004030202000304" pitchFamily="34" charset="0"/>
                <a:cs typeface="Arial" panose="020B0604020202020204" pitchFamily="34" charset="0"/>
              </a:defRPr>
            </a:lvl2pPr>
            <a:lvl3pPr marL="1376363" indent="-639763">
              <a:buFont typeface="+mj-lt"/>
              <a:buAutoNum type="alphaLcPeriod"/>
              <a:defRPr sz="4200" baseline="0">
                <a:latin typeface="Sero Offc Extralight" panose="020B0404020101020102" pitchFamily="34" charset="0"/>
              </a:defRPr>
            </a:lvl3pPr>
          </a:lstStyle>
          <a:p>
            <a:pPr lvl="0"/>
            <a:r>
              <a:rPr lang="en-US" dirty="0"/>
              <a:t>Section topic</a:t>
            </a:r>
          </a:p>
          <a:p>
            <a:pPr lvl="1"/>
            <a:r>
              <a:rPr lang="en-US" dirty="0"/>
              <a:t>Subsection topic</a:t>
            </a:r>
          </a:p>
        </p:txBody>
      </p:sp>
      <p:sp>
        <p:nvSpPr>
          <p:cNvPr id="2" name="Do not remove"/>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pic>
        <p:nvPicPr>
          <p:cNvPr id="5" name="Picture 4" descr="A picture containing logo&#10;&#10;Description automatically generated">
            <a:extLst>
              <a:ext uri="{FF2B5EF4-FFF2-40B4-BE49-F238E27FC236}">
                <a16:creationId xmlns:a16="http://schemas.microsoft.com/office/drawing/2014/main" id="{A321606E-3FD0-2C7E-9692-2398211AFF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553" y="225244"/>
            <a:ext cx="873544" cy="116167"/>
          </a:xfrm>
          <a:prstGeom prst="rect">
            <a:avLst/>
          </a:prstGeom>
        </p:spPr>
      </p:pic>
      <p:pic>
        <p:nvPicPr>
          <p:cNvPr id="4" name="Picture 3" descr="A picture containing logo&#10;&#10;Description automatically generated">
            <a:extLst>
              <a:ext uri="{FF2B5EF4-FFF2-40B4-BE49-F238E27FC236}">
                <a16:creationId xmlns:a16="http://schemas.microsoft.com/office/drawing/2014/main" id="{432BB921-2384-65F1-C1C9-B5CFEC22B6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553" y="225244"/>
            <a:ext cx="873544" cy="116167"/>
          </a:xfrm>
          <a:prstGeom prst="rect">
            <a:avLst/>
          </a:prstGeom>
        </p:spPr>
      </p:pic>
      <p:pic>
        <p:nvPicPr>
          <p:cNvPr id="8" name="Picture 7" descr="Logo, icon&#10;&#10;Description automatically generated">
            <a:extLst>
              <a:ext uri="{FF2B5EF4-FFF2-40B4-BE49-F238E27FC236}">
                <a16:creationId xmlns:a16="http://schemas.microsoft.com/office/drawing/2014/main" id="{2BC9D2CC-BD7F-370A-3C45-74200BA7E7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00" y="845835"/>
            <a:ext cx="1098349" cy="804059"/>
          </a:xfrm>
          <a:prstGeom prst="rect">
            <a:avLst/>
          </a:prstGeom>
        </p:spPr>
      </p:pic>
      <p:sp>
        <p:nvSpPr>
          <p:cNvPr id="14" name="object 6">
            <a:extLst>
              <a:ext uri="{FF2B5EF4-FFF2-40B4-BE49-F238E27FC236}">
                <a16:creationId xmlns:a16="http://schemas.microsoft.com/office/drawing/2014/main" id="{9788083F-414F-C007-26A1-D88126606CFA}"/>
              </a:ext>
            </a:extLst>
          </p:cNvPr>
          <p:cNvSpPr txBox="1"/>
          <p:nvPr/>
        </p:nvSpPr>
        <p:spPr>
          <a:xfrm>
            <a:off x="3140075" y="3087606"/>
            <a:ext cx="82325" cy="573660"/>
          </a:xfrm>
          <a:prstGeom prst="rect">
            <a:avLst/>
          </a:prstGeom>
          <a:solidFill>
            <a:schemeClr val="accent1"/>
          </a:solidFill>
        </p:spPr>
        <p:txBody>
          <a:bodyPr vert="horz" wrap="square" lIns="0" tIns="107432" rIns="0" bIns="0" rtlCol="0">
            <a:noAutofit/>
          </a:bodyPr>
          <a:lstStyle/>
          <a:p>
            <a:pPr marL="157106">
              <a:spcBef>
                <a:spcPts val="846"/>
              </a:spcBef>
            </a:pPr>
            <a:endParaRPr lang="en-US" sz="2122" b="1" spc="-6" dirty="0">
              <a:solidFill>
                <a:srgbClr val="FFFFFF"/>
              </a:solidFill>
              <a:latin typeface="PJT Sans" panose="020B0004030202000304" pitchFamily="34" charset="0"/>
              <a:cs typeface="PJT Sans"/>
            </a:endParaRPr>
          </a:p>
        </p:txBody>
      </p:sp>
      <p:sp>
        <p:nvSpPr>
          <p:cNvPr id="16" name="Confidential">
            <a:extLst>
              <a:ext uri="{FF2B5EF4-FFF2-40B4-BE49-F238E27FC236}">
                <a16:creationId xmlns:a16="http://schemas.microsoft.com/office/drawing/2014/main" id="{790F0E28-7865-BD51-81AF-4D6AD128A218}"/>
              </a:ext>
            </a:extLst>
          </p:cNvPr>
          <p:cNvSpPr txBox="1"/>
          <p:nvPr/>
        </p:nvSpPr>
        <p:spPr>
          <a:xfrm>
            <a:off x="3056173" y="6520567"/>
            <a:ext cx="1058303" cy="230832"/>
          </a:xfrm>
          <a:prstGeom prst="rect">
            <a:avLst/>
          </a:prstGeom>
          <a:noFill/>
        </p:spPr>
        <p:txBody>
          <a:bodyPr wrap="none" rtlCol="0">
            <a:spAutoFit/>
          </a:bodyPr>
          <a:lstStyle/>
          <a:p>
            <a:r>
              <a:rPr lang="en-US" sz="900" dirty="0">
                <a:latin typeface="PJT Sans" panose="020B0004030202000304" pitchFamily="34" charset="0"/>
              </a:rPr>
              <a:t>CONFIDENTIAL</a:t>
            </a:r>
          </a:p>
        </p:txBody>
      </p:sp>
      <p:sp>
        <p:nvSpPr>
          <p:cNvPr id="7" name="Slide Stamps [AL]">
            <a:extLst>
              <a:ext uri="{FF2B5EF4-FFF2-40B4-BE49-F238E27FC236}">
                <a16:creationId xmlns:a16="http://schemas.microsoft.com/office/drawing/2014/main" id="{F00821DB-0972-1DEE-B63E-40134821AE71}"/>
              </a:ext>
            </a:extLst>
          </p:cNvPr>
          <p:cNvSpPr txBox="1"/>
          <p:nvPr userDrawn="1">
            <p:custDataLst>
              <p:tags r:id="rId3"/>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75056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llout and 2 Objects">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A5FEF6ED-01EB-379A-9D52-BB57E72E349D}"/>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1" name="Title 10">
            <a:extLst>
              <a:ext uri="{FF2B5EF4-FFF2-40B4-BE49-F238E27FC236}">
                <a16:creationId xmlns:a16="http://schemas.microsoft.com/office/drawing/2014/main" id="{FE654059-7B14-1095-1FC8-BB7EBA44C3CF}"/>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2" name="Chart/Table Title 1">
            <a:extLst>
              <a:ext uri="{FF2B5EF4-FFF2-40B4-BE49-F238E27FC236}">
                <a16:creationId xmlns:a16="http://schemas.microsoft.com/office/drawing/2014/main" id="{57011FA7-6281-FB0B-4E4E-9F13F8C81258}"/>
              </a:ext>
            </a:extLst>
          </p:cNvPr>
          <p:cNvSpPr>
            <a:spLocks noGrp="1"/>
          </p:cNvSpPr>
          <p:nvPr>
            <p:ph type="body" sz="quarter" idx="11"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3" name="Chart/Table 1">
            <a:extLst>
              <a:ext uri="{FF2B5EF4-FFF2-40B4-BE49-F238E27FC236}">
                <a16:creationId xmlns:a16="http://schemas.microsoft.com/office/drawing/2014/main" id="{FCF68D75-F6F8-E0C9-AA0A-D5B2B56533C9}"/>
              </a:ext>
            </a:extLst>
          </p:cNvPr>
          <p:cNvSpPr>
            <a:spLocks noGrp="1"/>
          </p:cNvSpPr>
          <p:nvPr>
            <p:ph sz="quarter" idx="13" hasCustomPrompt="1"/>
          </p:nvPr>
        </p:nvSpPr>
        <p:spPr>
          <a:xfrm>
            <a:off x="7701139" y="1320312"/>
            <a:ext cx="4254978"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4" name="Chart/Table Title 1">
            <a:extLst>
              <a:ext uri="{FF2B5EF4-FFF2-40B4-BE49-F238E27FC236}">
                <a16:creationId xmlns:a16="http://schemas.microsoft.com/office/drawing/2014/main" id="{B49E7746-61D1-E72A-5DB0-D7CCEB580406}"/>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5" name="Chart/Table 1">
            <a:extLst>
              <a:ext uri="{FF2B5EF4-FFF2-40B4-BE49-F238E27FC236}">
                <a16:creationId xmlns:a16="http://schemas.microsoft.com/office/drawing/2014/main" id="{92ED8E74-797F-A794-330D-6BBB78AF852D}"/>
              </a:ext>
            </a:extLst>
          </p:cNvPr>
          <p:cNvSpPr>
            <a:spLocks noGrp="1"/>
          </p:cNvSpPr>
          <p:nvPr>
            <p:ph sz="quarter" idx="22" hasCustomPrompt="1"/>
          </p:nvPr>
        </p:nvSpPr>
        <p:spPr>
          <a:xfrm>
            <a:off x="3217561" y="1320312"/>
            <a:ext cx="4254978"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 name="Text Placeholder 15">
            <a:extLst>
              <a:ext uri="{FF2B5EF4-FFF2-40B4-BE49-F238E27FC236}">
                <a16:creationId xmlns:a16="http://schemas.microsoft.com/office/drawing/2014/main" id="{B1609DB2-379E-FEF3-4191-6E55176BEF65}"/>
              </a:ext>
            </a:extLst>
          </p:cNvPr>
          <p:cNvSpPr>
            <a:spLocks noGrp="1"/>
          </p:cNvSpPr>
          <p:nvPr>
            <p:ph type="body" sz="quarter" idx="23"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5" name="Slide Stamps [AL]">
            <a:extLst>
              <a:ext uri="{FF2B5EF4-FFF2-40B4-BE49-F238E27FC236}">
                <a16:creationId xmlns:a16="http://schemas.microsoft.com/office/drawing/2014/main" id="{081CE0EC-5864-B08B-B607-55935EED2BC3}"/>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262058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llout and 2 Objects with Circle Hdg">
    <p:spTree>
      <p:nvGrpSpPr>
        <p:cNvPr id="1" name=""/>
        <p:cNvGrpSpPr/>
        <p:nvPr/>
      </p:nvGrpSpPr>
      <p:grpSpPr>
        <a:xfrm>
          <a:off x="0" y="0"/>
          <a:ext cx="0" cy="0"/>
          <a:chOff x="0" y="0"/>
          <a:chExt cx="0" cy="0"/>
        </a:xfrm>
      </p:grpSpPr>
      <p:sp>
        <p:nvSpPr>
          <p:cNvPr id="2" name="Slide Number Placeholder 1"/>
          <p:cNvSpPr>
            <a:spLocks noGrp="1"/>
          </p:cNvSpPr>
          <p:nvPr>
            <p:ph type="sldNum" sz="quarter" idx="16"/>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A5FEF6ED-01EB-379A-9D52-BB57E72E349D}"/>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1" name="Title 10">
            <a:extLst>
              <a:ext uri="{FF2B5EF4-FFF2-40B4-BE49-F238E27FC236}">
                <a16:creationId xmlns:a16="http://schemas.microsoft.com/office/drawing/2014/main" id="{FE654059-7B14-1095-1FC8-BB7EBA44C3CF}"/>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2" name="Chart/Table Title 1">
            <a:extLst>
              <a:ext uri="{FF2B5EF4-FFF2-40B4-BE49-F238E27FC236}">
                <a16:creationId xmlns:a16="http://schemas.microsoft.com/office/drawing/2014/main" id="{57011FA7-6281-FB0B-4E4E-9F13F8C81258}"/>
              </a:ext>
            </a:extLst>
          </p:cNvPr>
          <p:cNvSpPr>
            <a:spLocks noGrp="1"/>
          </p:cNvSpPr>
          <p:nvPr>
            <p:ph type="body" sz="quarter" idx="11"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3" name="Chart/Table 1">
            <a:extLst>
              <a:ext uri="{FF2B5EF4-FFF2-40B4-BE49-F238E27FC236}">
                <a16:creationId xmlns:a16="http://schemas.microsoft.com/office/drawing/2014/main" id="{FCF68D75-F6F8-E0C9-AA0A-D5B2B56533C9}"/>
              </a:ext>
            </a:extLst>
          </p:cNvPr>
          <p:cNvSpPr>
            <a:spLocks noGrp="1"/>
          </p:cNvSpPr>
          <p:nvPr>
            <p:ph sz="quarter" idx="13" hasCustomPrompt="1"/>
          </p:nvPr>
        </p:nvSpPr>
        <p:spPr>
          <a:xfrm>
            <a:off x="7701139" y="1320312"/>
            <a:ext cx="4254978"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4" name="Chart/Table Title 1">
            <a:extLst>
              <a:ext uri="{FF2B5EF4-FFF2-40B4-BE49-F238E27FC236}">
                <a16:creationId xmlns:a16="http://schemas.microsoft.com/office/drawing/2014/main" id="{B49E7746-61D1-E72A-5DB0-D7CCEB580406}"/>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5" name="Chart/Table 1">
            <a:extLst>
              <a:ext uri="{FF2B5EF4-FFF2-40B4-BE49-F238E27FC236}">
                <a16:creationId xmlns:a16="http://schemas.microsoft.com/office/drawing/2014/main" id="{92ED8E74-797F-A794-330D-6BBB78AF852D}"/>
              </a:ext>
            </a:extLst>
          </p:cNvPr>
          <p:cNvSpPr>
            <a:spLocks noGrp="1"/>
          </p:cNvSpPr>
          <p:nvPr>
            <p:ph sz="quarter" idx="22" hasCustomPrompt="1"/>
          </p:nvPr>
        </p:nvSpPr>
        <p:spPr>
          <a:xfrm>
            <a:off x="3217561" y="1320312"/>
            <a:ext cx="4254978"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 name="Text Placeholder 15">
            <a:extLst>
              <a:ext uri="{FF2B5EF4-FFF2-40B4-BE49-F238E27FC236}">
                <a16:creationId xmlns:a16="http://schemas.microsoft.com/office/drawing/2014/main" id="{B1609DB2-379E-FEF3-4191-6E55176BEF65}"/>
              </a:ext>
            </a:extLst>
          </p:cNvPr>
          <p:cNvSpPr>
            <a:spLocks noGrp="1"/>
          </p:cNvSpPr>
          <p:nvPr>
            <p:ph type="body" sz="quarter" idx="23"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4" name="Text Placeholder 7">
            <a:extLst>
              <a:ext uri="{FF2B5EF4-FFF2-40B4-BE49-F238E27FC236}">
                <a16:creationId xmlns:a16="http://schemas.microsoft.com/office/drawing/2014/main" id="{EA86273C-30B3-E4AE-4CA7-F90AB3EF838A}"/>
              </a:ext>
            </a:extLst>
          </p:cNvPr>
          <p:cNvSpPr>
            <a:spLocks noGrp="1"/>
          </p:cNvSpPr>
          <p:nvPr>
            <p:ph type="body" sz="quarter" idx="24" hasCustomPrompt="1"/>
          </p:nvPr>
        </p:nvSpPr>
        <p:spPr>
          <a:xfrm>
            <a:off x="190501" y="156808"/>
            <a:ext cx="384048" cy="387350"/>
          </a:xfrm>
          <a:prstGeom prst="ellipse">
            <a:avLst/>
          </a:prstGeom>
          <a:solidFill>
            <a:schemeClr val="accent1"/>
          </a:solidFill>
        </p:spPr>
        <p:txBody>
          <a:bodyPr anchor="ctr" anchorCtr="0"/>
          <a:lstStyle>
            <a:lvl1pPr algn="ctr">
              <a:defRPr sz="1200">
                <a:solidFill>
                  <a:schemeClr val="bg2"/>
                </a:solidFill>
                <a:latin typeface="PJT Sans" panose="020B0004030202000304" pitchFamily="34" charset="0"/>
              </a:defRPr>
            </a:lvl1pPr>
          </a:lstStyle>
          <a:p>
            <a:pPr lvl="0"/>
            <a:r>
              <a:rPr lang="en-US" dirty="0"/>
              <a:t>#</a:t>
            </a:r>
          </a:p>
        </p:txBody>
      </p:sp>
      <p:sp>
        <p:nvSpPr>
          <p:cNvPr id="7" name="Slide Stamps [AL]">
            <a:extLst>
              <a:ext uri="{FF2B5EF4-FFF2-40B4-BE49-F238E27FC236}">
                <a16:creationId xmlns:a16="http://schemas.microsoft.com/office/drawing/2014/main" id="{44742889-C4F7-0308-070E-5D821DA1AC1C}"/>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945862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Objects">
    <p:spTree>
      <p:nvGrpSpPr>
        <p:cNvPr id="1" name=""/>
        <p:cNvGrpSpPr/>
        <p:nvPr/>
      </p:nvGrpSpPr>
      <p:grpSpPr>
        <a:xfrm>
          <a:off x="0" y="0"/>
          <a:ext cx="0" cy="0"/>
          <a:chOff x="0" y="0"/>
          <a:chExt cx="0" cy="0"/>
        </a:xfrm>
      </p:grpSpPr>
      <p:sp>
        <p:nvSpPr>
          <p:cNvPr id="5" name="Do not remove" hidden="1"/>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2" name="Slide Number Placeholder 1"/>
          <p:cNvSpPr>
            <a:spLocks noGrp="1"/>
          </p:cNvSpPr>
          <p:nvPr>
            <p:ph type="sldNum" sz="quarter" idx="18"/>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2" name="Do not remove" hidden="1"/>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5" name="Do not remove" hidden="1"/>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6"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3" name="Chart/Table Title 1">
            <a:extLst>
              <a:ext uri="{FF2B5EF4-FFF2-40B4-BE49-F238E27FC236}">
                <a16:creationId xmlns:a16="http://schemas.microsoft.com/office/drawing/2014/main" id="{41AFC6B6-84B6-6CDF-AD15-FBE78F354484}"/>
              </a:ext>
            </a:extLst>
          </p:cNvPr>
          <p:cNvSpPr>
            <a:spLocks noGrp="1"/>
          </p:cNvSpPr>
          <p:nvPr>
            <p:ph type="body" sz="quarter" idx="11" hasCustomPrompt="1"/>
          </p:nvPr>
        </p:nvSpPr>
        <p:spPr>
          <a:xfrm>
            <a:off x="9195666"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7" name="Chart/Table 1">
            <a:extLst>
              <a:ext uri="{FF2B5EF4-FFF2-40B4-BE49-F238E27FC236}">
                <a16:creationId xmlns:a16="http://schemas.microsoft.com/office/drawing/2014/main" id="{9D0279B2-FBCA-D958-4114-C38C6DF630D7}"/>
              </a:ext>
            </a:extLst>
          </p:cNvPr>
          <p:cNvSpPr>
            <a:spLocks noGrp="1"/>
          </p:cNvSpPr>
          <p:nvPr>
            <p:ph sz="quarter" idx="13" hasCustomPrompt="1"/>
          </p:nvPr>
        </p:nvSpPr>
        <p:spPr>
          <a:xfrm>
            <a:off x="9195664" y="1320312"/>
            <a:ext cx="2760452"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8" name="Chart/Table Title 1">
            <a:extLst>
              <a:ext uri="{FF2B5EF4-FFF2-40B4-BE49-F238E27FC236}">
                <a16:creationId xmlns:a16="http://schemas.microsoft.com/office/drawing/2014/main" id="{AC239EF2-F70A-AD6B-47C8-71CCA7579839}"/>
              </a:ext>
            </a:extLst>
          </p:cNvPr>
          <p:cNvSpPr>
            <a:spLocks noGrp="1"/>
          </p:cNvSpPr>
          <p:nvPr>
            <p:ph type="body" sz="quarter" idx="21" hasCustomPrompt="1"/>
          </p:nvPr>
        </p:nvSpPr>
        <p:spPr>
          <a:xfrm>
            <a:off x="3217561"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9" name="Chart/Table 1">
            <a:extLst>
              <a:ext uri="{FF2B5EF4-FFF2-40B4-BE49-F238E27FC236}">
                <a16:creationId xmlns:a16="http://schemas.microsoft.com/office/drawing/2014/main" id="{2BE76C0F-69A8-FCD1-2DDE-DDC61FB0D103}"/>
              </a:ext>
            </a:extLst>
          </p:cNvPr>
          <p:cNvSpPr>
            <a:spLocks noGrp="1"/>
          </p:cNvSpPr>
          <p:nvPr>
            <p:ph sz="quarter" idx="22" hasCustomPrompt="1"/>
          </p:nvPr>
        </p:nvSpPr>
        <p:spPr>
          <a:xfrm>
            <a:off x="3217561" y="1320312"/>
            <a:ext cx="2760452"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0" name="Chart/Table Title 1">
            <a:extLst>
              <a:ext uri="{FF2B5EF4-FFF2-40B4-BE49-F238E27FC236}">
                <a16:creationId xmlns:a16="http://schemas.microsoft.com/office/drawing/2014/main" id="{62A33E52-9B3C-CF37-34A5-8AC418920998}"/>
              </a:ext>
            </a:extLst>
          </p:cNvPr>
          <p:cNvSpPr>
            <a:spLocks noGrp="1"/>
          </p:cNvSpPr>
          <p:nvPr>
            <p:ph type="body" sz="quarter" idx="23" hasCustomPrompt="1"/>
          </p:nvPr>
        </p:nvSpPr>
        <p:spPr>
          <a:xfrm>
            <a:off x="6206613"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0CE40356-C3AE-6CBA-551C-B35BD41CCE80}"/>
              </a:ext>
            </a:extLst>
          </p:cNvPr>
          <p:cNvSpPr>
            <a:spLocks noGrp="1"/>
          </p:cNvSpPr>
          <p:nvPr>
            <p:ph sz="quarter" idx="24" hasCustomPrompt="1"/>
          </p:nvPr>
        </p:nvSpPr>
        <p:spPr>
          <a:xfrm>
            <a:off x="6206613" y="1320312"/>
            <a:ext cx="2760452"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2" name="Title 21">
            <a:extLst>
              <a:ext uri="{FF2B5EF4-FFF2-40B4-BE49-F238E27FC236}">
                <a16:creationId xmlns:a16="http://schemas.microsoft.com/office/drawing/2014/main" id="{3CE6CEFF-61E8-DD48-9BC1-2AA5FD1C83FB}"/>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23" name="Footnote">
            <a:extLst>
              <a:ext uri="{FF2B5EF4-FFF2-40B4-BE49-F238E27FC236}">
                <a16:creationId xmlns:a16="http://schemas.microsoft.com/office/drawing/2014/main" id="{C09A2BAB-008F-F9D1-A878-C3778DF778DB}"/>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4" name="Slide Stamps [AL]">
            <a:extLst>
              <a:ext uri="{FF2B5EF4-FFF2-40B4-BE49-F238E27FC236}">
                <a16:creationId xmlns:a16="http://schemas.microsoft.com/office/drawing/2014/main" id="{423103A6-D46B-1443-4ECB-B7A8AE8C2F3D}"/>
              </a:ext>
            </a:extLst>
          </p:cNvPr>
          <p:cNvSpPr txBox="1"/>
          <p:nvPr userDrawn="1">
            <p:custDataLst>
              <p:tags r:id="rId5"/>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22489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llout and 3 Objects">
    <p:spTree>
      <p:nvGrpSpPr>
        <p:cNvPr id="1" name=""/>
        <p:cNvGrpSpPr/>
        <p:nvPr/>
      </p:nvGrpSpPr>
      <p:grpSpPr>
        <a:xfrm>
          <a:off x="0" y="0"/>
          <a:ext cx="0" cy="0"/>
          <a:chOff x="0" y="0"/>
          <a:chExt cx="0" cy="0"/>
        </a:xfrm>
      </p:grpSpPr>
      <p:sp>
        <p:nvSpPr>
          <p:cNvPr id="5" name="Do not remove" hidden="1"/>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2" name="Slide Number Placeholder 1"/>
          <p:cNvSpPr>
            <a:spLocks noGrp="1"/>
          </p:cNvSpPr>
          <p:nvPr>
            <p:ph type="sldNum" sz="quarter" idx="18"/>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2" name="Do not remove" hidden="1"/>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5" name="Do not remove" hidden="1"/>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6"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3" name="Chart/Table Title 1">
            <a:extLst>
              <a:ext uri="{FF2B5EF4-FFF2-40B4-BE49-F238E27FC236}">
                <a16:creationId xmlns:a16="http://schemas.microsoft.com/office/drawing/2014/main" id="{41AFC6B6-84B6-6CDF-AD15-FBE78F354484}"/>
              </a:ext>
            </a:extLst>
          </p:cNvPr>
          <p:cNvSpPr>
            <a:spLocks noGrp="1"/>
          </p:cNvSpPr>
          <p:nvPr>
            <p:ph type="body" sz="quarter" idx="11" hasCustomPrompt="1"/>
          </p:nvPr>
        </p:nvSpPr>
        <p:spPr>
          <a:xfrm>
            <a:off x="9195666"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7" name="Chart/Table 1">
            <a:extLst>
              <a:ext uri="{FF2B5EF4-FFF2-40B4-BE49-F238E27FC236}">
                <a16:creationId xmlns:a16="http://schemas.microsoft.com/office/drawing/2014/main" id="{9D0279B2-FBCA-D958-4114-C38C6DF630D7}"/>
              </a:ext>
            </a:extLst>
          </p:cNvPr>
          <p:cNvSpPr>
            <a:spLocks noGrp="1"/>
          </p:cNvSpPr>
          <p:nvPr>
            <p:ph sz="quarter" idx="13" hasCustomPrompt="1"/>
          </p:nvPr>
        </p:nvSpPr>
        <p:spPr>
          <a:xfrm>
            <a:off x="9195664" y="1320312"/>
            <a:ext cx="2760452"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8" name="Chart/Table Title 1">
            <a:extLst>
              <a:ext uri="{FF2B5EF4-FFF2-40B4-BE49-F238E27FC236}">
                <a16:creationId xmlns:a16="http://schemas.microsoft.com/office/drawing/2014/main" id="{AC239EF2-F70A-AD6B-47C8-71CCA7579839}"/>
              </a:ext>
            </a:extLst>
          </p:cNvPr>
          <p:cNvSpPr>
            <a:spLocks noGrp="1"/>
          </p:cNvSpPr>
          <p:nvPr>
            <p:ph type="body" sz="quarter" idx="21" hasCustomPrompt="1"/>
          </p:nvPr>
        </p:nvSpPr>
        <p:spPr>
          <a:xfrm>
            <a:off x="3217561"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9" name="Chart/Table 1">
            <a:extLst>
              <a:ext uri="{FF2B5EF4-FFF2-40B4-BE49-F238E27FC236}">
                <a16:creationId xmlns:a16="http://schemas.microsoft.com/office/drawing/2014/main" id="{2BE76C0F-69A8-FCD1-2DDE-DDC61FB0D103}"/>
              </a:ext>
            </a:extLst>
          </p:cNvPr>
          <p:cNvSpPr>
            <a:spLocks noGrp="1"/>
          </p:cNvSpPr>
          <p:nvPr>
            <p:ph sz="quarter" idx="22" hasCustomPrompt="1"/>
          </p:nvPr>
        </p:nvSpPr>
        <p:spPr>
          <a:xfrm>
            <a:off x="3217561" y="1320312"/>
            <a:ext cx="2760452"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0" name="Chart/Table Title 1">
            <a:extLst>
              <a:ext uri="{FF2B5EF4-FFF2-40B4-BE49-F238E27FC236}">
                <a16:creationId xmlns:a16="http://schemas.microsoft.com/office/drawing/2014/main" id="{62A33E52-9B3C-CF37-34A5-8AC418920998}"/>
              </a:ext>
            </a:extLst>
          </p:cNvPr>
          <p:cNvSpPr>
            <a:spLocks noGrp="1"/>
          </p:cNvSpPr>
          <p:nvPr>
            <p:ph type="body" sz="quarter" idx="23" hasCustomPrompt="1"/>
          </p:nvPr>
        </p:nvSpPr>
        <p:spPr>
          <a:xfrm>
            <a:off x="6206613"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0CE40356-C3AE-6CBA-551C-B35BD41CCE80}"/>
              </a:ext>
            </a:extLst>
          </p:cNvPr>
          <p:cNvSpPr>
            <a:spLocks noGrp="1"/>
          </p:cNvSpPr>
          <p:nvPr>
            <p:ph sz="quarter" idx="24" hasCustomPrompt="1"/>
          </p:nvPr>
        </p:nvSpPr>
        <p:spPr>
          <a:xfrm>
            <a:off x="6206613" y="1320312"/>
            <a:ext cx="2760452"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2" name="Title 21">
            <a:extLst>
              <a:ext uri="{FF2B5EF4-FFF2-40B4-BE49-F238E27FC236}">
                <a16:creationId xmlns:a16="http://schemas.microsoft.com/office/drawing/2014/main" id="{3CE6CEFF-61E8-DD48-9BC1-2AA5FD1C83FB}"/>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23" name="Footnote">
            <a:extLst>
              <a:ext uri="{FF2B5EF4-FFF2-40B4-BE49-F238E27FC236}">
                <a16:creationId xmlns:a16="http://schemas.microsoft.com/office/drawing/2014/main" id="{C09A2BAB-008F-F9D1-A878-C3778DF778DB}"/>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3" name="Text Placeholder 15">
            <a:extLst>
              <a:ext uri="{FF2B5EF4-FFF2-40B4-BE49-F238E27FC236}">
                <a16:creationId xmlns:a16="http://schemas.microsoft.com/office/drawing/2014/main" id="{44AE1372-C476-E1A4-109A-E2B0FA81BFAB}"/>
              </a:ext>
            </a:extLst>
          </p:cNvPr>
          <p:cNvSpPr>
            <a:spLocks noGrp="1"/>
          </p:cNvSpPr>
          <p:nvPr>
            <p:ph type="body" sz="quarter" idx="25"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6" name="Slide Stamps [AL]">
            <a:extLst>
              <a:ext uri="{FF2B5EF4-FFF2-40B4-BE49-F238E27FC236}">
                <a16:creationId xmlns:a16="http://schemas.microsoft.com/office/drawing/2014/main" id="{A619A871-84E3-16DA-AEF7-028377A582B3}"/>
              </a:ext>
            </a:extLst>
          </p:cNvPr>
          <p:cNvSpPr txBox="1"/>
          <p:nvPr userDrawn="1">
            <p:custDataLst>
              <p:tags r:id="rId5"/>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706631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Objects">
    <p:spTree>
      <p:nvGrpSpPr>
        <p:cNvPr id="1" name=""/>
        <p:cNvGrpSpPr/>
        <p:nvPr/>
      </p:nvGrpSpPr>
      <p:grpSpPr>
        <a:xfrm>
          <a:off x="0" y="0"/>
          <a:ext cx="0" cy="0"/>
          <a:chOff x="0" y="0"/>
          <a:chExt cx="0" cy="0"/>
        </a:xfrm>
      </p:grpSpPr>
      <p:sp>
        <p:nvSpPr>
          <p:cNvPr id="5" name="Do not remove" hidden="1"/>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2" name="Slide Number Placeholder 1"/>
          <p:cNvSpPr>
            <a:spLocks noGrp="1"/>
          </p:cNvSpPr>
          <p:nvPr>
            <p:ph type="sldNum" sz="quarter" idx="18"/>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2" name="Do not remove" hidden="1"/>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5" name="Do not remove" hidden="1"/>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9"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3" name="Chart/Table Title 1">
            <a:extLst>
              <a:ext uri="{FF2B5EF4-FFF2-40B4-BE49-F238E27FC236}">
                <a16:creationId xmlns:a16="http://schemas.microsoft.com/office/drawing/2014/main" id="{44D7B981-6BD9-63DE-472A-01895DE09251}"/>
              </a:ext>
            </a:extLst>
          </p:cNvPr>
          <p:cNvSpPr>
            <a:spLocks noGrp="1"/>
          </p:cNvSpPr>
          <p:nvPr>
            <p:ph type="body" sz="quarter" idx="11" hasCustomPrompt="1"/>
          </p:nvPr>
        </p:nvSpPr>
        <p:spPr>
          <a:xfrm>
            <a:off x="9942931" y="884030"/>
            <a:ext cx="201318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7" name="Chart/Table 1">
            <a:extLst>
              <a:ext uri="{FF2B5EF4-FFF2-40B4-BE49-F238E27FC236}">
                <a16:creationId xmlns:a16="http://schemas.microsoft.com/office/drawing/2014/main" id="{2951CA8E-A4F8-7AB7-7B1A-72D3E060CEE5}"/>
              </a:ext>
            </a:extLst>
          </p:cNvPr>
          <p:cNvSpPr>
            <a:spLocks noGrp="1"/>
          </p:cNvSpPr>
          <p:nvPr>
            <p:ph sz="quarter" idx="13" hasCustomPrompt="1"/>
          </p:nvPr>
        </p:nvSpPr>
        <p:spPr>
          <a:xfrm>
            <a:off x="9942928" y="1320312"/>
            <a:ext cx="2013189"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0" name="Chart/Table Title 1">
            <a:extLst>
              <a:ext uri="{FF2B5EF4-FFF2-40B4-BE49-F238E27FC236}">
                <a16:creationId xmlns:a16="http://schemas.microsoft.com/office/drawing/2014/main" id="{037A517A-87F5-12EF-7CE1-370BC87AC6E6}"/>
              </a:ext>
            </a:extLst>
          </p:cNvPr>
          <p:cNvSpPr>
            <a:spLocks noGrp="1"/>
          </p:cNvSpPr>
          <p:nvPr>
            <p:ph type="body" sz="quarter" idx="21" hasCustomPrompt="1"/>
          </p:nvPr>
        </p:nvSpPr>
        <p:spPr>
          <a:xfrm>
            <a:off x="3217562" y="884030"/>
            <a:ext cx="201318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03118E24-CEAE-65B6-F191-B45D551BEC18}"/>
              </a:ext>
            </a:extLst>
          </p:cNvPr>
          <p:cNvSpPr>
            <a:spLocks noGrp="1"/>
          </p:cNvSpPr>
          <p:nvPr>
            <p:ph sz="quarter" idx="22" hasCustomPrompt="1"/>
          </p:nvPr>
        </p:nvSpPr>
        <p:spPr>
          <a:xfrm>
            <a:off x="3217562" y="1320312"/>
            <a:ext cx="2013189"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2" name="Chart/Table Title 1">
            <a:extLst>
              <a:ext uri="{FF2B5EF4-FFF2-40B4-BE49-F238E27FC236}">
                <a16:creationId xmlns:a16="http://schemas.microsoft.com/office/drawing/2014/main" id="{1643A491-940D-1502-64A0-253823B8E992}"/>
              </a:ext>
            </a:extLst>
          </p:cNvPr>
          <p:cNvSpPr>
            <a:spLocks noGrp="1"/>
          </p:cNvSpPr>
          <p:nvPr>
            <p:ph type="body" sz="quarter" idx="23" hasCustomPrompt="1"/>
          </p:nvPr>
        </p:nvSpPr>
        <p:spPr>
          <a:xfrm>
            <a:off x="7701141" y="884030"/>
            <a:ext cx="201318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3" name="Chart/Table 1">
            <a:extLst>
              <a:ext uri="{FF2B5EF4-FFF2-40B4-BE49-F238E27FC236}">
                <a16:creationId xmlns:a16="http://schemas.microsoft.com/office/drawing/2014/main" id="{1BD0DBBD-0070-A140-F429-35E674F3F3C3}"/>
              </a:ext>
            </a:extLst>
          </p:cNvPr>
          <p:cNvSpPr>
            <a:spLocks noGrp="1"/>
          </p:cNvSpPr>
          <p:nvPr>
            <p:ph sz="quarter" idx="24" hasCustomPrompt="1"/>
          </p:nvPr>
        </p:nvSpPr>
        <p:spPr>
          <a:xfrm>
            <a:off x="7701139" y="1320312"/>
            <a:ext cx="2013189"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4" name="Footnote">
            <a:extLst>
              <a:ext uri="{FF2B5EF4-FFF2-40B4-BE49-F238E27FC236}">
                <a16:creationId xmlns:a16="http://schemas.microsoft.com/office/drawing/2014/main" id="{ED9393C7-407F-B7C1-A62F-542262B7109B}"/>
              </a:ext>
            </a:extLst>
          </p:cNvPr>
          <p:cNvSpPr>
            <a:spLocks noGrp="1"/>
          </p:cNvSpPr>
          <p:nvPr>
            <p:ph type="body" sz="quarter" idx="2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25" name="Title 24">
            <a:extLst>
              <a:ext uri="{FF2B5EF4-FFF2-40B4-BE49-F238E27FC236}">
                <a16:creationId xmlns:a16="http://schemas.microsoft.com/office/drawing/2014/main" id="{5470FD36-42B8-00ED-C52C-A8A3F7B99D97}"/>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26" name="Chart/Table Title 1">
            <a:extLst>
              <a:ext uri="{FF2B5EF4-FFF2-40B4-BE49-F238E27FC236}">
                <a16:creationId xmlns:a16="http://schemas.microsoft.com/office/drawing/2014/main" id="{A539C3CD-5F25-201F-9C96-6AA6FB5E741A}"/>
              </a:ext>
            </a:extLst>
          </p:cNvPr>
          <p:cNvSpPr>
            <a:spLocks noGrp="1"/>
          </p:cNvSpPr>
          <p:nvPr>
            <p:ph type="body" sz="quarter" idx="25" hasCustomPrompt="1"/>
          </p:nvPr>
        </p:nvSpPr>
        <p:spPr>
          <a:xfrm>
            <a:off x="5459351" y="884030"/>
            <a:ext cx="201318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7" name="Chart/Table 1">
            <a:extLst>
              <a:ext uri="{FF2B5EF4-FFF2-40B4-BE49-F238E27FC236}">
                <a16:creationId xmlns:a16="http://schemas.microsoft.com/office/drawing/2014/main" id="{C6C6229A-5F16-9C40-2767-994380DE27DA}"/>
              </a:ext>
            </a:extLst>
          </p:cNvPr>
          <p:cNvSpPr>
            <a:spLocks noGrp="1"/>
          </p:cNvSpPr>
          <p:nvPr>
            <p:ph sz="quarter" idx="26" hasCustomPrompt="1"/>
          </p:nvPr>
        </p:nvSpPr>
        <p:spPr>
          <a:xfrm>
            <a:off x="5459351" y="1320312"/>
            <a:ext cx="2013189"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4" name="Slide Stamps [AL]">
            <a:extLst>
              <a:ext uri="{FF2B5EF4-FFF2-40B4-BE49-F238E27FC236}">
                <a16:creationId xmlns:a16="http://schemas.microsoft.com/office/drawing/2014/main" id="{2FE79C75-1F29-0205-8F66-A7E891B9BCFD}"/>
              </a:ext>
            </a:extLst>
          </p:cNvPr>
          <p:cNvSpPr txBox="1"/>
          <p:nvPr userDrawn="1">
            <p:custDataLst>
              <p:tags r:id="rId5"/>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958157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ad Objects">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9022BA54-7F0F-022A-D060-61FDE6EFC850}"/>
              </a:ext>
            </a:extLst>
          </p:cNvPr>
          <p:cNvSpPr/>
          <p:nvPr>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2" name="Slide Number Placeholder 1"/>
          <p:cNvSpPr>
            <a:spLocks noGrp="1"/>
          </p:cNvSpPr>
          <p:nvPr>
            <p:ph type="sldNum" sz="quarter" idx="20"/>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8" name="Do not remove" hidden="1"/>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20" name="Do not remove" hidden="1"/>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9"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7" name="Title 6">
            <a:extLst>
              <a:ext uri="{FF2B5EF4-FFF2-40B4-BE49-F238E27FC236}">
                <a16:creationId xmlns:a16="http://schemas.microsoft.com/office/drawing/2014/main" id="{047BBAA2-F871-EEA5-35A0-FA633BE1D67A}"/>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2" name="Chart/Table Title 1">
            <a:extLst>
              <a:ext uri="{FF2B5EF4-FFF2-40B4-BE49-F238E27FC236}">
                <a16:creationId xmlns:a16="http://schemas.microsoft.com/office/drawing/2014/main" id="{DDC60C44-5007-B7B6-B547-39E04096A69E}"/>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2" name="Chart/Table 1">
            <a:extLst>
              <a:ext uri="{FF2B5EF4-FFF2-40B4-BE49-F238E27FC236}">
                <a16:creationId xmlns:a16="http://schemas.microsoft.com/office/drawing/2014/main" id="{904958D1-0393-C706-012A-71EBF372CBCE}"/>
              </a:ext>
            </a:extLst>
          </p:cNvPr>
          <p:cNvSpPr>
            <a:spLocks noGrp="1"/>
          </p:cNvSpPr>
          <p:nvPr>
            <p:ph sz="quarter" idx="22" hasCustomPrompt="1"/>
          </p:nvPr>
        </p:nvSpPr>
        <p:spPr>
          <a:xfrm>
            <a:off x="3217561"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4" name="Chart/Table 1">
            <a:extLst>
              <a:ext uri="{FF2B5EF4-FFF2-40B4-BE49-F238E27FC236}">
                <a16:creationId xmlns:a16="http://schemas.microsoft.com/office/drawing/2014/main" id="{8131FAA5-C74A-6AE3-6492-F87A771DC32F}"/>
              </a:ext>
            </a:extLst>
          </p:cNvPr>
          <p:cNvSpPr>
            <a:spLocks noGrp="1"/>
          </p:cNvSpPr>
          <p:nvPr>
            <p:ph sz="quarter" idx="24" hasCustomPrompt="1"/>
          </p:nvPr>
        </p:nvSpPr>
        <p:spPr>
          <a:xfrm>
            <a:off x="3217561"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6" name="Chart/Table Title 1">
            <a:extLst>
              <a:ext uri="{FF2B5EF4-FFF2-40B4-BE49-F238E27FC236}">
                <a16:creationId xmlns:a16="http://schemas.microsoft.com/office/drawing/2014/main" id="{A8B5372C-9587-4B4C-9123-F53032B415C3}"/>
              </a:ext>
            </a:extLst>
          </p:cNvPr>
          <p:cNvSpPr>
            <a:spLocks noGrp="1"/>
          </p:cNvSpPr>
          <p:nvPr>
            <p:ph type="body" sz="quarter" idx="25" hasCustomPrompt="1"/>
          </p:nvPr>
        </p:nvSpPr>
        <p:spPr>
          <a:xfrm>
            <a:off x="3217561"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5" name="Chart/Table Title 1">
            <a:extLst>
              <a:ext uri="{FF2B5EF4-FFF2-40B4-BE49-F238E27FC236}">
                <a16:creationId xmlns:a16="http://schemas.microsoft.com/office/drawing/2014/main" id="{B1EDC1DA-1D20-BD31-DAAE-537D58E6A922}"/>
              </a:ext>
            </a:extLst>
          </p:cNvPr>
          <p:cNvSpPr>
            <a:spLocks noGrp="1"/>
          </p:cNvSpPr>
          <p:nvPr>
            <p:ph type="body" sz="quarter" idx="26"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6" name="Chart/Table 1">
            <a:extLst>
              <a:ext uri="{FF2B5EF4-FFF2-40B4-BE49-F238E27FC236}">
                <a16:creationId xmlns:a16="http://schemas.microsoft.com/office/drawing/2014/main" id="{7AFD074F-295B-A3C9-3BED-B5A7ACC4D030}"/>
              </a:ext>
            </a:extLst>
          </p:cNvPr>
          <p:cNvSpPr>
            <a:spLocks noGrp="1"/>
          </p:cNvSpPr>
          <p:nvPr>
            <p:ph sz="quarter" idx="27" hasCustomPrompt="1"/>
          </p:nvPr>
        </p:nvSpPr>
        <p:spPr>
          <a:xfrm>
            <a:off x="7701139"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7" name="Chart/Table 1">
            <a:extLst>
              <a:ext uri="{FF2B5EF4-FFF2-40B4-BE49-F238E27FC236}">
                <a16:creationId xmlns:a16="http://schemas.microsoft.com/office/drawing/2014/main" id="{7B5DF7FB-44BA-C396-3A4A-6C01CE99B5AC}"/>
              </a:ext>
            </a:extLst>
          </p:cNvPr>
          <p:cNvSpPr>
            <a:spLocks noGrp="1"/>
          </p:cNvSpPr>
          <p:nvPr>
            <p:ph sz="quarter" idx="28" hasCustomPrompt="1"/>
          </p:nvPr>
        </p:nvSpPr>
        <p:spPr>
          <a:xfrm>
            <a:off x="7701139"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8" name="Chart/Table Title 1">
            <a:extLst>
              <a:ext uri="{FF2B5EF4-FFF2-40B4-BE49-F238E27FC236}">
                <a16:creationId xmlns:a16="http://schemas.microsoft.com/office/drawing/2014/main" id="{9D49ADD4-F202-0E00-70F2-6CD9965C691F}"/>
              </a:ext>
            </a:extLst>
          </p:cNvPr>
          <p:cNvSpPr>
            <a:spLocks noGrp="1"/>
          </p:cNvSpPr>
          <p:nvPr>
            <p:ph type="body" sz="quarter" idx="29" hasCustomPrompt="1"/>
          </p:nvPr>
        </p:nvSpPr>
        <p:spPr>
          <a:xfrm>
            <a:off x="7701139"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9" name="Footnote">
            <a:extLst>
              <a:ext uri="{FF2B5EF4-FFF2-40B4-BE49-F238E27FC236}">
                <a16:creationId xmlns:a16="http://schemas.microsoft.com/office/drawing/2014/main" id="{B3F89AC8-B0E5-52C2-C5E9-A3F7EEFE07DD}"/>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4" name="Slide Stamps [AL]">
            <a:extLst>
              <a:ext uri="{FF2B5EF4-FFF2-40B4-BE49-F238E27FC236}">
                <a16:creationId xmlns:a16="http://schemas.microsoft.com/office/drawing/2014/main" id="{8705E16F-1490-7294-7B48-6D0CD6B6B060}"/>
              </a:ext>
            </a:extLst>
          </p:cNvPr>
          <p:cNvSpPr txBox="1"/>
          <p:nvPr userDrawn="1">
            <p:custDataLst>
              <p:tags r:id="rId5"/>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895426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llout and Quad Objects">
    <p:spTree>
      <p:nvGrpSpPr>
        <p:cNvPr id="1" name=""/>
        <p:cNvGrpSpPr/>
        <p:nvPr/>
      </p:nvGrpSpPr>
      <p:grpSpPr>
        <a:xfrm>
          <a:off x="0" y="0"/>
          <a:ext cx="0" cy="0"/>
          <a:chOff x="0" y="0"/>
          <a:chExt cx="0" cy="0"/>
        </a:xfrm>
      </p:grpSpPr>
      <p:sp>
        <p:nvSpPr>
          <p:cNvPr id="5" name="Do not remove" hidden="1"/>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2" name="Slide Number Placeholder 1"/>
          <p:cNvSpPr>
            <a:spLocks noGrp="1"/>
          </p:cNvSpPr>
          <p:nvPr>
            <p:ph type="sldNum" sz="quarter" idx="20"/>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8" name="Do not remove" hidden="1"/>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20" name="Do not remove" hidden="1"/>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9"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7" name="Title 6">
            <a:extLst>
              <a:ext uri="{FF2B5EF4-FFF2-40B4-BE49-F238E27FC236}">
                <a16:creationId xmlns:a16="http://schemas.microsoft.com/office/drawing/2014/main" id="{047BBAA2-F871-EEA5-35A0-FA633BE1D67A}"/>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2" name="Chart/Table Title 1">
            <a:extLst>
              <a:ext uri="{FF2B5EF4-FFF2-40B4-BE49-F238E27FC236}">
                <a16:creationId xmlns:a16="http://schemas.microsoft.com/office/drawing/2014/main" id="{DDC60C44-5007-B7B6-B547-39E04096A69E}"/>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2" name="Chart/Table 1">
            <a:extLst>
              <a:ext uri="{FF2B5EF4-FFF2-40B4-BE49-F238E27FC236}">
                <a16:creationId xmlns:a16="http://schemas.microsoft.com/office/drawing/2014/main" id="{904958D1-0393-C706-012A-71EBF372CBCE}"/>
              </a:ext>
            </a:extLst>
          </p:cNvPr>
          <p:cNvSpPr>
            <a:spLocks noGrp="1"/>
          </p:cNvSpPr>
          <p:nvPr>
            <p:ph sz="quarter" idx="22" hasCustomPrompt="1"/>
          </p:nvPr>
        </p:nvSpPr>
        <p:spPr>
          <a:xfrm>
            <a:off x="3217561"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4" name="Chart/Table 1">
            <a:extLst>
              <a:ext uri="{FF2B5EF4-FFF2-40B4-BE49-F238E27FC236}">
                <a16:creationId xmlns:a16="http://schemas.microsoft.com/office/drawing/2014/main" id="{8131FAA5-C74A-6AE3-6492-F87A771DC32F}"/>
              </a:ext>
            </a:extLst>
          </p:cNvPr>
          <p:cNvSpPr>
            <a:spLocks noGrp="1"/>
          </p:cNvSpPr>
          <p:nvPr>
            <p:ph sz="quarter" idx="24" hasCustomPrompt="1"/>
          </p:nvPr>
        </p:nvSpPr>
        <p:spPr>
          <a:xfrm>
            <a:off x="3217561"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6" name="Chart/Table Title 1">
            <a:extLst>
              <a:ext uri="{FF2B5EF4-FFF2-40B4-BE49-F238E27FC236}">
                <a16:creationId xmlns:a16="http://schemas.microsoft.com/office/drawing/2014/main" id="{A8B5372C-9587-4B4C-9123-F53032B415C3}"/>
              </a:ext>
            </a:extLst>
          </p:cNvPr>
          <p:cNvSpPr>
            <a:spLocks noGrp="1"/>
          </p:cNvSpPr>
          <p:nvPr>
            <p:ph type="body" sz="quarter" idx="25" hasCustomPrompt="1"/>
          </p:nvPr>
        </p:nvSpPr>
        <p:spPr>
          <a:xfrm>
            <a:off x="3217561"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5" name="Chart/Table Title 1">
            <a:extLst>
              <a:ext uri="{FF2B5EF4-FFF2-40B4-BE49-F238E27FC236}">
                <a16:creationId xmlns:a16="http://schemas.microsoft.com/office/drawing/2014/main" id="{B1EDC1DA-1D20-BD31-DAAE-537D58E6A922}"/>
              </a:ext>
            </a:extLst>
          </p:cNvPr>
          <p:cNvSpPr>
            <a:spLocks noGrp="1"/>
          </p:cNvSpPr>
          <p:nvPr>
            <p:ph type="body" sz="quarter" idx="26"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6" name="Chart/Table 1">
            <a:extLst>
              <a:ext uri="{FF2B5EF4-FFF2-40B4-BE49-F238E27FC236}">
                <a16:creationId xmlns:a16="http://schemas.microsoft.com/office/drawing/2014/main" id="{7AFD074F-295B-A3C9-3BED-B5A7ACC4D030}"/>
              </a:ext>
            </a:extLst>
          </p:cNvPr>
          <p:cNvSpPr>
            <a:spLocks noGrp="1"/>
          </p:cNvSpPr>
          <p:nvPr>
            <p:ph sz="quarter" idx="27" hasCustomPrompt="1"/>
          </p:nvPr>
        </p:nvSpPr>
        <p:spPr>
          <a:xfrm>
            <a:off x="7701139"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7" name="Chart/Table 1">
            <a:extLst>
              <a:ext uri="{FF2B5EF4-FFF2-40B4-BE49-F238E27FC236}">
                <a16:creationId xmlns:a16="http://schemas.microsoft.com/office/drawing/2014/main" id="{7B5DF7FB-44BA-C396-3A4A-6C01CE99B5AC}"/>
              </a:ext>
            </a:extLst>
          </p:cNvPr>
          <p:cNvSpPr>
            <a:spLocks noGrp="1"/>
          </p:cNvSpPr>
          <p:nvPr>
            <p:ph sz="quarter" idx="28" hasCustomPrompt="1"/>
          </p:nvPr>
        </p:nvSpPr>
        <p:spPr>
          <a:xfrm>
            <a:off x="7701139"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8" name="Chart/Table Title 1">
            <a:extLst>
              <a:ext uri="{FF2B5EF4-FFF2-40B4-BE49-F238E27FC236}">
                <a16:creationId xmlns:a16="http://schemas.microsoft.com/office/drawing/2014/main" id="{9D49ADD4-F202-0E00-70F2-6CD9965C691F}"/>
              </a:ext>
            </a:extLst>
          </p:cNvPr>
          <p:cNvSpPr>
            <a:spLocks noGrp="1"/>
          </p:cNvSpPr>
          <p:nvPr>
            <p:ph type="body" sz="quarter" idx="29" hasCustomPrompt="1"/>
          </p:nvPr>
        </p:nvSpPr>
        <p:spPr>
          <a:xfrm>
            <a:off x="7701139"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9" name="Footnote">
            <a:extLst>
              <a:ext uri="{FF2B5EF4-FFF2-40B4-BE49-F238E27FC236}">
                <a16:creationId xmlns:a16="http://schemas.microsoft.com/office/drawing/2014/main" id="{B3F89AC8-B0E5-52C2-C5E9-A3F7EEFE07DD}"/>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3" name="Text Placeholder 15">
            <a:extLst>
              <a:ext uri="{FF2B5EF4-FFF2-40B4-BE49-F238E27FC236}">
                <a16:creationId xmlns:a16="http://schemas.microsoft.com/office/drawing/2014/main" id="{44FD8B4F-59A8-DD60-9E3B-545B8E810F42}"/>
              </a:ext>
            </a:extLst>
          </p:cNvPr>
          <p:cNvSpPr>
            <a:spLocks noGrp="1"/>
          </p:cNvSpPr>
          <p:nvPr>
            <p:ph type="body" sz="quarter" idx="31"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6" name="Slide Stamps [AL]">
            <a:extLst>
              <a:ext uri="{FF2B5EF4-FFF2-40B4-BE49-F238E27FC236}">
                <a16:creationId xmlns:a16="http://schemas.microsoft.com/office/drawing/2014/main" id="{95F8333F-8760-E548-3897-7D94E6360A6B}"/>
              </a:ext>
            </a:extLst>
          </p:cNvPr>
          <p:cNvSpPr txBox="1"/>
          <p:nvPr userDrawn="1">
            <p:custDataLst>
              <p:tags r:id="rId5"/>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2545232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llout and 6 Portrait Objects">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217561"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9" name="Chart/Table 1">
            <a:extLst>
              <a:ext uri="{FF2B5EF4-FFF2-40B4-BE49-F238E27FC236}">
                <a16:creationId xmlns:a16="http://schemas.microsoft.com/office/drawing/2014/main" id="{1919C709-175A-147C-1FEB-CD0FF35D26E1}"/>
              </a:ext>
            </a:extLst>
          </p:cNvPr>
          <p:cNvSpPr>
            <a:spLocks noGrp="1"/>
          </p:cNvSpPr>
          <p:nvPr>
            <p:ph sz="quarter" idx="22" hasCustomPrompt="1"/>
          </p:nvPr>
        </p:nvSpPr>
        <p:spPr>
          <a:xfrm>
            <a:off x="3217561" y="4225022"/>
            <a:ext cx="2760452"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17561" y="1320312"/>
            <a:ext cx="2760452"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2" name="Chart/Table Title 1">
            <a:extLst>
              <a:ext uri="{FF2B5EF4-FFF2-40B4-BE49-F238E27FC236}">
                <a16:creationId xmlns:a16="http://schemas.microsoft.com/office/drawing/2014/main" id="{85C037EC-D8AF-786F-4597-CB0297DB88FF}"/>
              </a:ext>
            </a:extLst>
          </p:cNvPr>
          <p:cNvSpPr>
            <a:spLocks noGrp="1"/>
          </p:cNvSpPr>
          <p:nvPr>
            <p:ph type="body" sz="quarter" idx="26" hasCustomPrompt="1"/>
          </p:nvPr>
        </p:nvSpPr>
        <p:spPr>
          <a:xfrm>
            <a:off x="3217561" y="3791132"/>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9195666"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4" name="Chart/Table 1">
            <a:extLst>
              <a:ext uri="{FF2B5EF4-FFF2-40B4-BE49-F238E27FC236}">
                <a16:creationId xmlns:a16="http://schemas.microsoft.com/office/drawing/2014/main" id="{870337FA-1AFC-2158-41CC-B2FD4592592E}"/>
              </a:ext>
            </a:extLst>
          </p:cNvPr>
          <p:cNvSpPr>
            <a:spLocks noGrp="1"/>
          </p:cNvSpPr>
          <p:nvPr>
            <p:ph sz="quarter" idx="28" hasCustomPrompt="1"/>
          </p:nvPr>
        </p:nvSpPr>
        <p:spPr>
          <a:xfrm>
            <a:off x="9195664" y="4225022"/>
            <a:ext cx="2760452"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5" name="Chart/Table 1">
            <a:extLst>
              <a:ext uri="{FF2B5EF4-FFF2-40B4-BE49-F238E27FC236}">
                <a16:creationId xmlns:a16="http://schemas.microsoft.com/office/drawing/2014/main" id="{9DE2F050-DAFA-83E9-328A-BB1D554CAB87}"/>
              </a:ext>
            </a:extLst>
          </p:cNvPr>
          <p:cNvSpPr>
            <a:spLocks noGrp="1"/>
          </p:cNvSpPr>
          <p:nvPr>
            <p:ph sz="quarter" idx="29" hasCustomPrompt="1"/>
          </p:nvPr>
        </p:nvSpPr>
        <p:spPr>
          <a:xfrm>
            <a:off x="9195664" y="1320312"/>
            <a:ext cx="2760452"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6" name="Chart/Table Title 1">
            <a:extLst>
              <a:ext uri="{FF2B5EF4-FFF2-40B4-BE49-F238E27FC236}">
                <a16:creationId xmlns:a16="http://schemas.microsoft.com/office/drawing/2014/main" id="{53F2037D-D5EC-9610-D5FD-6712C20B1C6A}"/>
              </a:ext>
            </a:extLst>
          </p:cNvPr>
          <p:cNvSpPr>
            <a:spLocks noGrp="1"/>
          </p:cNvSpPr>
          <p:nvPr>
            <p:ph type="body" sz="quarter" idx="30" hasCustomPrompt="1"/>
          </p:nvPr>
        </p:nvSpPr>
        <p:spPr>
          <a:xfrm>
            <a:off x="9195666" y="3791132"/>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29" name="Chart/Table Title 1">
            <a:extLst>
              <a:ext uri="{FF2B5EF4-FFF2-40B4-BE49-F238E27FC236}">
                <a16:creationId xmlns:a16="http://schemas.microsoft.com/office/drawing/2014/main" id="{32FBBBFD-B891-3BD6-1A34-F6021376C055}"/>
              </a:ext>
            </a:extLst>
          </p:cNvPr>
          <p:cNvSpPr>
            <a:spLocks noGrp="1"/>
          </p:cNvSpPr>
          <p:nvPr>
            <p:ph type="body" sz="quarter" idx="33" hasCustomPrompt="1"/>
          </p:nvPr>
        </p:nvSpPr>
        <p:spPr>
          <a:xfrm>
            <a:off x="6206613" y="884030"/>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0" name="Chart/Table 1">
            <a:extLst>
              <a:ext uri="{FF2B5EF4-FFF2-40B4-BE49-F238E27FC236}">
                <a16:creationId xmlns:a16="http://schemas.microsoft.com/office/drawing/2014/main" id="{6804B09B-BDC6-CDD7-1C2B-35C696DEC383}"/>
              </a:ext>
            </a:extLst>
          </p:cNvPr>
          <p:cNvSpPr>
            <a:spLocks noGrp="1"/>
          </p:cNvSpPr>
          <p:nvPr>
            <p:ph sz="quarter" idx="34" hasCustomPrompt="1"/>
          </p:nvPr>
        </p:nvSpPr>
        <p:spPr>
          <a:xfrm>
            <a:off x="6206613" y="4225022"/>
            <a:ext cx="2760452"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1" name="Chart/Table 1">
            <a:extLst>
              <a:ext uri="{FF2B5EF4-FFF2-40B4-BE49-F238E27FC236}">
                <a16:creationId xmlns:a16="http://schemas.microsoft.com/office/drawing/2014/main" id="{58281350-ECEF-353A-55CA-16770CD297BD}"/>
              </a:ext>
            </a:extLst>
          </p:cNvPr>
          <p:cNvSpPr>
            <a:spLocks noGrp="1"/>
          </p:cNvSpPr>
          <p:nvPr>
            <p:ph sz="quarter" idx="35" hasCustomPrompt="1"/>
          </p:nvPr>
        </p:nvSpPr>
        <p:spPr>
          <a:xfrm>
            <a:off x="6206613" y="1320312"/>
            <a:ext cx="2760452"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2" name="Chart/Table Title 1">
            <a:extLst>
              <a:ext uri="{FF2B5EF4-FFF2-40B4-BE49-F238E27FC236}">
                <a16:creationId xmlns:a16="http://schemas.microsoft.com/office/drawing/2014/main" id="{025B7873-FA78-A9FA-9387-EFD24861D192}"/>
              </a:ext>
            </a:extLst>
          </p:cNvPr>
          <p:cNvSpPr>
            <a:spLocks noGrp="1"/>
          </p:cNvSpPr>
          <p:nvPr>
            <p:ph type="body" sz="quarter" idx="36" hasCustomPrompt="1"/>
          </p:nvPr>
        </p:nvSpPr>
        <p:spPr>
          <a:xfrm>
            <a:off x="6206613" y="3791132"/>
            <a:ext cx="2760452"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4" name="Slide Stamps [AL]">
            <a:extLst>
              <a:ext uri="{FF2B5EF4-FFF2-40B4-BE49-F238E27FC236}">
                <a16:creationId xmlns:a16="http://schemas.microsoft.com/office/drawing/2014/main" id="{667A136C-50EA-BDC7-D423-5D04E81429A2}"/>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9508656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 Landscape Objects">
    <p:spTree>
      <p:nvGrpSpPr>
        <p:cNvPr id="1" name=""/>
        <p:cNvGrpSpPr/>
        <p:nvPr/>
      </p:nvGrpSpPr>
      <p:grpSpPr>
        <a:xfrm>
          <a:off x="0" y="0"/>
          <a:ext cx="0" cy="0"/>
          <a:chOff x="0" y="0"/>
          <a:chExt cx="0" cy="0"/>
        </a:xfrm>
      </p:grpSpPr>
      <p:sp>
        <p:nvSpPr>
          <p:cNvPr id="2" name="Slide Number Placeholder 1"/>
          <p:cNvSpPr>
            <a:spLocks noGrp="1"/>
          </p:cNvSpPr>
          <p:nvPr>
            <p:ph type="sldNum" sz="quarter" idx="25"/>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Chart/Table Title 1">
            <a:extLst>
              <a:ext uri="{FF2B5EF4-FFF2-40B4-BE49-F238E27FC236}">
                <a16:creationId xmlns:a16="http://schemas.microsoft.com/office/drawing/2014/main" id="{0841C0EF-D473-4BBA-5429-20838076D604}"/>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7" name="Chart/Table 1">
            <a:extLst>
              <a:ext uri="{FF2B5EF4-FFF2-40B4-BE49-F238E27FC236}">
                <a16:creationId xmlns:a16="http://schemas.microsoft.com/office/drawing/2014/main" id="{4A48BC3A-C17B-83CC-1B14-5A567917151E}"/>
              </a:ext>
            </a:extLst>
          </p:cNvPr>
          <p:cNvSpPr>
            <a:spLocks noGrp="1"/>
          </p:cNvSpPr>
          <p:nvPr>
            <p:ph sz="quarter" idx="22" hasCustomPrompt="1"/>
          </p:nvPr>
        </p:nvSpPr>
        <p:spPr>
          <a:xfrm>
            <a:off x="3217561" y="5193260"/>
            <a:ext cx="4254978"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8" name="Chart/Table 1">
            <a:extLst>
              <a:ext uri="{FF2B5EF4-FFF2-40B4-BE49-F238E27FC236}">
                <a16:creationId xmlns:a16="http://schemas.microsoft.com/office/drawing/2014/main" id="{DAF56037-13B3-5793-C748-23D04BDA328B}"/>
              </a:ext>
            </a:extLst>
          </p:cNvPr>
          <p:cNvSpPr>
            <a:spLocks noGrp="1"/>
          </p:cNvSpPr>
          <p:nvPr>
            <p:ph sz="quarter" idx="26" hasCustomPrompt="1"/>
          </p:nvPr>
        </p:nvSpPr>
        <p:spPr>
          <a:xfrm>
            <a:off x="3217560" y="1320313"/>
            <a:ext cx="4254978"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8" name="Chart/Table Title 1">
            <a:extLst>
              <a:ext uri="{FF2B5EF4-FFF2-40B4-BE49-F238E27FC236}">
                <a16:creationId xmlns:a16="http://schemas.microsoft.com/office/drawing/2014/main" id="{B092D83F-EC39-C566-D0F9-1B6820D155FD}"/>
              </a:ext>
            </a:extLst>
          </p:cNvPr>
          <p:cNvSpPr>
            <a:spLocks noGrp="1"/>
          </p:cNvSpPr>
          <p:nvPr>
            <p:ph type="body" sz="quarter" idx="28"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3" name="Chart/Table 1">
            <a:extLst>
              <a:ext uri="{FF2B5EF4-FFF2-40B4-BE49-F238E27FC236}">
                <a16:creationId xmlns:a16="http://schemas.microsoft.com/office/drawing/2014/main" id="{F6EFB9E6-48F8-9467-A28F-72ADAA628E35}"/>
              </a:ext>
            </a:extLst>
          </p:cNvPr>
          <p:cNvSpPr>
            <a:spLocks noGrp="1"/>
          </p:cNvSpPr>
          <p:nvPr>
            <p:ph sz="quarter" idx="30" hasCustomPrompt="1"/>
          </p:nvPr>
        </p:nvSpPr>
        <p:spPr>
          <a:xfrm>
            <a:off x="7701139" y="1320313"/>
            <a:ext cx="4254978"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6" name="Footnote">
            <a:extLst>
              <a:ext uri="{FF2B5EF4-FFF2-40B4-BE49-F238E27FC236}">
                <a16:creationId xmlns:a16="http://schemas.microsoft.com/office/drawing/2014/main" id="{C2431D2D-5D89-35E3-FA3C-60909956D2BC}"/>
              </a:ext>
            </a:extLst>
          </p:cNvPr>
          <p:cNvSpPr>
            <a:spLocks noGrp="1"/>
          </p:cNvSpPr>
          <p:nvPr>
            <p:ph type="body" sz="quarter" idx="32"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27" name="Title 26">
            <a:extLst>
              <a:ext uri="{FF2B5EF4-FFF2-40B4-BE49-F238E27FC236}">
                <a16:creationId xmlns:a16="http://schemas.microsoft.com/office/drawing/2014/main" id="{D99B93D3-4058-F5C3-0101-46621C344847}"/>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28" name="Chart/Table 1">
            <a:extLst>
              <a:ext uri="{FF2B5EF4-FFF2-40B4-BE49-F238E27FC236}">
                <a16:creationId xmlns:a16="http://schemas.microsoft.com/office/drawing/2014/main" id="{A935140F-C324-72A2-DD68-CF159A2595D7}"/>
              </a:ext>
            </a:extLst>
          </p:cNvPr>
          <p:cNvSpPr>
            <a:spLocks noGrp="1"/>
          </p:cNvSpPr>
          <p:nvPr>
            <p:ph sz="quarter" idx="33" hasCustomPrompt="1"/>
          </p:nvPr>
        </p:nvSpPr>
        <p:spPr>
          <a:xfrm>
            <a:off x="3217561" y="3256786"/>
            <a:ext cx="4254978"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2" name="Chart/Table 1">
            <a:extLst>
              <a:ext uri="{FF2B5EF4-FFF2-40B4-BE49-F238E27FC236}">
                <a16:creationId xmlns:a16="http://schemas.microsoft.com/office/drawing/2014/main" id="{3F1CBA0F-A3AE-BE59-5253-70AA96FFB255}"/>
              </a:ext>
            </a:extLst>
          </p:cNvPr>
          <p:cNvSpPr>
            <a:spLocks noGrp="1"/>
          </p:cNvSpPr>
          <p:nvPr>
            <p:ph sz="quarter" idx="37" hasCustomPrompt="1"/>
          </p:nvPr>
        </p:nvSpPr>
        <p:spPr>
          <a:xfrm>
            <a:off x="7701139" y="5193260"/>
            <a:ext cx="4254978"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3" name="Chart/Table 1">
            <a:extLst>
              <a:ext uri="{FF2B5EF4-FFF2-40B4-BE49-F238E27FC236}">
                <a16:creationId xmlns:a16="http://schemas.microsoft.com/office/drawing/2014/main" id="{1B651BBD-35FD-2333-EBC0-3C3EE29F0157}"/>
              </a:ext>
            </a:extLst>
          </p:cNvPr>
          <p:cNvSpPr>
            <a:spLocks noGrp="1"/>
          </p:cNvSpPr>
          <p:nvPr>
            <p:ph sz="quarter" idx="38" hasCustomPrompt="1"/>
          </p:nvPr>
        </p:nvSpPr>
        <p:spPr>
          <a:xfrm>
            <a:off x="7701139" y="3256786"/>
            <a:ext cx="4254978"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4" name="Chart/Table Title 1">
            <a:extLst>
              <a:ext uri="{FF2B5EF4-FFF2-40B4-BE49-F238E27FC236}">
                <a16:creationId xmlns:a16="http://schemas.microsoft.com/office/drawing/2014/main" id="{D5F573CF-2030-7895-3E44-7660584A3E2E}"/>
              </a:ext>
            </a:extLst>
          </p:cNvPr>
          <p:cNvSpPr>
            <a:spLocks noGrp="1"/>
          </p:cNvSpPr>
          <p:nvPr>
            <p:ph type="body" sz="quarter" idx="39" hasCustomPrompt="1"/>
          </p:nvPr>
        </p:nvSpPr>
        <p:spPr>
          <a:xfrm>
            <a:off x="7701139" y="474208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5" name="Chart/Table Title 1">
            <a:extLst>
              <a:ext uri="{FF2B5EF4-FFF2-40B4-BE49-F238E27FC236}">
                <a16:creationId xmlns:a16="http://schemas.microsoft.com/office/drawing/2014/main" id="{56423D59-F8C5-E33E-DC90-27F9BCAA3933}"/>
              </a:ext>
            </a:extLst>
          </p:cNvPr>
          <p:cNvSpPr>
            <a:spLocks noGrp="1"/>
          </p:cNvSpPr>
          <p:nvPr>
            <p:ph type="body" sz="quarter" idx="40" hasCustomPrompt="1"/>
          </p:nvPr>
        </p:nvSpPr>
        <p:spPr>
          <a:xfrm>
            <a:off x="7701139" y="2813055"/>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6" name="Chart/Table Title 1">
            <a:extLst>
              <a:ext uri="{FF2B5EF4-FFF2-40B4-BE49-F238E27FC236}">
                <a16:creationId xmlns:a16="http://schemas.microsoft.com/office/drawing/2014/main" id="{23B77BB2-381B-38EC-CB77-A07F9A4A6B21}"/>
              </a:ext>
            </a:extLst>
          </p:cNvPr>
          <p:cNvSpPr>
            <a:spLocks noGrp="1"/>
          </p:cNvSpPr>
          <p:nvPr>
            <p:ph type="body" sz="quarter" idx="41" hasCustomPrompt="1"/>
          </p:nvPr>
        </p:nvSpPr>
        <p:spPr>
          <a:xfrm>
            <a:off x="3217561" y="2813055"/>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8" name="Chart/Table Title 1">
            <a:extLst>
              <a:ext uri="{FF2B5EF4-FFF2-40B4-BE49-F238E27FC236}">
                <a16:creationId xmlns:a16="http://schemas.microsoft.com/office/drawing/2014/main" id="{9F0BCEE3-1EC6-360E-399F-4D7CF285BDE6}"/>
              </a:ext>
            </a:extLst>
          </p:cNvPr>
          <p:cNvSpPr>
            <a:spLocks noGrp="1"/>
          </p:cNvSpPr>
          <p:nvPr>
            <p:ph type="body" sz="quarter" idx="42" hasCustomPrompt="1"/>
          </p:nvPr>
        </p:nvSpPr>
        <p:spPr>
          <a:xfrm>
            <a:off x="3217561" y="474208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4" name="Slide Stamps [AL]">
            <a:extLst>
              <a:ext uri="{FF2B5EF4-FFF2-40B4-BE49-F238E27FC236}">
                <a16:creationId xmlns:a16="http://schemas.microsoft.com/office/drawing/2014/main" id="{00C99A12-0309-60D0-8CEE-D077688C666C}"/>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863243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Text and 2 Right Objects">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Chart/Table Title 1">
            <a:extLst>
              <a:ext uri="{FF2B5EF4-FFF2-40B4-BE49-F238E27FC236}">
                <a16:creationId xmlns:a16="http://schemas.microsoft.com/office/drawing/2014/main" id="{0172E385-EDCB-4B8E-60BF-17E2D4EA91B5}"/>
              </a:ext>
            </a:extLst>
          </p:cNvPr>
          <p:cNvSpPr>
            <a:spLocks noGrp="1"/>
          </p:cNvSpPr>
          <p:nvPr>
            <p:ph type="body" sz="quarter" idx="26"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7" name="Chart/Table 1">
            <a:extLst>
              <a:ext uri="{FF2B5EF4-FFF2-40B4-BE49-F238E27FC236}">
                <a16:creationId xmlns:a16="http://schemas.microsoft.com/office/drawing/2014/main" id="{6BE6B12C-98F9-3DC9-C586-5E7BA3846CA6}"/>
              </a:ext>
            </a:extLst>
          </p:cNvPr>
          <p:cNvSpPr>
            <a:spLocks noGrp="1"/>
          </p:cNvSpPr>
          <p:nvPr>
            <p:ph sz="quarter" idx="27" hasCustomPrompt="1"/>
          </p:nvPr>
        </p:nvSpPr>
        <p:spPr>
          <a:xfrm>
            <a:off x="7701139"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8" name="Chart/Table 1">
            <a:extLst>
              <a:ext uri="{FF2B5EF4-FFF2-40B4-BE49-F238E27FC236}">
                <a16:creationId xmlns:a16="http://schemas.microsoft.com/office/drawing/2014/main" id="{241B1199-8BE4-95B2-0B58-64A740835CB9}"/>
              </a:ext>
            </a:extLst>
          </p:cNvPr>
          <p:cNvSpPr>
            <a:spLocks noGrp="1"/>
          </p:cNvSpPr>
          <p:nvPr>
            <p:ph sz="quarter" idx="28" hasCustomPrompt="1"/>
          </p:nvPr>
        </p:nvSpPr>
        <p:spPr>
          <a:xfrm>
            <a:off x="7701139"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9" name="Chart/Table Title 1">
            <a:extLst>
              <a:ext uri="{FF2B5EF4-FFF2-40B4-BE49-F238E27FC236}">
                <a16:creationId xmlns:a16="http://schemas.microsoft.com/office/drawing/2014/main" id="{3BB368AB-57FA-15A5-D252-9FF682D4010C}"/>
              </a:ext>
            </a:extLst>
          </p:cNvPr>
          <p:cNvSpPr>
            <a:spLocks noGrp="1"/>
          </p:cNvSpPr>
          <p:nvPr>
            <p:ph type="body" sz="quarter" idx="29" hasCustomPrompt="1"/>
          </p:nvPr>
        </p:nvSpPr>
        <p:spPr>
          <a:xfrm>
            <a:off x="7701139"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1" name="Footnote">
            <a:extLst>
              <a:ext uri="{FF2B5EF4-FFF2-40B4-BE49-F238E27FC236}">
                <a16:creationId xmlns:a16="http://schemas.microsoft.com/office/drawing/2014/main" id="{5E9626C7-8DEC-13BE-436A-25F960C8778B}"/>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3" name="TextBox 1">
            <a:extLst>
              <a:ext uri="{FF2B5EF4-FFF2-40B4-BE49-F238E27FC236}">
                <a16:creationId xmlns:a16="http://schemas.microsoft.com/office/drawing/2014/main" id="{E4A1E74C-7F3A-9739-BBB8-444F6891DADC}"/>
              </a:ext>
            </a:extLst>
          </p:cNvPr>
          <p:cNvSpPr>
            <a:spLocks noGrp="1"/>
          </p:cNvSpPr>
          <p:nvPr>
            <p:ph type="body" sz="quarter" idx="11" hasCustomPrompt="1"/>
          </p:nvPr>
        </p:nvSpPr>
        <p:spPr>
          <a:xfrm>
            <a:off x="3217561" y="884029"/>
            <a:ext cx="4254979"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44DBDD8A-51AE-DF29-31C1-45C90B91CC2C}"/>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4" name="Slide Stamps [AL]">
            <a:extLst>
              <a:ext uri="{FF2B5EF4-FFF2-40B4-BE49-F238E27FC236}">
                <a16:creationId xmlns:a16="http://schemas.microsoft.com/office/drawing/2014/main" id="{082C0FDA-2F50-660A-B30B-31A2CAD03AE7}"/>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70459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Notice">
    <p:spTree>
      <p:nvGrpSpPr>
        <p:cNvPr id="1" name=""/>
        <p:cNvGrpSpPr/>
        <p:nvPr/>
      </p:nvGrpSpPr>
      <p:grpSpPr>
        <a:xfrm>
          <a:off x="0" y="0"/>
          <a:ext cx="0" cy="0"/>
          <a:chOff x="0" y="0"/>
          <a:chExt cx="0" cy="0"/>
        </a:xfrm>
      </p:grpSpPr>
      <p:sp>
        <p:nvSpPr>
          <p:cNvPr id="7" name="Do not remove" hidden="1"/>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6" name="Slide Number Placeholder 5"/>
          <p:cNvSpPr>
            <a:spLocks noGrp="1"/>
          </p:cNvSpPr>
          <p:nvPr>
            <p:ph type="sldNum" sz="quarter" idx="10"/>
          </p:nvPr>
        </p:nvSpPr>
        <p:spPr>
          <a:xfrm>
            <a:off x="11753612" y="6561725"/>
            <a:ext cx="263854" cy="230832"/>
          </a:xfrm>
        </p:spPr>
        <p:txBody>
          <a:bodyPr lIns="91440" tIns="45720" rIns="0" bIns="45720"/>
          <a:lstStyle>
            <a:lvl1pPr>
              <a:defRPr>
                <a:latin typeface="PJT Sans" panose="020B0004030202000304" pitchFamily="34" charset="0"/>
              </a:defRPr>
            </a:lvl1pPr>
          </a:lstStyle>
          <a:p>
            <a:fld id="{2E360866-88D1-432E-9E63-D3B7109A7F7E}" type="slidenum">
              <a:rPr lang="en-US" smtClean="0"/>
              <a:t>‹#›</a:t>
            </a:fld>
            <a:endParaRPr lang="en-US"/>
          </a:p>
        </p:txBody>
      </p:sp>
      <p:sp>
        <p:nvSpPr>
          <p:cNvPr id="3" name="Disclaimer Text"/>
          <p:cNvSpPr txBox="1"/>
          <p:nvPr/>
        </p:nvSpPr>
        <p:spPr>
          <a:xfrm>
            <a:off x="3217561" y="884031"/>
            <a:ext cx="8738557" cy="5182662"/>
          </a:xfrm>
          <a:prstGeom prst="rect">
            <a:avLst/>
          </a:prstGeom>
          <a:noFill/>
        </p:spPr>
        <p:txBody>
          <a:bodyPr wrap="square" lIns="0" tIns="0" rIns="0" bIns="0" numCol="2" spcCol="457200" rtlCol="0">
            <a:noAutofit/>
          </a:bodyPr>
          <a:lstStyle/>
          <a:p>
            <a:pPr marL="0" marR="0">
              <a:lnSpc>
                <a:spcPct val="107000"/>
              </a:lnSpc>
              <a:spcBef>
                <a:spcPts val="0"/>
              </a:spcBef>
              <a:spcAft>
                <a:spcPts val="800"/>
              </a:spcAft>
            </a:pPr>
            <a:r>
              <a:rPr lang="en-US" sz="800" dirty="0">
                <a:effectLst/>
                <a:latin typeface="PJT Sans" panose="020B0004030202000304" pitchFamily="34" charset="0"/>
                <a:ea typeface="Calibri" panose="020F0502020204030204" pitchFamily="34" charset="0"/>
                <a:cs typeface="Times New Roman" panose="02020603050405020304" pitchFamily="18" charset="0"/>
              </a:rPr>
              <a:t>This document contains highly confidential information and is solely for informational purposes. You should not rely upon it or use it to form the definitive basis for any decision or action whatsoever, with respect to any proposed transaction or otherwise. You and your affiliates and agents must hold this document and any oral information provided in connection with this document, as well as any information derived by you from the information contained herein, in strict confidence and may not communicate, reproduce or disclose it to any other person, or refer to it publicly, in whole or in part at any time, except with our prior written consent. If you are not the intended recipient of this document, please delete and destroy all copies immediately.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dirty="0">
                <a:effectLst/>
                <a:latin typeface="PJT Sans" panose="020B0004030202000304" pitchFamily="34" charset="0"/>
                <a:ea typeface="Calibri" panose="020F0502020204030204" pitchFamily="34" charset="0"/>
                <a:cs typeface="Times New Roman" panose="02020603050405020304" pitchFamily="18" charset="0"/>
              </a:rPr>
              <a:t>This document is “as is” and is based, in part, on information obtained from other sources. We have assumed and relied upon the accuracy and completeness of such information for purposes of this document and have not independently verified any such information. Neither we nor any of our affiliates or agents, makes any representation or warranty, express or implied, in relation to the accuracy or completeness of the information contained in this document or any oral information provided in connection herewith, or any data it generates and expressly disclaim any and all liability (whether direct or indirect, in contract, tort or otherwise) in relation to any of such information or any errors or omissions therein. Any views or terms contained herein are preliminary, and are based on financial, economic, market and other conditions prevailing as of the date of this document and are subject to change. We undertake no obligation or responsibility to update any of the information contained in this document. Past performance does not guarantee or predict future performance.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dirty="0">
                <a:effectLst/>
                <a:latin typeface="PJT Sans" panose="020B0004030202000304" pitchFamily="34" charset="0"/>
                <a:ea typeface="Calibri" panose="020F0502020204030204" pitchFamily="34" charset="0"/>
                <a:cs typeface="Times New Roman" panose="02020603050405020304" pitchFamily="18" charset="0"/>
              </a:rPr>
              <a:t>This document does not constitute an offer to sell or the solicitation of an offer to buy any security, nor does it constitute an offer or commitment to lend, syndicate or arrange a financing, underwrite or purchase or act as an agent or advisor or in any other capacity with respect to any transaction, or commit capital, or to participate in any trading strategies, and does not constitute legal, regulatory, accounting or tax advice to the recipient. This document does not constitute and should not be considered as any form of financial opinion or recommendation by us or any of our affiliates. This document is not a research report nor should it be construed as such.</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dirty="0">
                <a:effectLst/>
                <a:latin typeface="PJT Sans" panose="020B0004030202000304" pitchFamily="34" charset="0"/>
                <a:ea typeface="Calibri" panose="020F0502020204030204" pitchFamily="34" charset="0"/>
                <a:cs typeface="Times New Roman" panose="02020603050405020304" pitchFamily="18" charset="0"/>
              </a:rPr>
              <a:t>This document may include information from the S&amp;P Capital IQ Platform Service. Such information is subject to the following: “Copyright © 2024, S&amp;P Capital IQ (and its affiliates, as applicable). This may contain information obtained from third parties, including ratings from credit ratings agencies such as Standard &amp; Poor’s. Reproduction and distribution of third party content in any form is prohibited except with the prior written permission of the related third party. Third party content providers do not guarantee the accuracy, completeness, timeliness or availability of any information, including ratings, and are not responsible for any errors or omissions (negligent or otherwise), regardless of the cause, or for the results obtained from the use of such content. THIRD PARTY CONTENT PROVIDERS GIVE NO EXPRESS OR IMPLIED WARRANTIES, INCLUDING, BUT NOT LIMITED TO, ANY WARRANTIES OF MERCHANTABILITY OR FITNESS FOR A PARTICULAR PURPOSE OR USE. THIRD PARTY CONTENT PROVIDERS SHALL NOT BE LIABLE FOR ANY DIRECT, INDIRECT, INCIDENTAL, EXEMPLARY, COMPENSATORY, PUNITIVE, SPECIAL OR CONSEQUENTIAL DAMAGES, COSTS, EXPENSES, LEGAL FEES, OR LOSSES (INCLUDING LOST INCOME OR PROFITS AND OPPORTUNITY COSTS OR LOSSES CAUSED BY NEGLIGENCE) IN CONNECTION WITH ANY USE OF THEIR CONTENT, INCLUDING RATINGS. Credit ratings are statements of opinions and are not statements of fact or recommendations to purchase, hold or sell securities. They do not address the suitability of securities or the suitability of securities for investment purposes, and should not be relied on as investment advice.”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dirty="0">
                <a:effectLst/>
                <a:latin typeface="PJT Sans" panose="020B0004030202000304" pitchFamily="34" charset="0"/>
                <a:ea typeface="Calibri" panose="020F0502020204030204" pitchFamily="34" charset="0"/>
                <a:cs typeface="Times New Roman" panose="02020603050405020304" pitchFamily="18" charset="0"/>
              </a:rPr>
              <a:t>This document may include information from SNL Financial LC.</a:t>
            </a:r>
            <a:r>
              <a:rPr lang="en-US" sz="800" dirty="0">
                <a:effectLst/>
                <a:latin typeface="Calibri" panose="020F0502020204030204" pitchFamily="34" charset="0"/>
                <a:ea typeface="Calibri" panose="020F0502020204030204" pitchFamily="34" charset="0"/>
                <a:cs typeface="Calibri" panose="020F0502020204030204" pitchFamily="34" charset="0"/>
              </a:rPr>
              <a:t> </a:t>
            </a:r>
            <a:r>
              <a:rPr lang="en-US" sz="800" dirty="0">
                <a:effectLst/>
                <a:latin typeface="PJT Sans" panose="020B0004030202000304" pitchFamily="34" charset="0"/>
                <a:ea typeface="Calibri" panose="020F0502020204030204" pitchFamily="34" charset="0"/>
                <a:cs typeface="Times New Roman" panose="02020603050405020304" pitchFamily="18" charset="0"/>
              </a:rPr>
              <a:t> Such information is subject to the following: “CONTAINS COPYRIGHTED AND TRADE SECRET MATERIAL DISTRIBUTED UNDER LICENSE FROM SNL. FOR RECIPIENT’S INTERNAL USE ONLY.”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dirty="0">
                <a:effectLst/>
                <a:latin typeface="PJT Sans" panose="020B0004030202000304" pitchFamily="34" charset="0"/>
                <a:ea typeface="Calibri" panose="020F0502020204030204" pitchFamily="34" charset="0"/>
                <a:cs typeface="Times New Roman" panose="02020603050405020304" pitchFamily="18" charset="0"/>
              </a:rPr>
              <a:t>PJT Partners is an SEC registered broker-dealer and is a member of FINRA and SIPC.</a:t>
            </a:r>
            <a:r>
              <a:rPr lang="en-US" sz="800" dirty="0">
                <a:effectLst/>
                <a:latin typeface="Calibri" panose="020F0502020204030204" pitchFamily="34" charset="0"/>
                <a:ea typeface="Calibri" panose="020F0502020204030204" pitchFamily="34" charset="0"/>
                <a:cs typeface="Calibri" panose="020F0502020204030204" pitchFamily="34" charset="0"/>
              </a:rPr>
              <a:t> </a:t>
            </a:r>
            <a:r>
              <a:rPr lang="en-US" sz="800" dirty="0">
                <a:effectLst/>
                <a:latin typeface="PJT Sans" panose="020B0004030202000304" pitchFamily="34" charset="0"/>
                <a:ea typeface="Calibri" panose="020F0502020204030204" pitchFamily="34" charset="0"/>
                <a:cs typeface="Times New Roman" panose="02020603050405020304" pitchFamily="18" charset="0"/>
              </a:rPr>
              <a:t>PJT Partners is represented in the United Kingdom by PJT Partners (UK) Limited.</a:t>
            </a:r>
            <a:r>
              <a:rPr lang="en-US" sz="800" dirty="0">
                <a:effectLst/>
                <a:latin typeface="Calibri" panose="020F0502020204030204" pitchFamily="34" charset="0"/>
                <a:ea typeface="Calibri" panose="020F0502020204030204" pitchFamily="34" charset="0"/>
                <a:cs typeface="Calibri" panose="020F0502020204030204" pitchFamily="34" charset="0"/>
              </a:rPr>
              <a:t> </a:t>
            </a:r>
            <a:r>
              <a:rPr lang="en-US" sz="800" dirty="0">
                <a:effectLst/>
                <a:latin typeface="PJT Sans" panose="020B0004030202000304" pitchFamily="34" charset="0"/>
                <a:ea typeface="Calibri" panose="020F0502020204030204" pitchFamily="34" charset="0"/>
                <a:cs typeface="Times New Roman" panose="02020603050405020304" pitchFamily="18" charset="0"/>
              </a:rPr>
              <a:t>PJT Partners (UK) Limited is </a:t>
            </a:r>
            <a:r>
              <a:rPr lang="en-US" sz="800" dirty="0" err="1">
                <a:effectLst/>
                <a:latin typeface="PJT Sans" panose="020B0004030202000304" pitchFamily="34" charset="0"/>
                <a:ea typeface="Calibri" panose="020F0502020204030204" pitchFamily="34" charset="0"/>
                <a:cs typeface="Times New Roman" panose="02020603050405020304" pitchFamily="18" charset="0"/>
              </a:rPr>
              <a:t>authorised</a:t>
            </a:r>
            <a:r>
              <a:rPr lang="en-US" sz="800" dirty="0">
                <a:effectLst/>
                <a:latin typeface="PJT Sans" panose="020B0004030202000304" pitchFamily="34" charset="0"/>
                <a:ea typeface="Calibri" panose="020F0502020204030204" pitchFamily="34" charset="0"/>
                <a:cs typeface="Times New Roman" panose="02020603050405020304" pitchFamily="18" charset="0"/>
              </a:rPr>
              <a:t> and regulated by the Financial Conduct Authority (Ref No. 678983) and is a company registered in England and Wales (No. 9424559).</a:t>
            </a:r>
            <a:r>
              <a:rPr lang="en-US" sz="800" dirty="0">
                <a:effectLst/>
                <a:latin typeface="Calibri" panose="020F0502020204030204" pitchFamily="34" charset="0"/>
                <a:ea typeface="Calibri" panose="020F0502020204030204" pitchFamily="34" charset="0"/>
                <a:cs typeface="Calibri" panose="020F0502020204030204" pitchFamily="34" charset="0"/>
              </a:rPr>
              <a:t> </a:t>
            </a:r>
            <a:r>
              <a:rPr lang="en-US" sz="800" dirty="0">
                <a:effectLst/>
                <a:latin typeface="PJT Sans" panose="020B0004030202000304" pitchFamily="34" charset="0"/>
                <a:ea typeface="Calibri" panose="020F0502020204030204" pitchFamily="34" charset="0"/>
                <a:cs typeface="Times New Roman" panose="02020603050405020304" pitchFamily="18" charset="0"/>
              </a:rPr>
              <a:t>PJT Partners is represented in the European Economic Union by PJT Partners Park Hill (Spain) A.V., S.A.U., a firm authorized and regulated by the </a:t>
            </a:r>
            <a:r>
              <a:rPr lang="en-US" sz="800" dirty="0" err="1">
                <a:effectLst/>
                <a:latin typeface="PJT Sans" panose="020B0004030202000304" pitchFamily="34" charset="0"/>
                <a:ea typeface="Calibri" panose="020F0502020204030204" pitchFamily="34" charset="0"/>
                <a:cs typeface="Times New Roman" panose="02020603050405020304" pitchFamily="18" charset="0"/>
              </a:rPr>
              <a:t>Comision</a:t>
            </a:r>
            <a:r>
              <a:rPr lang="en-US" sz="800" dirty="0">
                <a:effectLst/>
                <a:latin typeface="PJT Sans" panose="020B0004030202000304" pitchFamily="34" charset="0"/>
                <a:ea typeface="Calibri" panose="020F0502020204030204" pitchFamily="34" charset="0"/>
                <a:cs typeface="Times New Roman" panose="02020603050405020304" pitchFamily="18" charset="0"/>
              </a:rPr>
              <a:t> Nacional del Mercado de </a:t>
            </a:r>
            <a:r>
              <a:rPr lang="en-US" sz="800" dirty="0" err="1">
                <a:effectLst/>
                <a:latin typeface="PJT Sans" panose="020B0004030202000304" pitchFamily="34" charset="0"/>
                <a:ea typeface="Calibri" panose="020F0502020204030204" pitchFamily="34" charset="0"/>
                <a:cs typeface="Times New Roman" panose="02020603050405020304" pitchFamily="18" charset="0"/>
              </a:rPr>
              <a:t>Valores</a:t>
            </a:r>
            <a:r>
              <a:rPr lang="en-US" sz="800" dirty="0">
                <a:effectLst/>
                <a:latin typeface="PJT Sans" panose="020B0004030202000304" pitchFamily="34" charset="0"/>
                <a:ea typeface="Calibri" panose="020F0502020204030204" pitchFamily="34" charset="0"/>
                <a:cs typeface="Times New Roman" panose="02020603050405020304" pitchFamily="18" charset="0"/>
              </a:rPr>
              <a:t> (“CNMV”). PJT Partners is represented in Hong Kong by PJT Partners (HK) Limited, </a:t>
            </a:r>
            <a:r>
              <a:rPr lang="en-US" sz="800" dirty="0" err="1">
                <a:effectLst/>
                <a:latin typeface="PJT Sans" panose="020B0004030202000304" pitchFamily="34" charset="0"/>
                <a:ea typeface="Calibri" panose="020F0502020204030204" pitchFamily="34" charset="0"/>
                <a:cs typeface="Times New Roman" panose="02020603050405020304" pitchFamily="18" charset="0"/>
              </a:rPr>
              <a:t>authorised</a:t>
            </a:r>
            <a:r>
              <a:rPr lang="en-US" sz="800" dirty="0">
                <a:effectLst/>
                <a:latin typeface="PJT Sans" panose="020B0004030202000304" pitchFamily="34" charset="0"/>
                <a:ea typeface="Calibri" panose="020F0502020204030204" pitchFamily="34" charset="0"/>
                <a:cs typeface="Times New Roman" panose="02020603050405020304" pitchFamily="18" charset="0"/>
              </a:rPr>
              <a:t> and regulated by the Securities and Futures Commission, and in Australia, by PJT Partners (HK) Limited, by relying on a passport license approved by the Australia Securities and Investment Commission. PJT Partners is represented in Japan by PJT Partners Japan K.K., a registered Type II Financial Instruments Business Operator (Registration Number: Director of Kanto Local Finance Bureau Kin-</a:t>
            </a:r>
            <a:r>
              <a:rPr lang="en-US" sz="800" dirty="0" err="1">
                <a:effectLst/>
                <a:latin typeface="PJT Sans" panose="020B0004030202000304" pitchFamily="34" charset="0"/>
                <a:ea typeface="Calibri" panose="020F0502020204030204" pitchFamily="34" charset="0"/>
                <a:cs typeface="Times New Roman" panose="02020603050405020304" pitchFamily="18" charset="0"/>
              </a:rPr>
              <a:t>sho</a:t>
            </a:r>
            <a:r>
              <a:rPr lang="en-US" sz="800" dirty="0">
                <a:effectLst/>
                <a:latin typeface="PJT Sans" panose="020B0004030202000304" pitchFamily="34" charset="0"/>
                <a:ea typeface="Calibri" panose="020F0502020204030204" pitchFamily="34" charset="0"/>
                <a:cs typeface="Times New Roman" panose="02020603050405020304" pitchFamily="18" charset="0"/>
              </a:rPr>
              <a:t> No. 3409), </a:t>
            </a:r>
            <a:r>
              <a:rPr lang="en-US" sz="800" dirty="0" err="1">
                <a:effectLst/>
                <a:latin typeface="PJT Sans" panose="020B0004030202000304" pitchFamily="34" charset="0"/>
                <a:ea typeface="Calibri" panose="020F0502020204030204" pitchFamily="34" charset="0"/>
                <a:cs typeface="Times New Roman" panose="02020603050405020304" pitchFamily="18" charset="0"/>
              </a:rPr>
              <a:t>authorised</a:t>
            </a:r>
            <a:r>
              <a:rPr lang="en-US" sz="800" dirty="0">
                <a:effectLst/>
                <a:latin typeface="PJT Sans" panose="020B0004030202000304" pitchFamily="34" charset="0"/>
                <a:ea typeface="Calibri" panose="020F0502020204030204" pitchFamily="34" charset="0"/>
                <a:cs typeface="Times New Roman" panose="02020603050405020304" pitchFamily="18" charset="0"/>
              </a:rPr>
              <a:t> and regulated by the Financial Services Agency and the Kanto Local Finance Bureau. In connection with our capital raising services in Canada, PJT Partners relies on the international dealer exemption pursuant to subsection 8.18(2) of National Instrument 31-103 Registration Requirements.</a:t>
            </a:r>
            <a:r>
              <a:rPr lang="en-US" sz="800" dirty="0">
                <a:effectLst/>
                <a:latin typeface="Calibri" panose="020F0502020204030204" pitchFamily="34" charset="0"/>
                <a:ea typeface="Calibri" panose="020F0502020204030204" pitchFamily="34" charset="0"/>
                <a:cs typeface="Calibri" panose="020F0502020204030204" pitchFamily="34" charset="0"/>
              </a:rPr>
              <a:t> </a:t>
            </a:r>
            <a:r>
              <a:rPr lang="en-US" sz="800" dirty="0">
                <a:effectLst/>
                <a:latin typeface="PJT Sans" panose="020B0004030202000304" pitchFamily="34" charset="0"/>
                <a:ea typeface="Calibri" panose="020F0502020204030204" pitchFamily="34" charset="0"/>
                <a:cs typeface="Times New Roman" panose="02020603050405020304" pitchFamily="18" charset="0"/>
              </a:rPr>
              <a:t>Please see </a:t>
            </a:r>
            <a:r>
              <a:rPr lang="en-US" sz="800" u="sng" dirty="0">
                <a:solidFill>
                  <a:srgbClr val="0563C1"/>
                </a:solidFill>
                <a:effectLst/>
                <a:latin typeface="PJT Sans" panose="020B0004030202000304" pitchFamily="34" charset="0"/>
                <a:ea typeface="Calibri" panose="020F0502020204030204" pitchFamily="34" charset="0"/>
                <a:cs typeface="Times New Roman" panose="02020603050405020304" pitchFamily="18" charset="0"/>
                <a:hlinkClick r:id="rId5"/>
              </a:rPr>
              <a:t>https://pjtpartners.com/regulatory-disclosure</a:t>
            </a:r>
            <a:r>
              <a:rPr lang="en-US" sz="800" dirty="0">
                <a:effectLst/>
                <a:latin typeface="PJT Sans" panose="020B0004030202000304" pitchFamily="34" charset="0"/>
                <a:ea typeface="Calibri" panose="020F0502020204030204" pitchFamily="34" charset="0"/>
                <a:cs typeface="Times New Roman" panose="02020603050405020304" pitchFamily="18" charset="0"/>
              </a:rPr>
              <a:t> for more information.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dirty="0">
                <a:effectLst/>
                <a:latin typeface="PJT Sans" panose="020B0004030202000304" pitchFamily="34" charset="0"/>
                <a:ea typeface="Calibri" panose="020F0502020204030204" pitchFamily="34" charset="0"/>
                <a:cs typeface="Times New Roman" panose="02020603050405020304" pitchFamily="18" charset="0"/>
              </a:rPr>
              <a:t>Copyright © 2024, PJT Partners LP (and its affiliates, as applicable).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dirty="0">
                <a:effectLst/>
                <a:latin typeface="PJT Sans" panose="020B00040302020003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Do not remove" hidden="1"/>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0" name="Footnote">
            <a:extLst>
              <a:ext uri="{FF2B5EF4-FFF2-40B4-BE49-F238E27FC236}">
                <a16:creationId xmlns:a16="http://schemas.microsoft.com/office/drawing/2014/main" id="{711113CF-A762-4B0C-958E-89798E48250C}"/>
              </a:ext>
            </a:extLst>
          </p:cNvPr>
          <p:cNvSpPr>
            <a:spLocks noGrp="1"/>
          </p:cNvSpPr>
          <p:nvPr>
            <p:ph type="body" sz="quarter" idx="1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1" name="TextBox 10">
            <a:extLst>
              <a:ext uri="{FF2B5EF4-FFF2-40B4-BE49-F238E27FC236}">
                <a16:creationId xmlns:a16="http://schemas.microsoft.com/office/drawing/2014/main" id="{027A41D4-95BF-AEFC-B1B7-A97959194C69}"/>
              </a:ext>
            </a:extLst>
          </p:cNvPr>
          <p:cNvSpPr txBox="1"/>
          <p:nvPr/>
        </p:nvSpPr>
        <p:spPr>
          <a:xfrm>
            <a:off x="190500" y="845835"/>
            <a:ext cx="2862072" cy="369332"/>
          </a:xfrm>
          <a:prstGeom prst="rect">
            <a:avLst/>
          </a:prstGeom>
          <a:noFill/>
        </p:spPr>
        <p:txBody>
          <a:bodyPr wrap="none" lIns="0" tIns="0" rIns="0" bIns="0" rtlCol="0">
            <a:spAutoFit/>
          </a:bodyPr>
          <a:lstStyle/>
          <a:p>
            <a:pPr algn="l" defTabSz="914400" rtl="0" eaLnBrk="1" latinLnBrk="0" hangingPunct="1">
              <a:spcBef>
                <a:spcPct val="0"/>
              </a:spcBef>
              <a:buNone/>
            </a:pPr>
            <a:r>
              <a:rPr lang="en-US" sz="2400" b="0" kern="1200" baseline="0" dirty="0">
                <a:solidFill>
                  <a:schemeClr val="tx2"/>
                </a:solidFill>
                <a:latin typeface="PJT Sans" panose="020B0004030202000304" pitchFamily="34" charset="0"/>
                <a:ea typeface="+mj-ea"/>
                <a:cs typeface="+mj-cs"/>
              </a:rPr>
              <a:t>Disclaimer</a:t>
            </a:r>
          </a:p>
        </p:txBody>
      </p:sp>
      <p:sp>
        <p:nvSpPr>
          <p:cNvPr id="4" name="Slide Stamps [AL]">
            <a:extLst>
              <a:ext uri="{FF2B5EF4-FFF2-40B4-BE49-F238E27FC236}">
                <a16:creationId xmlns:a16="http://schemas.microsoft.com/office/drawing/2014/main" id="{CC159178-AB16-A307-165A-DFC12B4BB70A}"/>
              </a:ext>
            </a:extLst>
          </p:cNvPr>
          <p:cNvSpPr txBox="1"/>
          <p:nvPr userDrawn="1">
            <p:custDataLst>
              <p:tags r:id="rId3"/>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4224739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 Left and 2 Right Objects">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Chart/Table Title 1">
            <a:extLst>
              <a:ext uri="{FF2B5EF4-FFF2-40B4-BE49-F238E27FC236}">
                <a16:creationId xmlns:a16="http://schemas.microsoft.com/office/drawing/2014/main" id="{731E7033-21F5-074F-339A-A4627672A8FF}"/>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7" name="Chart/Table 1">
            <a:extLst>
              <a:ext uri="{FF2B5EF4-FFF2-40B4-BE49-F238E27FC236}">
                <a16:creationId xmlns:a16="http://schemas.microsoft.com/office/drawing/2014/main" id="{7FB7FB3C-76FC-0DB3-9EC3-19A8BA3E5C57}"/>
              </a:ext>
            </a:extLst>
          </p:cNvPr>
          <p:cNvSpPr>
            <a:spLocks noGrp="1"/>
          </p:cNvSpPr>
          <p:nvPr>
            <p:ph sz="quarter" idx="24" hasCustomPrompt="1"/>
          </p:nvPr>
        </p:nvSpPr>
        <p:spPr>
          <a:xfrm>
            <a:off x="3217561" y="1320312"/>
            <a:ext cx="4254978"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8" name="Chart/Table Title 1">
            <a:extLst>
              <a:ext uri="{FF2B5EF4-FFF2-40B4-BE49-F238E27FC236}">
                <a16:creationId xmlns:a16="http://schemas.microsoft.com/office/drawing/2014/main" id="{274D6587-790D-15C5-582A-591EE17558D8}"/>
              </a:ext>
            </a:extLst>
          </p:cNvPr>
          <p:cNvSpPr>
            <a:spLocks noGrp="1"/>
          </p:cNvSpPr>
          <p:nvPr>
            <p:ph type="body" sz="quarter" idx="26"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9" name="Chart/Table 1">
            <a:extLst>
              <a:ext uri="{FF2B5EF4-FFF2-40B4-BE49-F238E27FC236}">
                <a16:creationId xmlns:a16="http://schemas.microsoft.com/office/drawing/2014/main" id="{DA91303D-2C43-0DDF-880C-74822230A853}"/>
              </a:ext>
            </a:extLst>
          </p:cNvPr>
          <p:cNvSpPr>
            <a:spLocks noGrp="1"/>
          </p:cNvSpPr>
          <p:nvPr>
            <p:ph sz="quarter" idx="27" hasCustomPrompt="1"/>
          </p:nvPr>
        </p:nvSpPr>
        <p:spPr>
          <a:xfrm>
            <a:off x="7701139"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2" name="Chart/Table 1">
            <a:extLst>
              <a:ext uri="{FF2B5EF4-FFF2-40B4-BE49-F238E27FC236}">
                <a16:creationId xmlns:a16="http://schemas.microsoft.com/office/drawing/2014/main" id="{94CBCD60-F3E2-45F7-A7A2-CADAE0F859E1}"/>
              </a:ext>
            </a:extLst>
          </p:cNvPr>
          <p:cNvSpPr>
            <a:spLocks noGrp="1"/>
          </p:cNvSpPr>
          <p:nvPr>
            <p:ph sz="quarter" idx="28" hasCustomPrompt="1"/>
          </p:nvPr>
        </p:nvSpPr>
        <p:spPr>
          <a:xfrm>
            <a:off x="7701139"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3" name="Chart/Table Title 1">
            <a:extLst>
              <a:ext uri="{FF2B5EF4-FFF2-40B4-BE49-F238E27FC236}">
                <a16:creationId xmlns:a16="http://schemas.microsoft.com/office/drawing/2014/main" id="{8649E436-763F-BE41-DF52-302BEABB22B8}"/>
              </a:ext>
            </a:extLst>
          </p:cNvPr>
          <p:cNvSpPr>
            <a:spLocks noGrp="1"/>
          </p:cNvSpPr>
          <p:nvPr>
            <p:ph type="body" sz="quarter" idx="29" hasCustomPrompt="1"/>
          </p:nvPr>
        </p:nvSpPr>
        <p:spPr>
          <a:xfrm>
            <a:off x="7701139"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6" name="Title 15">
            <a:extLst>
              <a:ext uri="{FF2B5EF4-FFF2-40B4-BE49-F238E27FC236}">
                <a16:creationId xmlns:a16="http://schemas.microsoft.com/office/drawing/2014/main" id="{AD72AACB-2CEE-8B82-886E-33A19538EE0D}"/>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9" name="Footnote">
            <a:extLst>
              <a:ext uri="{FF2B5EF4-FFF2-40B4-BE49-F238E27FC236}">
                <a16:creationId xmlns:a16="http://schemas.microsoft.com/office/drawing/2014/main" id="{7D5D616B-3642-5637-2A8E-CF4FB7E5E789}"/>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4" name="Slide Stamps [AL]">
            <a:extLst>
              <a:ext uri="{FF2B5EF4-FFF2-40B4-BE49-F238E27FC236}">
                <a16:creationId xmlns:a16="http://schemas.microsoft.com/office/drawing/2014/main" id="{27F464E7-7446-F8A6-4261-81D49388EDC0}"/>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52752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Left Objects and Right Text">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FFF168FF-ED88-9BF2-E29D-4E89ACF11B0A}"/>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7" name="Title 6">
            <a:extLst>
              <a:ext uri="{FF2B5EF4-FFF2-40B4-BE49-F238E27FC236}">
                <a16:creationId xmlns:a16="http://schemas.microsoft.com/office/drawing/2014/main" id="{B3BF3018-680D-607C-F883-0D9712492E0E}"/>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8" name="Chart/Table Title 1">
            <a:extLst>
              <a:ext uri="{FF2B5EF4-FFF2-40B4-BE49-F238E27FC236}">
                <a16:creationId xmlns:a16="http://schemas.microsoft.com/office/drawing/2014/main" id="{1CC00B51-1AF8-33A8-6496-B5889925CAC0}"/>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2" name="Chart/Table 1">
            <a:extLst>
              <a:ext uri="{FF2B5EF4-FFF2-40B4-BE49-F238E27FC236}">
                <a16:creationId xmlns:a16="http://schemas.microsoft.com/office/drawing/2014/main" id="{FBCFB6E8-2940-7634-BC1C-17F48C55A388}"/>
              </a:ext>
            </a:extLst>
          </p:cNvPr>
          <p:cNvSpPr>
            <a:spLocks noGrp="1"/>
          </p:cNvSpPr>
          <p:nvPr>
            <p:ph sz="quarter" idx="27" hasCustomPrompt="1"/>
          </p:nvPr>
        </p:nvSpPr>
        <p:spPr>
          <a:xfrm>
            <a:off x="3217561"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3" name="Chart/Table 1">
            <a:extLst>
              <a:ext uri="{FF2B5EF4-FFF2-40B4-BE49-F238E27FC236}">
                <a16:creationId xmlns:a16="http://schemas.microsoft.com/office/drawing/2014/main" id="{F7F6E905-19B1-F4BE-2E5B-750D9A7C5E48}"/>
              </a:ext>
            </a:extLst>
          </p:cNvPr>
          <p:cNvSpPr>
            <a:spLocks noGrp="1"/>
          </p:cNvSpPr>
          <p:nvPr>
            <p:ph sz="quarter" idx="28" hasCustomPrompt="1"/>
          </p:nvPr>
        </p:nvSpPr>
        <p:spPr>
          <a:xfrm>
            <a:off x="3217561"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8" name="Chart/Table Title 1">
            <a:extLst>
              <a:ext uri="{FF2B5EF4-FFF2-40B4-BE49-F238E27FC236}">
                <a16:creationId xmlns:a16="http://schemas.microsoft.com/office/drawing/2014/main" id="{D39DE677-A2E3-FF29-3D31-7ED269171B9E}"/>
              </a:ext>
            </a:extLst>
          </p:cNvPr>
          <p:cNvSpPr>
            <a:spLocks noGrp="1"/>
          </p:cNvSpPr>
          <p:nvPr>
            <p:ph type="body" sz="quarter" idx="29" hasCustomPrompt="1"/>
          </p:nvPr>
        </p:nvSpPr>
        <p:spPr>
          <a:xfrm>
            <a:off x="3217561"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9" name="TextBox 1">
            <a:extLst>
              <a:ext uri="{FF2B5EF4-FFF2-40B4-BE49-F238E27FC236}">
                <a16:creationId xmlns:a16="http://schemas.microsoft.com/office/drawing/2014/main" id="{E185982B-4421-01E3-88C8-0F591D402FA8}"/>
              </a:ext>
            </a:extLst>
          </p:cNvPr>
          <p:cNvSpPr>
            <a:spLocks noGrp="1"/>
          </p:cNvSpPr>
          <p:nvPr>
            <p:ph type="body" sz="quarter" idx="11" hasCustomPrompt="1"/>
          </p:nvPr>
        </p:nvSpPr>
        <p:spPr>
          <a:xfrm>
            <a:off x="7701139" y="884030"/>
            <a:ext cx="4254979" cy="555990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Stamps [AL]">
            <a:extLst>
              <a:ext uri="{FF2B5EF4-FFF2-40B4-BE49-F238E27FC236}">
                <a16:creationId xmlns:a16="http://schemas.microsoft.com/office/drawing/2014/main" id="{0D8D6508-45AF-F0E7-6FE3-30CDA83DC65D}"/>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7321580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 Left and 1 Right Object">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9184A552-E212-6D2A-E564-2409E66AF258}"/>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7" name="Chart/Table Title 1">
            <a:extLst>
              <a:ext uri="{FF2B5EF4-FFF2-40B4-BE49-F238E27FC236}">
                <a16:creationId xmlns:a16="http://schemas.microsoft.com/office/drawing/2014/main" id="{8F7F4AB1-321A-AB55-D5DC-E6D20F77F968}"/>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8" name="Chart/Table 1">
            <a:extLst>
              <a:ext uri="{FF2B5EF4-FFF2-40B4-BE49-F238E27FC236}">
                <a16:creationId xmlns:a16="http://schemas.microsoft.com/office/drawing/2014/main" id="{621F91D1-B698-4569-BDD5-870106349AC7}"/>
              </a:ext>
            </a:extLst>
          </p:cNvPr>
          <p:cNvSpPr>
            <a:spLocks noGrp="1"/>
          </p:cNvSpPr>
          <p:nvPr>
            <p:ph sz="quarter" idx="27" hasCustomPrompt="1"/>
          </p:nvPr>
        </p:nvSpPr>
        <p:spPr>
          <a:xfrm>
            <a:off x="3217561"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9" name="Chart/Table 1">
            <a:extLst>
              <a:ext uri="{FF2B5EF4-FFF2-40B4-BE49-F238E27FC236}">
                <a16:creationId xmlns:a16="http://schemas.microsoft.com/office/drawing/2014/main" id="{029A7EE8-026B-E552-2B67-E4ED900AB96B}"/>
              </a:ext>
            </a:extLst>
          </p:cNvPr>
          <p:cNvSpPr>
            <a:spLocks noGrp="1"/>
          </p:cNvSpPr>
          <p:nvPr>
            <p:ph sz="quarter" idx="28" hasCustomPrompt="1"/>
          </p:nvPr>
        </p:nvSpPr>
        <p:spPr>
          <a:xfrm>
            <a:off x="3217561"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2" name="Chart/Table Title 1">
            <a:extLst>
              <a:ext uri="{FF2B5EF4-FFF2-40B4-BE49-F238E27FC236}">
                <a16:creationId xmlns:a16="http://schemas.microsoft.com/office/drawing/2014/main" id="{D4640292-1913-F3C5-D18F-144223F2239C}"/>
              </a:ext>
            </a:extLst>
          </p:cNvPr>
          <p:cNvSpPr>
            <a:spLocks noGrp="1"/>
          </p:cNvSpPr>
          <p:nvPr>
            <p:ph type="body" sz="quarter" idx="29" hasCustomPrompt="1"/>
          </p:nvPr>
        </p:nvSpPr>
        <p:spPr>
          <a:xfrm>
            <a:off x="3217561"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3" name="Chart/Table Title 1">
            <a:extLst>
              <a:ext uri="{FF2B5EF4-FFF2-40B4-BE49-F238E27FC236}">
                <a16:creationId xmlns:a16="http://schemas.microsoft.com/office/drawing/2014/main" id="{C2D1548F-B1D3-F0F3-AE3C-C4682ECE8E85}"/>
              </a:ext>
            </a:extLst>
          </p:cNvPr>
          <p:cNvSpPr>
            <a:spLocks noGrp="1"/>
          </p:cNvSpPr>
          <p:nvPr>
            <p:ph type="body" sz="quarter" idx="26"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6" name="Chart/Table 1">
            <a:extLst>
              <a:ext uri="{FF2B5EF4-FFF2-40B4-BE49-F238E27FC236}">
                <a16:creationId xmlns:a16="http://schemas.microsoft.com/office/drawing/2014/main" id="{FA38F149-5DBF-B1A8-3C00-1F1BBB782A7D}"/>
              </a:ext>
            </a:extLst>
          </p:cNvPr>
          <p:cNvSpPr>
            <a:spLocks noGrp="1"/>
          </p:cNvSpPr>
          <p:nvPr>
            <p:ph sz="quarter" idx="30" hasCustomPrompt="1"/>
          </p:nvPr>
        </p:nvSpPr>
        <p:spPr>
          <a:xfrm>
            <a:off x="7701139" y="1320312"/>
            <a:ext cx="4254978" cy="512362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9" name="Footnote">
            <a:extLst>
              <a:ext uri="{FF2B5EF4-FFF2-40B4-BE49-F238E27FC236}">
                <a16:creationId xmlns:a16="http://schemas.microsoft.com/office/drawing/2014/main" id="{1282CEB8-FC61-D9AC-9033-721785D42E8D}"/>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4" name="Slide Stamps [AL]">
            <a:extLst>
              <a:ext uri="{FF2B5EF4-FFF2-40B4-BE49-F238E27FC236}">
                <a16:creationId xmlns:a16="http://schemas.microsoft.com/office/drawing/2014/main" id="{30CFCD51-0807-40DB-ADA8-B620F7AE991D}"/>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5150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op Text and Bottom Object">
    <p:spTree>
      <p:nvGrpSpPr>
        <p:cNvPr id="1" name=""/>
        <p:cNvGrpSpPr/>
        <p:nvPr/>
      </p:nvGrpSpPr>
      <p:grpSpPr>
        <a:xfrm>
          <a:off x="0" y="0"/>
          <a:ext cx="0" cy="0"/>
          <a:chOff x="0" y="0"/>
          <a:chExt cx="0" cy="0"/>
        </a:xfrm>
      </p:grpSpPr>
      <p:sp>
        <p:nvSpPr>
          <p:cNvPr id="2" name="Slide Number Placeholder 1"/>
          <p:cNvSpPr>
            <a:spLocks noGrp="1"/>
          </p:cNvSpPr>
          <p:nvPr>
            <p:ph type="sldNum" sz="quarter" idx="19"/>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5EB6BE97-31E4-2621-22D8-4BC5A453DE9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7" name="Chart/Table 1">
            <a:extLst>
              <a:ext uri="{FF2B5EF4-FFF2-40B4-BE49-F238E27FC236}">
                <a16:creationId xmlns:a16="http://schemas.microsoft.com/office/drawing/2014/main" id="{BDBE91AB-2CDF-74C2-819E-5BA577866748}"/>
              </a:ext>
            </a:extLst>
          </p:cNvPr>
          <p:cNvSpPr>
            <a:spLocks noGrp="1"/>
          </p:cNvSpPr>
          <p:nvPr>
            <p:ph sz="quarter" idx="27" hasCustomPrompt="1"/>
          </p:nvPr>
        </p:nvSpPr>
        <p:spPr>
          <a:xfrm>
            <a:off x="3217561" y="4225022"/>
            <a:ext cx="8738557"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9" name="Chart/Table Title 1">
            <a:extLst>
              <a:ext uri="{FF2B5EF4-FFF2-40B4-BE49-F238E27FC236}">
                <a16:creationId xmlns:a16="http://schemas.microsoft.com/office/drawing/2014/main" id="{66AC0E01-3386-5C29-310F-5C5626A9EFC8}"/>
              </a:ext>
            </a:extLst>
          </p:cNvPr>
          <p:cNvSpPr>
            <a:spLocks noGrp="1"/>
          </p:cNvSpPr>
          <p:nvPr>
            <p:ph type="body" sz="quarter" idx="29" hasCustomPrompt="1"/>
          </p:nvPr>
        </p:nvSpPr>
        <p:spPr>
          <a:xfrm>
            <a:off x="3217561" y="3791132"/>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0" name="TextBox 1">
            <a:extLst>
              <a:ext uri="{FF2B5EF4-FFF2-40B4-BE49-F238E27FC236}">
                <a16:creationId xmlns:a16="http://schemas.microsoft.com/office/drawing/2014/main" id="{980DDB85-46A4-0304-82B7-6513F9BE563E}"/>
              </a:ext>
            </a:extLst>
          </p:cNvPr>
          <p:cNvSpPr>
            <a:spLocks noGrp="1"/>
          </p:cNvSpPr>
          <p:nvPr>
            <p:ph type="body" sz="quarter" idx="11" hasCustomPrompt="1"/>
          </p:nvPr>
        </p:nvSpPr>
        <p:spPr>
          <a:xfrm>
            <a:off x="3217561" y="884030"/>
            <a:ext cx="8738557" cy="265519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note">
            <a:extLst>
              <a:ext uri="{FF2B5EF4-FFF2-40B4-BE49-F238E27FC236}">
                <a16:creationId xmlns:a16="http://schemas.microsoft.com/office/drawing/2014/main" id="{6BCD7D7E-B33E-FBAF-0296-3CDA4CA4DD11}"/>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4" name="Slide Stamps [AL]">
            <a:extLst>
              <a:ext uri="{FF2B5EF4-FFF2-40B4-BE49-F238E27FC236}">
                <a16:creationId xmlns:a16="http://schemas.microsoft.com/office/drawing/2014/main" id="{03ED73E0-C477-06EF-909E-CA78D3E9E4C2}"/>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4011779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op Object and Bottom Text">
    <p:spTree>
      <p:nvGrpSpPr>
        <p:cNvPr id="1" name=""/>
        <p:cNvGrpSpPr/>
        <p:nvPr/>
      </p:nvGrpSpPr>
      <p:grpSpPr>
        <a:xfrm>
          <a:off x="0" y="0"/>
          <a:ext cx="0" cy="0"/>
          <a:chOff x="0" y="0"/>
          <a:chExt cx="0" cy="0"/>
        </a:xfrm>
      </p:grpSpPr>
      <p:sp>
        <p:nvSpPr>
          <p:cNvPr id="13" name="TextBox 1"/>
          <p:cNvSpPr>
            <a:spLocks noGrp="1"/>
          </p:cNvSpPr>
          <p:nvPr>
            <p:ph sz="quarter" idx="16" hasCustomPrompt="1"/>
          </p:nvPr>
        </p:nvSpPr>
        <p:spPr>
          <a:xfrm>
            <a:off x="3217561" y="3791132"/>
            <a:ext cx="8738557" cy="2652800"/>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b="1">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9"/>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35ED3AFD-597D-A029-21EA-27160AAB92DE}"/>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8" name="Chart/Table 1">
            <a:extLst>
              <a:ext uri="{FF2B5EF4-FFF2-40B4-BE49-F238E27FC236}">
                <a16:creationId xmlns:a16="http://schemas.microsoft.com/office/drawing/2014/main" id="{B8DBE6D7-60E1-3E41-6347-E7CD44729E29}"/>
              </a:ext>
            </a:extLst>
          </p:cNvPr>
          <p:cNvSpPr>
            <a:spLocks noGrp="1"/>
          </p:cNvSpPr>
          <p:nvPr>
            <p:ph sz="quarter" idx="28" hasCustomPrompt="1"/>
          </p:nvPr>
        </p:nvSpPr>
        <p:spPr>
          <a:xfrm>
            <a:off x="3217561" y="1320312"/>
            <a:ext cx="8738557"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9" name="Chart/Table Title 1">
            <a:extLst>
              <a:ext uri="{FF2B5EF4-FFF2-40B4-BE49-F238E27FC236}">
                <a16:creationId xmlns:a16="http://schemas.microsoft.com/office/drawing/2014/main" id="{C794D9CB-2D96-C88B-DAB4-787D4F77C014}"/>
              </a:ext>
            </a:extLst>
          </p:cNvPr>
          <p:cNvSpPr>
            <a:spLocks noGrp="1"/>
          </p:cNvSpPr>
          <p:nvPr>
            <p:ph type="body" sz="quarter" idx="26" hasCustomPrompt="1"/>
          </p:nvPr>
        </p:nvSpPr>
        <p:spPr>
          <a:xfrm>
            <a:off x="3217561" y="884030"/>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0" name="Title 9">
            <a:extLst>
              <a:ext uri="{FF2B5EF4-FFF2-40B4-BE49-F238E27FC236}">
                <a16:creationId xmlns:a16="http://schemas.microsoft.com/office/drawing/2014/main" id="{CC6FB270-965F-18D6-BDE3-70DB1960B9B9}"/>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4" name="Slide Stamps [AL]">
            <a:extLst>
              <a:ext uri="{FF2B5EF4-FFF2-40B4-BE49-F238E27FC236}">
                <a16:creationId xmlns:a16="http://schemas.microsoft.com/office/drawing/2014/main" id="{FC358EF8-9410-2805-52C8-6489890E7F96}"/>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998592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Landscape Objects">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C553F97E-5E9D-D585-BBBF-9FD76B83CD5E}"/>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8" name="Chart/Table Title 1">
            <a:extLst>
              <a:ext uri="{FF2B5EF4-FFF2-40B4-BE49-F238E27FC236}">
                <a16:creationId xmlns:a16="http://schemas.microsoft.com/office/drawing/2014/main" id="{B7C01880-7466-3895-15E9-8401AF94C481}"/>
              </a:ext>
            </a:extLst>
          </p:cNvPr>
          <p:cNvSpPr>
            <a:spLocks noGrp="1"/>
          </p:cNvSpPr>
          <p:nvPr>
            <p:ph type="body" sz="quarter" idx="21" hasCustomPrompt="1"/>
          </p:nvPr>
        </p:nvSpPr>
        <p:spPr>
          <a:xfrm>
            <a:off x="3217561" y="884030"/>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9" name="Chart/Table 1">
            <a:extLst>
              <a:ext uri="{FF2B5EF4-FFF2-40B4-BE49-F238E27FC236}">
                <a16:creationId xmlns:a16="http://schemas.microsoft.com/office/drawing/2014/main" id="{3010EA3D-C305-B38B-F784-051D7C91A2C0}"/>
              </a:ext>
            </a:extLst>
          </p:cNvPr>
          <p:cNvSpPr>
            <a:spLocks noGrp="1"/>
          </p:cNvSpPr>
          <p:nvPr>
            <p:ph sz="quarter" idx="22" hasCustomPrompt="1"/>
          </p:nvPr>
        </p:nvSpPr>
        <p:spPr>
          <a:xfrm>
            <a:off x="3217561" y="4225022"/>
            <a:ext cx="8738557"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0" name="Chart/Table 1">
            <a:extLst>
              <a:ext uri="{FF2B5EF4-FFF2-40B4-BE49-F238E27FC236}">
                <a16:creationId xmlns:a16="http://schemas.microsoft.com/office/drawing/2014/main" id="{A4BF3B36-5DDD-2C15-E358-74CA60A1B821}"/>
              </a:ext>
            </a:extLst>
          </p:cNvPr>
          <p:cNvSpPr>
            <a:spLocks noGrp="1"/>
          </p:cNvSpPr>
          <p:nvPr>
            <p:ph sz="quarter" idx="24" hasCustomPrompt="1"/>
          </p:nvPr>
        </p:nvSpPr>
        <p:spPr>
          <a:xfrm>
            <a:off x="3217561" y="1320312"/>
            <a:ext cx="8738557"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1" name="Chart/Table Title 1">
            <a:extLst>
              <a:ext uri="{FF2B5EF4-FFF2-40B4-BE49-F238E27FC236}">
                <a16:creationId xmlns:a16="http://schemas.microsoft.com/office/drawing/2014/main" id="{4AFE97C8-E8AC-D7B8-49DB-1D60B4E50872}"/>
              </a:ext>
            </a:extLst>
          </p:cNvPr>
          <p:cNvSpPr>
            <a:spLocks noGrp="1"/>
          </p:cNvSpPr>
          <p:nvPr>
            <p:ph type="body" sz="quarter" idx="25" hasCustomPrompt="1"/>
          </p:nvPr>
        </p:nvSpPr>
        <p:spPr>
          <a:xfrm>
            <a:off x="3217561" y="3791132"/>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4" name="Title 13">
            <a:extLst>
              <a:ext uri="{FF2B5EF4-FFF2-40B4-BE49-F238E27FC236}">
                <a16:creationId xmlns:a16="http://schemas.microsoft.com/office/drawing/2014/main" id="{5D6156D8-2982-F253-5F1D-353FCDA65C3B}"/>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4" name="Slide Stamps [AL]">
            <a:extLst>
              <a:ext uri="{FF2B5EF4-FFF2-40B4-BE49-F238E27FC236}">
                <a16:creationId xmlns:a16="http://schemas.microsoft.com/office/drawing/2014/main" id="{57D73598-B563-CBFF-583A-1DF8F76A7C54}"/>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9812568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Landscape Objects">
    <p:spTree>
      <p:nvGrpSpPr>
        <p:cNvPr id="1" name=""/>
        <p:cNvGrpSpPr/>
        <p:nvPr/>
      </p:nvGrpSpPr>
      <p:grpSpPr>
        <a:xfrm>
          <a:off x="0" y="0"/>
          <a:ext cx="0" cy="0"/>
          <a:chOff x="0" y="0"/>
          <a:chExt cx="0" cy="0"/>
        </a:xfrm>
      </p:grpSpPr>
      <p:sp>
        <p:nvSpPr>
          <p:cNvPr id="2" name="Slide Number Placeholder 1"/>
          <p:cNvSpPr>
            <a:spLocks noGrp="1"/>
          </p:cNvSpPr>
          <p:nvPr>
            <p:ph type="sldNum" sz="quarter" idx="22"/>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Footnote">
            <a:extLst>
              <a:ext uri="{FF2B5EF4-FFF2-40B4-BE49-F238E27FC236}">
                <a16:creationId xmlns:a16="http://schemas.microsoft.com/office/drawing/2014/main" id="{4712E9E3-05D3-1AD6-0C43-518585B20B8C}"/>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9" name="Title 8">
            <a:extLst>
              <a:ext uri="{FF2B5EF4-FFF2-40B4-BE49-F238E27FC236}">
                <a16:creationId xmlns:a16="http://schemas.microsoft.com/office/drawing/2014/main" id="{86BD8E26-4E3A-1ABB-DD51-C95C597B8BEC}"/>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1" name="Chart/Table 1">
            <a:extLst>
              <a:ext uri="{FF2B5EF4-FFF2-40B4-BE49-F238E27FC236}">
                <a16:creationId xmlns:a16="http://schemas.microsoft.com/office/drawing/2014/main" id="{6CAB7187-673E-F377-FC75-29B3E9C3F646}"/>
              </a:ext>
            </a:extLst>
          </p:cNvPr>
          <p:cNvSpPr>
            <a:spLocks noGrp="1"/>
          </p:cNvSpPr>
          <p:nvPr>
            <p:ph sz="quarter" idx="31" hasCustomPrompt="1"/>
          </p:nvPr>
        </p:nvSpPr>
        <p:spPr>
          <a:xfrm>
            <a:off x="3217561" y="5193260"/>
            <a:ext cx="8738557"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2" name="Chart/Table 1">
            <a:extLst>
              <a:ext uri="{FF2B5EF4-FFF2-40B4-BE49-F238E27FC236}">
                <a16:creationId xmlns:a16="http://schemas.microsoft.com/office/drawing/2014/main" id="{88E577BB-905F-91C1-7036-56C3EDFC6BAA}"/>
              </a:ext>
            </a:extLst>
          </p:cNvPr>
          <p:cNvSpPr>
            <a:spLocks noGrp="1"/>
          </p:cNvSpPr>
          <p:nvPr>
            <p:ph sz="quarter" idx="33" hasCustomPrompt="1"/>
          </p:nvPr>
        </p:nvSpPr>
        <p:spPr>
          <a:xfrm>
            <a:off x="3217561" y="3256786"/>
            <a:ext cx="8738557"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4" name="Chart/Table Title 1">
            <a:extLst>
              <a:ext uri="{FF2B5EF4-FFF2-40B4-BE49-F238E27FC236}">
                <a16:creationId xmlns:a16="http://schemas.microsoft.com/office/drawing/2014/main" id="{D83129AD-E21D-0D90-45A6-21F79FEDE401}"/>
              </a:ext>
            </a:extLst>
          </p:cNvPr>
          <p:cNvSpPr>
            <a:spLocks noGrp="1"/>
          </p:cNvSpPr>
          <p:nvPr>
            <p:ph type="body" sz="quarter" idx="35" hasCustomPrompt="1"/>
          </p:nvPr>
        </p:nvSpPr>
        <p:spPr>
          <a:xfrm>
            <a:off x="3217561" y="4742082"/>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7" name="Chart/Table Title 1">
            <a:extLst>
              <a:ext uri="{FF2B5EF4-FFF2-40B4-BE49-F238E27FC236}">
                <a16:creationId xmlns:a16="http://schemas.microsoft.com/office/drawing/2014/main" id="{F10CCB89-2C82-FBAE-C6AB-C8E09FEED3AD}"/>
              </a:ext>
            </a:extLst>
          </p:cNvPr>
          <p:cNvSpPr>
            <a:spLocks noGrp="1"/>
          </p:cNvSpPr>
          <p:nvPr>
            <p:ph type="body" sz="quarter" idx="36" hasCustomPrompt="1"/>
          </p:nvPr>
        </p:nvSpPr>
        <p:spPr>
          <a:xfrm>
            <a:off x="3217561" y="2813056"/>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8" name="Chart/Table 1">
            <a:extLst>
              <a:ext uri="{FF2B5EF4-FFF2-40B4-BE49-F238E27FC236}">
                <a16:creationId xmlns:a16="http://schemas.microsoft.com/office/drawing/2014/main" id="{BEEA5FFF-8329-E3CF-73D9-D5CFB7A4EACE}"/>
              </a:ext>
            </a:extLst>
          </p:cNvPr>
          <p:cNvSpPr>
            <a:spLocks noGrp="1"/>
          </p:cNvSpPr>
          <p:nvPr>
            <p:ph sz="quarter" idx="37" hasCustomPrompt="1"/>
          </p:nvPr>
        </p:nvSpPr>
        <p:spPr>
          <a:xfrm>
            <a:off x="3217561" y="1321881"/>
            <a:ext cx="8738557" cy="1250673"/>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9" name="Chart/Table Title 1">
            <a:extLst>
              <a:ext uri="{FF2B5EF4-FFF2-40B4-BE49-F238E27FC236}">
                <a16:creationId xmlns:a16="http://schemas.microsoft.com/office/drawing/2014/main" id="{F57CACDD-3C74-AA09-4F9C-11473A5B8403}"/>
              </a:ext>
            </a:extLst>
          </p:cNvPr>
          <p:cNvSpPr>
            <a:spLocks noGrp="1"/>
          </p:cNvSpPr>
          <p:nvPr>
            <p:ph type="body" sz="quarter" idx="21" hasCustomPrompt="1"/>
          </p:nvPr>
        </p:nvSpPr>
        <p:spPr>
          <a:xfrm>
            <a:off x="3217561" y="884030"/>
            <a:ext cx="8738557"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4" name="Slide Stamps [AL]">
            <a:extLst>
              <a:ext uri="{FF2B5EF4-FFF2-40B4-BE49-F238E27FC236}">
                <a16:creationId xmlns:a16="http://schemas.microsoft.com/office/drawing/2014/main" id="{B53C1129-CD14-1CFD-40E1-FEDC8888C58A}"/>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805233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Top and 1 Bottom Object">
    <p:spTree>
      <p:nvGrpSpPr>
        <p:cNvPr id="1" name=""/>
        <p:cNvGrpSpPr/>
        <p:nvPr/>
      </p:nvGrpSpPr>
      <p:grpSpPr>
        <a:xfrm>
          <a:off x="0" y="0"/>
          <a:ext cx="0" cy="0"/>
          <a:chOff x="0" y="0"/>
          <a:chExt cx="0" cy="0"/>
        </a:xfrm>
      </p:grpSpPr>
      <p:sp>
        <p:nvSpPr>
          <p:cNvPr id="2" name="Slide Number Placeholder 1"/>
          <p:cNvSpPr>
            <a:spLocks noGrp="1"/>
          </p:cNvSpPr>
          <p:nvPr>
            <p:ph type="sldNum" sz="quarter" idx="19"/>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5" name="Chart/Table Title 1">
            <a:extLst>
              <a:ext uri="{FF2B5EF4-FFF2-40B4-BE49-F238E27FC236}">
                <a16:creationId xmlns:a16="http://schemas.microsoft.com/office/drawing/2014/main" id="{ACAD66CB-0C86-6525-B9A6-4D77650398C1}"/>
              </a:ext>
            </a:extLst>
          </p:cNvPr>
          <p:cNvSpPr>
            <a:spLocks noGrp="1"/>
          </p:cNvSpPr>
          <p:nvPr>
            <p:ph type="body" sz="quarter" idx="21" hasCustomPrompt="1"/>
          </p:nvPr>
        </p:nvSpPr>
        <p:spPr>
          <a:xfrm>
            <a:off x="3217561"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6" name="Chart/Table 1">
            <a:extLst>
              <a:ext uri="{FF2B5EF4-FFF2-40B4-BE49-F238E27FC236}">
                <a16:creationId xmlns:a16="http://schemas.microsoft.com/office/drawing/2014/main" id="{363E917D-8D4D-E00C-4204-A0E46BB9FA7B}"/>
              </a:ext>
            </a:extLst>
          </p:cNvPr>
          <p:cNvSpPr>
            <a:spLocks noGrp="1"/>
          </p:cNvSpPr>
          <p:nvPr>
            <p:ph sz="quarter" idx="22" hasCustomPrompt="1"/>
          </p:nvPr>
        </p:nvSpPr>
        <p:spPr>
          <a:xfrm>
            <a:off x="3217561" y="4225022"/>
            <a:ext cx="8738556"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7" name="Chart/Table 1">
            <a:extLst>
              <a:ext uri="{FF2B5EF4-FFF2-40B4-BE49-F238E27FC236}">
                <a16:creationId xmlns:a16="http://schemas.microsoft.com/office/drawing/2014/main" id="{21FE0397-3059-4529-156F-AA3179BD13BF}"/>
              </a:ext>
            </a:extLst>
          </p:cNvPr>
          <p:cNvSpPr>
            <a:spLocks noGrp="1"/>
          </p:cNvSpPr>
          <p:nvPr>
            <p:ph sz="quarter" idx="24" hasCustomPrompt="1"/>
          </p:nvPr>
        </p:nvSpPr>
        <p:spPr>
          <a:xfrm>
            <a:off x="3217561"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8" name="Chart/Table Title 1">
            <a:extLst>
              <a:ext uri="{FF2B5EF4-FFF2-40B4-BE49-F238E27FC236}">
                <a16:creationId xmlns:a16="http://schemas.microsoft.com/office/drawing/2014/main" id="{23F3B3AB-B937-2E78-E794-173C804258DF}"/>
              </a:ext>
            </a:extLst>
          </p:cNvPr>
          <p:cNvSpPr>
            <a:spLocks noGrp="1"/>
          </p:cNvSpPr>
          <p:nvPr>
            <p:ph type="body" sz="quarter" idx="25" hasCustomPrompt="1"/>
          </p:nvPr>
        </p:nvSpPr>
        <p:spPr>
          <a:xfrm>
            <a:off x="3217561" y="3791132"/>
            <a:ext cx="8738558"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9" name="Chart/Table Title 1">
            <a:extLst>
              <a:ext uri="{FF2B5EF4-FFF2-40B4-BE49-F238E27FC236}">
                <a16:creationId xmlns:a16="http://schemas.microsoft.com/office/drawing/2014/main" id="{4FFAA0F2-9658-D4B3-DDC4-4BBF3F7E3DA7}"/>
              </a:ext>
            </a:extLst>
          </p:cNvPr>
          <p:cNvSpPr>
            <a:spLocks noGrp="1"/>
          </p:cNvSpPr>
          <p:nvPr>
            <p:ph type="body" sz="quarter" idx="26" hasCustomPrompt="1"/>
          </p:nvPr>
        </p:nvSpPr>
        <p:spPr>
          <a:xfrm>
            <a:off x="7701139" y="884030"/>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0" name="Chart/Table 1">
            <a:extLst>
              <a:ext uri="{FF2B5EF4-FFF2-40B4-BE49-F238E27FC236}">
                <a16:creationId xmlns:a16="http://schemas.microsoft.com/office/drawing/2014/main" id="{708E1E4C-CEB8-7186-3760-24A2793A25B8}"/>
              </a:ext>
            </a:extLst>
          </p:cNvPr>
          <p:cNvSpPr>
            <a:spLocks noGrp="1"/>
          </p:cNvSpPr>
          <p:nvPr>
            <p:ph sz="quarter" idx="28" hasCustomPrompt="1"/>
          </p:nvPr>
        </p:nvSpPr>
        <p:spPr>
          <a:xfrm>
            <a:off x="7701139" y="132031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1" name="Footnote">
            <a:extLst>
              <a:ext uri="{FF2B5EF4-FFF2-40B4-BE49-F238E27FC236}">
                <a16:creationId xmlns:a16="http://schemas.microsoft.com/office/drawing/2014/main" id="{DF5A77A5-3624-F16C-4970-08CD3D59C43A}"/>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3" name="Title 12">
            <a:extLst>
              <a:ext uri="{FF2B5EF4-FFF2-40B4-BE49-F238E27FC236}">
                <a16:creationId xmlns:a16="http://schemas.microsoft.com/office/drawing/2014/main" id="{B64317FC-521C-49ED-5017-081D7284D7F4}"/>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4" name="Slide Stamps [AL]">
            <a:extLst>
              <a:ext uri="{FF2B5EF4-FFF2-40B4-BE49-F238E27FC236}">
                <a16:creationId xmlns:a16="http://schemas.microsoft.com/office/drawing/2014/main" id="{068D764B-EC99-72F5-986F-2CD17C0BFAFD}"/>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8981148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 Top and 2 Bottom Objects">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5" name="Chart/Table Title 1">
            <a:extLst>
              <a:ext uri="{FF2B5EF4-FFF2-40B4-BE49-F238E27FC236}">
                <a16:creationId xmlns:a16="http://schemas.microsoft.com/office/drawing/2014/main" id="{F0FCB1B5-80AD-176C-6B85-25908538733B}"/>
              </a:ext>
            </a:extLst>
          </p:cNvPr>
          <p:cNvSpPr>
            <a:spLocks noGrp="1"/>
          </p:cNvSpPr>
          <p:nvPr>
            <p:ph type="body" sz="quarter" idx="21" hasCustomPrompt="1"/>
          </p:nvPr>
        </p:nvSpPr>
        <p:spPr>
          <a:xfrm>
            <a:off x="3217561" y="884030"/>
            <a:ext cx="8738558"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6" name="Chart/Table 1">
            <a:extLst>
              <a:ext uri="{FF2B5EF4-FFF2-40B4-BE49-F238E27FC236}">
                <a16:creationId xmlns:a16="http://schemas.microsoft.com/office/drawing/2014/main" id="{13C3781D-9C13-BF3D-454C-0233F46B43E1}"/>
              </a:ext>
            </a:extLst>
          </p:cNvPr>
          <p:cNvSpPr>
            <a:spLocks noGrp="1"/>
          </p:cNvSpPr>
          <p:nvPr>
            <p:ph sz="quarter" idx="22" hasCustomPrompt="1"/>
          </p:nvPr>
        </p:nvSpPr>
        <p:spPr>
          <a:xfrm>
            <a:off x="3217561"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7" name="Chart/Table 1">
            <a:extLst>
              <a:ext uri="{FF2B5EF4-FFF2-40B4-BE49-F238E27FC236}">
                <a16:creationId xmlns:a16="http://schemas.microsoft.com/office/drawing/2014/main" id="{ACF2ABD2-9607-721D-4ED1-E9E549C16E7C}"/>
              </a:ext>
            </a:extLst>
          </p:cNvPr>
          <p:cNvSpPr>
            <a:spLocks noGrp="1"/>
          </p:cNvSpPr>
          <p:nvPr>
            <p:ph sz="quarter" idx="24" hasCustomPrompt="1"/>
          </p:nvPr>
        </p:nvSpPr>
        <p:spPr>
          <a:xfrm>
            <a:off x="3217561" y="1320312"/>
            <a:ext cx="8738556"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8" name="Chart/Table Title 1">
            <a:extLst>
              <a:ext uri="{FF2B5EF4-FFF2-40B4-BE49-F238E27FC236}">
                <a16:creationId xmlns:a16="http://schemas.microsoft.com/office/drawing/2014/main" id="{F3F023D3-8570-C0FB-BB3F-F10981D22536}"/>
              </a:ext>
            </a:extLst>
          </p:cNvPr>
          <p:cNvSpPr>
            <a:spLocks noGrp="1"/>
          </p:cNvSpPr>
          <p:nvPr>
            <p:ph type="body" sz="quarter" idx="25" hasCustomPrompt="1"/>
          </p:nvPr>
        </p:nvSpPr>
        <p:spPr>
          <a:xfrm>
            <a:off x="3217561"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9" name="Chart/Table Title 1">
            <a:extLst>
              <a:ext uri="{FF2B5EF4-FFF2-40B4-BE49-F238E27FC236}">
                <a16:creationId xmlns:a16="http://schemas.microsoft.com/office/drawing/2014/main" id="{FCC623B4-EF7A-74A5-8A04-80D950419ACB}"/>
              </a:ext>
            </a:extLst>
          </p:cNvPr>
          <p:cNvSpPr>
            <a:spLocks noGrp="1"/>
          </p:cNvSpPr>
          <p:nvPr>
            <p:ph type="body" sz="quarter" idx="26" hasCustomPrompt="1"/>
          </p:nvPr>
        </p:nvSpPr>
        <p:spPr>
          <a:xfrm>
            <a:off x="7701139" y="3791132"/>
            <a:ext cx="4254979" cy="343949"/>
          </a:xfrm>
        </p:spPr>
        <p:txBody>
          <a:bodyPr anchor="t" anchorCtr="0"/>
          <a:lstStyle>
            <a:lvl1pPr>
              <a:spcBef>
                <a:spcPts val="0"/>
              </a:spcBef>
              <a:defRPr b="1" cap="all" baseline="0">
                <a:latin typeface="PJT Sans" panose="020B0004030202000304" pitchFamily="34" charset="0"/>
              </a:defRPr>
            </a:lvl1pPr>
            <a:lvl2pPr marL="0" indent="0">
              <a:spcBef>
                <a:spcPts val="0"/>
              </a:spcBef>
              <a:buNone/>
              <a:defRPr sz="900" b="0">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6" name="Chart/Table 1">
            <a:extLst>
              <a:ext uri="{FF2B5EF4-FFF2-40B4-BE49-F238E27FC236}">
                <a16:creationId xmlns:a16="http://schemas.microsoft.com/office/drawing/2014/main" id="{3A199834-79B8-923D-B064-49EF5E14D055}"/>
              </a:ext>
            </a:extLst>
          </p:cNvPr>
          <p:cNvSpPr>
            <a:spLocks noGrp="1"/>
          </p:cNvSpPr>
          <p:nvPr>
            <p:ph sz="quarter" idx="28" hasCustomPrompt="1"/>
          </p:nvPr>
        </p:nvSpPr>
        <p:spPr>
          <a:xfrm>
            <a:off x="7701139" y="4225022"/>
            <a:ext cx="4254978" cy="2218910"/>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7" name="Footnote">
            <a:extLst>
              <a:ext uri="{FF2B5EF4-FFF2-40B4-BE49-F238E27FC236}">
                <a16:creationId xmlns:a16="http://schemas.microsoft.com/office/drawing/2014/main" id="{5D591D01-237F-BB31-B2B0-A3833A3A0703}"/>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2" name="Title 11">
            <a:extLst>
              <a:ext uri="{FF2B5EF4-FFF2-40B4-BE49-F238E27FC236}">
                <a16:creationId xmlns:a16="http://schemas.microsoft.com/office/drawing/2014/main" id="{F489D367-4F27-52EC-CB67-A480918F4942}"/>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4" name="Slide Stamps [AL]">
            <a:extLst>
              <a:ext uri="{FF2B5EF4-FFF2-40B4-BE49-F238E27FC236}">
                <a16:creationId xmlns:a16="http://schemas.microsoft.com/office/drawing/2014/main" id="{B3399C2B-FDA6-F55E-E4C8-0505FF10E178}"/>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6653268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ircles">
    <p:spTree>
      <p:nvGrpSpPr>
        <p:cNvPr id="1" name=""/>
        <p:cNvGrpSpPr/>
        <p:nvPr/>
      </p:nvGrpSpPr>
      <p:grpSpPr>
        <a:xfrm>
          <a:off x="0" y="0"/>
          <a:ext cx="0" cy="0"/>
          <a:chOff x="0" y="0"/>
          <a:chExt cx="0" cy="0"/>
        </a:xfrm>
      </p:grpSpPr>
      <p:sp>
        <p:nvSpPr>
          <p:cNvPr id="4" name="Box 1"/>
          <p:cNvSpPr>
            <a:spLocks noGrp="1"/>
          </p:cNvSpPr>
          <p:nvPr>
            <p:ph type="body" sz="quarter" idx="10" hasCustomPrompt="1"/>
          </p:nvPr>
        </p:nvSpPr>
        <p:spPr>
          <a:xfrm>
            <a:off x="3500507" y="957117"/>
            <a:ext cx="2194560" cy="2196688"/>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a:defRPr lang="en-US" sz="1400" b="0" baseline="0" smtClean="0">
                <a:solidFill>
                  <a:schemeClr val="accent1"/>
                </a:solidFill>
                <a:latin typeface="PJT Sans" panose="020B0004030202000304" pitchFamily="34" charset="0"/>
              </a:defRPr>
            </a:lvl1pPr>
            <a:lvl2pPr>
              <a:buClr>
                <a:srgbClr val="FFFFFF"/>
              </a:buClr>
              <a:defRPr lang="en-US" sz="1400" baseline="0" smtClean="0">
                <a:solidFill>
                  <a:srgbClr val="FFFFFF"/>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lgn="ctr"/>
            <a:r>
              <a:rPr lang="en-US" dirty="0"/>
              <a:t>Insert Text</a:t>
            </a:r>
          </a:p>
        </p:txBody>
      </p:sp>
      <p:sp>
        <p:nvSpPr>
          <p:cNvPr id="9" name="Box 2"/>
          <p:cNvSpPr>
            <a:spLocks noGrp="1"/>
          </p:cNvSpPr>
          <p:nvPr>
            <p:ph type="body" sz="quarter" idx="11" hasCustomPrompt="1"/>
          </p:nvPr>
        </p:nvSpPr>
        <p:spPr>
          <a:xfrm>
            <a:off x="6489559" y="957117"/>
            <a:ext cx="2194560" cy="2196688"/>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a:defRPr lang="en-US" sz="1400" b="0" baseline="0" smtClean="0">
                <a:solidFill>
                  <a:schemeClr val="accent2"/>
                </a:solidFill>
                <a:latin typeface="PJT Sans" panose="020B0004030202000304" pitchFamily="34" charset="0"/>
              </a:defRPr>
            </a:lvl1pPr>
            <a:lvl2pPr>
              <a:buClr>
                <a:srgbClr val="FFFFFF"/>
              </a:buClr>
              <a:defRPr lang="en-US" sz="1400" baseline="0" smtClean="0">
                <a:solidFill>
                  <a:srgbClr val="FFFFFF"/>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lgn="ctr"/>
            <a:r>
              <a:rPr lang="en-US" dirty="0"/>
              <a:t>Insert Text</a:t>
            </a:r>
          </a:p>
        </p:txBody>
      </p:sp>
      <p:sp>
        <p:nvSpPr>
          <p:cNvPr id="2" name="Slide Number Placeholder 1"/>
          <p:cNvSpPr>
            <a:spLocks noGrp="1"/>
          </p:cNvSpPr>
          <p:nvPr>
            <p:ph type="sldNum" sz="quarter" idx="18"/>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0" name="Box 2"/>
          <p:cNvSpPr>
            <a:spLocks noGrp="1"/>
          </p:cNvSpPr>
          <p:nvPr>
            <p:ph type="body" sz="quarter" idx="19" hasCustomPrompt="1"/>
          </p:nvPr>
        </p:nvSpPr>
        <p:spPr>
          <a:xfrm>
            <a:off x="9478610" y="957117"/>
            <a:ext cx="2194560" cy="2196688"/>
          </a:xfrm>
          <a:prstGeom prst="ellipse">
            <a:avLst/>
          </a:prstGeom>
          <a:no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a:defRPr lang="en-US" sz="1400" b="0" baseline="0" smtClean="0">
                <a:solidFill>
                  <a:schemeClr val="accent3"/>
                </a:solidFill>
                <a:latin typeface="PJT Sans" panose="020B0004030202000304" pitchFamily="34" charset="0"/>
              </a:defRPr>
            </a:lvl1pPr>
            <a:lvl2pPr>
              <a:buClr>
                <a:srgbClr val="FFFFFF"/>
              </a:buClr>
              <a:defRPr lang="en-US" sz="1400" baseline="0" smtClean="0">
                <a:solidFill>
                  <a:srgbClr val="FFFFFF"/>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lgn="ctr"/>
            <a:r>
              <a:rPr lang="en-US" dirty="0"/>
              <a:t>Insert Text</a:t>
            </a:r>
          </a:p>
        </p:txBody>
      </p:sp>
      <p:sp>
        <p:nvSpPr>
          <p:cNvPr id="7" name="Chart/Table 1">
            <a:extLst>
              <a:ext uri="{FF2B5EF4-FFF2-40B4-BE49-F238E27FC236}">
                <a16:creationId xmlns:a16="http://schemas.microsoft.com/office/drawing/2014/main" id="{2BE94D53-6016-296D-6B72-5888DD144525}"/>
              </a:ext>
            </a:extLst>
          </p:cNvPr>
          <p:cNvSpPr>
            <a:spLocks noGrp="1"/>
          </p:cNvSpPr>
          <p:nvPr>
            <p:ph sz="quarter" idx="13" hasCustomPrompt="1"/>
          </p:nvPr>
        </p:nvSpPr>
        <p:spPr>
          <a:xfrm>
            <a:off x="9195664" y="3510950"/>
            <a:ext cx="2760452" cy="2932981"/>
          </a:xfrm>
        </p:spPr>
        <p:txBody>
          <a:bodyPr/>
          <a:lstStyle>
            <a:lvl1pPr>
              <a:defRPr>
                <a:latin typeface="PJT Sans" panose="020B0004030202000304" pitchFamily="34" charset="0"/>
              </a:defRPr>
            </a:lvl1pPr>
          </a:lstStyle>
          <a:p>
            <a:pPr lvl="0"/>
            <a:r>
              <a:rPr lang="en-US" dirty="0"/>
              <a:t>Insert chart/table/text</a:t>
            </a:r>
          </a:p>
          <a:p>
            <a:pPr lvl="0"/>
            <a:endParaRPr lang="en-US" dirty="0"/>
          </a:p>
        </p:txBody>
      </p:sp>
      <p:sp>
        <p:nvSpPr>
          <p:cNvPr id="8" name="Chart/Table 1">
            <a:extLst>
              <a:ext uri="{FF2B5EF4-FFF2-40B4-BE49-F238E27FC236}">
                <a16:creationId xmlns:a16="http://schemas.microsoft.com/office/drawing/2014/main" id="{4BE6B520-0FD8-A886-A4CF-9073AAB795DE}"/>
              </a:ext>
            </a:extLst>
          </p:cNvPr>
          <p:cNvSpPr>
            <a:spLocks noGrp="1"/>
          </p:cNvSpPr>
          <p:nvPr>
            <p:ph sz="quarter" idx="22" hasCustomPrompt="1"/>
          </p:nvPr>
        </p:nvSpPr>
        <p:spPr>
          <a:xfrm>
            <a:off x="3217561" y="3510950"/>
            <a:ext cx="2760452" cy="2932981"/>
          </a:xfrm>
        </p:spPr>
        <p:txBody>
          <a:bodyPr/>
          <a:lstStyle>
            <a:lvl1pPr>
              <a:defRPr>
                <a:latin typeface="PJT Sans" panose="020B0004030202000304" pitchFamily="34" charset="0"/>
              </a:defRPr>
            </a:lvl1pPr>
          </a:lstStyle>
          <a:p>
            <a:pPr lvl="0"/>
            <a:r>
              <a:rPr lang="en-US" dirty="0"/>
              <a:t>Insert chart/table/text</a:t>
            </a:r>
          </a:p>
          <a:p>
            <a:pPr lvl="0"/>
            <a:endParaRPr lang="en-US" dirty="0"/>
          </a:p>
        </p:txBody>
      </p:sp>
      <p:sp>
        <p:nvSpPr>
          <p:cNvPr id="13" name="Chart/Table 1">
            <a:extLst>
              <a:ext uri="{FF2B5EF4-FFF2-40B4-BE49-F238E27FC236}">
                <a16:creationId xmlns:a16="http://schemas.microsoft.com/office/drawing/2014/main" id="{4ED1B160-4A41-4657-5028-0A2E92D4E37C}"/>
              </a:ext>
            </a:extLst>
          </p:cNvPr>
          <p:cNvSpPr>
            <a:spLocks noGrp="1"/>
          </p:cNvSpPr>
          <p:nvPr>
            <p:ph sz="quarter" idx="24" hasCustomPrompt="1"/>
          </p:nvPr>
        </p:nvSpPr>
        <p:spPr>
          <a:xfrm>
            <a:off x="6206613" y="3510950"/>
            <a:ext cx="2760452" cy="2932981"/>
          </a:xfrm>
        </p:spPr>
        <p:txBody>
          <a:bodyPr/>
          <a:lstStyle>
            <a:lvl1pPr>
              <a:defRPr>
                <a:latin typeface="PJT Sans" panose="020B0004030202000304" pitchFamily="34" charset="0"/>
              </a:defRPr>
            </a:lvl1pPr>
          </a:lstStyle>
          <a:p>
            <a:pPr lvl="0"/>
            <a:r>
              <a:rPr lang="en-US" dirty="0"/>
              <a:t>Insert chart/table/text</a:t>
            </a:r>
          </a:p>
          <a:p>
            <a:pPr lvl="0"/>
            <a:endParaRPr lang="en-US" dirty="0"/>
          </a:p>
        </p:txBody>
      </p:sp>
      <p:sp>
        <p:nvSpPr>
          <p:cNvPr id="14" name="Footnote">
            <a:extLst>
              <a:ext uri="{FF2B5EF4-FFF2-40B4-BE49-F238E27FC236}">
                <a16:creationId xmlns:a16="http://schemas.microsoft.com/office/drawing/2014/main" id="{4DDFD3DE-D5C0-CCB1-AB99-9D2D84C3DC83}"/>
              </a:ext>
            </a:extLst>
          </p:cNvPr>
          <p:cNvSpPr>
            <a:spLocks noGrp="1"/>
          </p:cNvSpPr>
          <p:nvPr>
            <p:ph type="body" sz="quarter" idx="3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12" name="Title 11">
            <a:extLst>
              <a:ext uri="{FF2B5EF4-FFF2-40B4-BE49-F238E27FC236}">
                <a16:creationId xmlns:a16="http://schemas.microsoft.com/office/drawing/2014/main" id="{6965A047-DC0C-FBBE-A132-16DB48083B56}"/>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5" name="Slide Stamps [AL]">
            <a:extLst>
              <a:ext uri="{FF2B5EF4-FFF2-40B4-BE49-F238E27FC236}">
                <a16:creationId xmlns:a16="http://schemas.microsoft.com/office/drawing/2014/main" id="{8FCB976F-C275-64E8-8B42-2C41B66B45A6}"/>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42130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CFDD7C17-DB5B-7E19-750A-8EBB2734CBA5}"/>
              </a:ext>
            </a:extLst>
          </p:cNvPr>
          <p:cNvSpPr/>
          <p:nvPr>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36" name="Do not remove">
            <a:extLst>
              <a:ext uri="{FF2B5EF4-FFF2-40B4-BE49-F238E27FC236}">
                <a16:creationId xmlns:a16="http://schemas.microsoft.com/office/drawing/2014/main" id="{1E96C4DA-7FD7-82C9-611F-004E83D935A6}"/>
              </a:ext>
            </a:extLst>
          </p:cNvPr>
          <p:cNvSpPr/>
          <p:nvPr>
            <p:custDataLst>
              <p:tags r:id="rId2"/>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2" name="Cover master slide line" hidden="1"/>
          <p:cNvSpPr/>
          <p:nvPr/>
        </p:nvSpPr>
        <p:spPr bwMode="white">
          <a:xfrm>
            <a:off x="190005" y="-261257"/>
            <a:ext cx="348343" cy="11044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Agenda Level 3" hidden="1"/>
          <p:cNvGrpSpPr/>
          <p:nvPr/>
        </p:nvGrpSpPr>
        <p:grpSpPr>
          <a:xfrm>
            <a:off x="4769811" y="2798832"/>
            <a:ext cx="7209554" cy="369332"/>
            <a:chOff x="1937233" y="3686854"/>
            <a:chExt cx="5407166" cy="369332"/>
          </a:xfrm>
        </p:grpSpPr>
        <p:sp>
          <p:nvSpPr>
            <p:cNvPr id="11" name="DH Agenda 2 Topic" hidden="1"/>
            <p:cNvSpPr txBox="1"/>
            <p:nvPr userDrawn="1"/>
          </p:nvSpPr>
          <p:spPr>
            <a:xfrm>
              <a:off x="1937233" y="3686854"/>
              <a:ext cx="5407166" cy="369332"/>
            </a:xfrm>
            <a:prstGeom prst="rect">
              <a:avLst/>
            </a:prstGeom>
            <a:noFill/>
          </p:spPr>
          <p:txBody>
            <a:bodyPr wrap="square" rtlCol="0">
              <a:spAutoFit/>
            </a:bodyPr>
            <a:lstStyle/>
            <a:p>
              <a:pPr marL="346075" indent="-346075"/>
              <a:r>
                <a:rPr lang="en-US" sz="1800" b="0" dirty="0">
                  <a:solidFill>
                    <a:schemeClr val="tx2"/>
                  </a:solidFill>
                  <a:latin typeface="+mj-lt"/>
                </a:rPr>
                <a:t>[Topic]</a:t>
              </a:r>
            </a:p>
          </p:txBody>
        </p:sp>
        <p:sp>
          <p:nvSpPr>
            <p:cNvPr id="12" name="DH Agenda 2 Page" hidden="1"/>
            <p:cNvSpPr txBox="1"/>
            <p:nvPr userDrawn="1"/>
          </p:nvSpPr>
          <p:spPr>
            <a:xfrm>
              <a:off x="6387514" y="3686854"/>
              <a:ext cx="533400" cy="369332"/>
            </a:xfrm>
            <a:prstGeom prst="rect">
              <a:avLst/>
            </a:prstGeom>
            <a:noFill/>
          </p:spPr>
          <p:txBody>
            <a:bodyPr wrap="square" rtlCol="0">
              <a:spAutoFit/>
            </a:bodyPr>
            <a:lstStyle/>
            <a:p>
              <a:pPr algn="r"/>
              <a:r>
                <a:rPr lang="en-US" sz="1800" dirty="0">
                  <a:solidFill>
                    <a:schemeClr val="tx2"/>
                  </a:solidFill>
                  <a:latin typeface="+mj-lt"/>
                </a:rPr>
                <a:t>[P]</a:t>
              </a:r>
            </a:p>
          </p:txBody>
        </p:sp>
      </p:grpSp>
      <p:grpSp>
        <p:nvGrpSpPr>
          <p:cNvPr id="7" name="Agenda Level 2 Active" hidden="1"/>
          <p:cNvGrpSpPr/>
          <p:nvPr/>
        </p:nvGrpSpPr>
        <p:grpSpPr>
          <a:xfrm>
            <a:off x="4306408" y="2346939"/>
            <a:ext cx="7672960" cy="370964"/>
            <a:chOff x="1589677" y="3234961"/>
            <a:chExt cx="5754724" cy="370964"/>
          </a:xfrm>
        </p:grpSpPr>
        <p:sp>
          <p:nvSpPr>
            <p:cNvPr id="14" name="DH Agenda 2 Topic Active" hidden="1"/>
            <p:cNvSpPr txBox="1"/>
            <p:nvPr userDrawn="1"/>
          </p:nvSpPr>
          <p:spPr>
            <a:xfrm>
              <a:off x="1937235" y="3236593"/>
              <a:ext cx="5407166" cy="369332"/>
            </a:xfrm>
            <a:prstGeom prst="rect">
              <a:avLst/>
            </a:prstGeom>
            <a:noFill/>
          </p:spPr>
          <p:txBody>
            <a:bodyPr wrap="square" rtlCol="0">
              <a:spAutoFit/>
            </a:bodyPr>
            <a:lstStyle/>
            <a:p>
              <a:pPr marL="346075" indent="-346075"/>
              <a:r>
                <a:rPr lang="en-US" sz="1800" b="0" dirty="0">
                  <a:solidFill>
                    <a:schemeClr val="tx2"/>
                  </a:solidFill>
                  <a:latin typeface="+mj-lt"/>
                </a:rPr>
                <a:t>[Topic]</a:t>
              </a:r>
            </a:p>
          </p:txBody>
        </p:sp>
        <p:sp>
          <p:nvSpPr>
            <p:cNvPr id="15" name="DH Agenda 2 Page Active" hidden="1"/>
            <p:cNvSpPr txBox="1"/>
            <p:nvPr userDrawn="1"/>
          </p:nvSpPr>
          <p:spPr>
            <a:xfrm>
              <a:off x="6387515" y="3236593"/>
              <a:ext cx="533400" cy="369332"/>
            </a:xfrm>
            <a:prstGeom prst="rect">
              <a:avLst/>
            </a:prstGeom>
            <a:noFill/>
          </p:spPr>
          <p:txBody>
            <a:bodyPr wrap="square" rtlCol="0">
              <a:spAutoFit/>
            </a:bodyPr>
            <a:lstStyle/>
            <a:p>
              <a:pPr algn="r"/>
              <a:r>
                <a:rPr lang="en-US" sz="1800" b="0" dirty="0">
                  <a:solidFill>
                    <a:schemeClr val="tx2"/>
                  </a:solidFill>
                  <a:latin typeface="+mj-lt"/>
                </a:rPr>
                <a:t>[P]</a:t>
              </a:r>
            </a:p>
          </p:txBody>
        </p:sp>
        <p:sp>
          <p:nvSpPr>
            <p:cNvPr id="16" name="DH Agenda 2 Section Active" hidden="1"/>
            <p:cNvSpPr txBox="1"/>
            <p:nvPr userDrawn="1"/>
          </p:nvSpPr>
          <p:spPr>
            <a:xfrm>
              <a:off x="1589677" y="3234961"/>
              <a:ext cx="381000" cy="369332"/>
            </a:xfrm>
            <a:prstGeom prst="rect">
              <a:avLst/>
            </a:prstGeom>
            <a:noFill/>
          </p:spPr>
          <p:txBody>
            <a:bodyPr wrap="none" lIns="45720" tIns="0" rIns="45720" bIns="0" rtlCol="0" anchor="ctr" anchorCtr="0">
              <a:normAutofit/>
            </a:bodyPr>
            <a:lstStyle/>
            <a:p>
              <a:pPr algn="ctr"/>
              <a:r>
                <a:rPr lang="en-US" sz="1800" b="0" dirty="0">
                  <a:solidFill>
                    <a:schemeClr val="tx2"/>
                  </a:solidFill>
                  <a:latin typeface="+mj-lt"/>
                </a:rPr>
                <a:t>[#]</a:t>
              </a:r>
            </a:p>
          </p:txBody>
        </p:sp>
      </p:grpSp>
      <p:grpSp>
        <p:nvGrpSpPr>
          <p:cNvPr id="6" name="Agenda Level 2" hidden="1"/>
          <p:cNvGrpSpPr/>
          <p:nvPr/>
        </p:nvGrpSpPr>
        <p:grpSpPr>
          <a:xfrm>
            <a:off x="4306389" y="1901407"/>
            <a:ext cx="7668213" cy="370964"/>
            <a:chOff x="1589670" y="2789429"/>
            <a:chExt cx="5751157" cy="370964"/>
          </a:xfrm>
        </p:grpSpPr>
        <p:sp>
          <p:nvSpPr>
            <p:cNvPr id="18" name="DH Agenda 2 Topic" hidden="1"/>
            <p:cNvSpPr txBox="1"/>
            <p:nvPr userDrawn="1"/>
          </p:nvSpPr>
          <p:spPr>
            <a:xfrm>
              <a:off x="1930732" y="2791061"/>
              <a:ext cx="5410095" cy="369332"/>
            </a:xfrm>
            <a:prstGeom prst="rect">
              <a:avLst/>
            </a:prstGeom>
            <a:noFill/>
          </p:spPr>
          <p:txBody>
            <a:bodyPr wrap="square" rtlCol="0">
              <a:spAutoFit/>
            </a:bodyPr>
            <a:lstStyle/>
            <a:p>
              <a:pPr marL="346075" indent="-346075"/>
              <a:r>
                <a:rPr lang="en-US" sz="1800" b="0" dirty="0">
                  <a:solidFill>
                    <a:schemeClr val="tx2"/>
                  </a:solidFill>
                  <a:latin typeface="+mj-lt"/>
                </a:rPr>
                <a:t>[Topic]</a:t>
              </a:r>
            </a:p>
          </p:txBody>
        </p:sp>
        <p:sp>
          <p:nvSpPr>
            <p:cNvPr id="19" name="DH Agenda 2 Page" hidden="1"/>
            <p:cNvSpPr txBox="1"/>
            <p:nvPr userDrawn="1"/>
          </p:nvSpPr>
          <p:spPr>
            <a:xfrm>
              <a:off x="6387515" y="2791061"/>
              <a:ext cx="533400" cy="369332"/>
            </a:xfrm>
            <a:prstGeom prst="rect">
              <a:avLst/>
            </a:prstGeom>
            <a:noFill/>
          </p:spPr>
          <p:txBody>
            <a:bodyPr wrap="square" rtlCol="0">
              <a:spAutoFit/>
            </a:bodyPr>
            <a:lstStyle/>
            <a:p>
              <a:pPr algn="r"/>
              <a:r>
                <a:rPr lang="en-US" sz="1800" dirty="0">
                  <a:solidFill>
                    <a:schemeClr val="tx2"/>
                  </a:solidFill>
                  <a:latin typeface="+mj-lt"/>
                </a:rPr>
                <a:t>[P]</a:t>
              </a:r>
            </a:p>
          </p:txBody>
        </p:sp>
        <p:sp>
          <p:nvSpPr>
            <p:cNvPr id="20" name="DH Agenda 2 Section" hidden="1"/>
            <p:cNvSpPr txBox="1"/>
            <p:nvPr userDrawn="1"/>
          </p:nvSpPr>
          <p:spPr>
            <a:xfrm>
              <a:off x="1589670" y="2789429"/>
              <a:ext cx="381000" cy="369332"/>
            </a:xfrm>
            <a:prstGeom prst="rect">
              <a:avLst/>
            </a:prstGeom>
            <a:noFill/>
          </p:spPr>
          <p:txBody>
            <a:bodyPr wrap="none" lIns="45720" tIns="0" rIns="45720" bIns="0" rtlCol="0" anchor="ctr" anchorCtr="0">
              <a:normAutofit/>
            </a:bodyPr>
            <a:lstStyle/>
            <a:p>
              <a:pPr algn="ctr"/>
              <a:r>
                <a:rPr lang="en-US" sz="1800" b="0" dirty="0">
                  <a:solidFill>
                    <a:schemeClr val="tx2"/>
                  </a:solidFill>
                  <a:latin typeface="+mj-lt"/>
                </a:rPr>
                <a:t>[#]</a:t>
              </a:r>
            </a:p>
          </p:txBody>
        </p:sp>
      </p:grpSp>
      <p:grpSp>
        <p:nvGrpSpPr>
          <p:cNvPr id="5" name="Agenda Level 1 Active" hidden="1"/>
          <p:cNvGrpSpPr/>
          <p:nvPr/>
        </p:nvGrpSpPr>
        <p:grpSpPr>
          <a:xfrm>
            <a:off x="3798024" y="1461960"/>
            <a:ext cx="8181342" cy="373305"/>
            <a:chOff x="1256202" y="2349982"/>
            <a:chExt cx="6136004" cy="373305"/>
          </a:xfrm>
        </p:grpSpPr>
        <p:sp>
          <p:nvSpPr>
            <p:cNvPr id="22" name="DH Agenda 1 Topic Active" hidden="1"/>
            <p:cNvSpPr txBox="1"/>
            <p:nvPr userDrawn="1"/>
          </p:nvSpPr>
          <p:spPr>
            <a:xfrm>
              <a:off x="1636656" y="2353955"/>
              <a:ext cx="5755550" cy="369332"/>
            </a:xfrm>
            <a:prstGeom prst="rect">
              <a:avLst/>
            </a:prstGeom>
            <a:noFill/>
          </p:spPr>
          <p:txBody>
            <a:bodyPr wrap="square" rtlCol="0">
              <a:spAutoFit/>
            </a:bodyPr>
            <a:lstStyle/>
            <a:p>
              <a:r>
                <a:rPr lang="en-US" sz="1800" b="0" dirty="0">
                  <a:solidFill>
                    <a:schemeClr val="tx2"/>
                  </a:solidFill>
                  <a:latin typeface="+mj-lt"/>
                </a:rPr>
                <a:t>[Topic]</a:t>
              </a:r>
            </a:p>
          </p:txBody>
        </p:sp>
        <p:sp>
          <p:nvSpPr>
            <p:cNvPr id="23" name="DH Agenda 1 Page Active" hidden="1"/>
            <p:cNvSpPr txBox="1"/>
            <p:nvPr userDrawn="1"/>
          </p:nvSpPr>
          <p:spPr>
            <a:xfrm>
              <a:off x="6436165" y="2353955"/>
              <a:ext cx="533400" cy="369332"/>
            </a:xfrm>
            <a:prstGeom prst="rect">
              <a:avLst/>
            </a:prstGeom>
            <a:noFill/>
          </p:spPr>
          <p:txBody>
            <a:bodyPr wrap="square" rtlCol="0">
              <a:spAutoFit/>
            </a:bodyPr>
            <a:lstStyle/>
            <a:p>
              <a:pPr algn="r"/>
              <a:r>
                <a:rPr lang="en-US" sz="1800" b="0" dirty="0">
                  <a:solidFill>
                    <a:schemeClr val="tx2"/>
                  </a:solidFill>
                  <a:latin typeface="+mj-lt"/>
                </a:rPr>
                <a:t>[P]</a:t>
              </a:r>
            </a:p>
          </p:txBody>
        </p:sp>
        <p:sp>
          <p:nvSpPr>
            <p:cNvPr id="24" name="DH Agenda 1 Section Active" hidden="1"/>
            <p:cNvSpPr txBox="1"/>
            <p:nvPr userDrawn="1"/>
          </p:nvSpPr>
          <p:spPr>
            <a:xfrm>
              <a:off x="1256202" y="2349982"/>
              <a:ext cx="381000" cy="369332"/>
            </a:xfrm>
            <a:prstGeom prst="rect">
              <a:avLst/>
            </a:prstGeom>
            <a:noFill/>
          </p:spPr>
          <p:txBody>
            <a:bodyPr wrap="none" lIns="45720" tIns="0" rIns="45720" bIns="0" rtlCol="0" anchor="ctr" anchorCtr="0">
              <a:normAutofit/>
            </a:bodyPr>
            <a:lstStyle/>
            <a:p>
              <a:pPr algn="ctr"/>
              <a:r>
                <a:rPr lang="en-US" sz="1800" b="0" dirty="0">
                  <a:solidFill>
                    <a:schemeClr val="tx2"/>
                  </a:solidFill>
                  <a:latin typeface="+mj-lt"/>
                </a:rPr>
                <a:t>[#]</a:t>
              </a:r>
            </a:p>
          </p:txBody>
        </p:sp>
      </p:grpSp>
      <p:grpSp>
        <p:nvGrpSpPr>
          <p:cNvPr id="4" name="Agenda Level 1" hidden="1"/>
          <p:cNvGrpSpPr/>
          <p:nvPr/>
        </p:nvGrpSpPr>
        <p:grpSpPr>
          <a:xfrm>
            <a:off x="3794117" y="1011062"/>
            <a:ext cx="8185250" cy="373142"/>
            <a:chOff x="1253272" y="1899084"/>
            <a:chExt cx="6138935" cy="373142"/>
          </a:xfrm>
        </p:grpSpPr>
        <p:sp>
          <p:nvSpPr>
            <p:cNvPr id="26" name="DH Agenda 1 Topic" hidden="1"/>
            <p:cNvSpPr txBox="1"/>
            <p:nvPr userDrawn="1"/>
          </p:nvSpPr>
          <p:spPr>
            <a:xfrm>
              <a:off x="1636657" y="1902894"/>
              <a:ext cx="5755550" cy="369332"/>
            </a:xfrm>
            <a:prstGeom prst="rect">
              <a:avLst/>
            </a:prstGeom>
            <a:noFill/>
          </p:spPr>
          <p:txBody>
            <a:bodyPr wrap="square" rtlCol="0">
              <a:spAutoFit/>
            </a:bodyPr>
            <a:lstStyle/>
            <a:p>
              <a:r>
                <a:rPr lang="en-US" sz="1800" b="0" dirty="0">
                  <a:solidFill>
                    <a:schemeClr val="tx2"/>
                  </a:solidFill>
                  <a:latin typeface="+mj-lt"/>
                </a:rPr>
                <a:t>[Topic]</a:t>
              </a:r>
            </a:p>
          </p:txBody>
        </p:sp>
        <p:sp>
          <p:nvSpPr>
            <p:cNvPr id="27" name="DH Agenda 1 Page" hidden="1"/>
            <p:cNvSpPr txBox="1"/>
            <p:nvPr userDrawn="1"/>
          </p:nvSpPr>
          <p:spPr>
            <a:xfrm>
              <a:off x="6509434" y="1899084"/>
              <a:ext cx="463062" cy="369332"/>
            </a:xfrm>
            <a:prstGeom prst="rect">
              <a:avLst/>
            </a:prstGeom>
            <a:noFill/>
          </p:spPr>
          <p:txBody>
            <a:bodyPr wrap="none" rtlCol="0" anchor="ctr" anchorCtr="0">
              <a:noAutofit/>
            </a:bodyPr>
            <a:lstStyle/>
            <a:p>
              <a:pPr algn="r"/>
              <a:r>
                <a:rPr lang="en-US" sz="1800" dirty="0">
                  <a:solidFill>
                    <a:schemeClr val="tx2"/>
                  </a:solidFill>
                  <a:latin typeface="+mj-lt"/>
                </a:rPr>
                <a:t>[P]</a:t>
              </a:r>
            </a:p>
          </p:txBody>
        </p:sp>
        <p:sp>
          <p:nvSpPr>
            <p:cNvPr id="28" name="DH Agenda 1 Section" hidden="1"/>
            <p:cNvSpPr txBox="1"/>
            <p:nvPr userDrawn="1"/>
          </p:nvSpPr>
          <p:spPr>
            <a:xfrm>
              <a:off x="1253272" y="1899084"/>
              <a:ext cx="381000" cy="369332"/>
            </a:xfrm>
            <a:prstGeom prst="rect">
              <a:avLst/>
            </a:prstGeom>
            <a:noFill/>
          </p:spPr>
          <p:txBody>
            <a:bodyPr wrap="none" lIns="45720" tIns="0" rIns="45720" bIns="0" rtlCol="0" anchor="ctr" anchorCtr="0">
              <a:normAutofit/>
            </a:bodyPr>
            <a:lstStyle/>
            <a:p>
              <a:pPr algn="ctr"/>
              <a:r>
                <a:rPr lang="en-US" sz="1800" b="0" dirty="0">
                  <a:solidFill>
                    <a:schemeClr val="tx2"/>
                  </a:solidFill>
                  <a:latin typeface="+mj-lt"/>
                </a:rPr>
                <a:t>[#]</a:t>
              </a:r>
            </a:p>
          </p:txBody>
        </p:sp>
      </p:grpSp>
      <p:sp>
        <p:nvSpPr>
          <p:cNvPr id="13" name="Slide Number Placeholder 12"/>
          <p:cNvSpPr>
            <a:spLocks noGrp="1"/>
          </p:cNvSpPr>
          <p:nvPr>
            <p:ph type="sldNum" sz="quarter" idx="10"/>
          </p:nvPr>
        </p:nvSpPr>
        <p:spPr>
          <a:xfrm>
            <a:off x="11753612" y="6561725"/>
            <a:ext cx="263854" cy="230832"/>
          </a:xfrm>
        </p:spPr>
        <p:txBody>
          <a:bodyPr lIns="91440" tIns="45720" rIns="0" bIns="45720"/>
          <a:lstStyle/>
          <a:p>
            <a:fld id="{2E360866-88D1-432E-9E63-D3B7109A7F7E}" type="slidenum">
              <a:rPr lang="en-US" smtClean="0"/>
              <a:t>‹#›</a:t>
            </a:fld>
            <a:endParaRPr lang="en-US"/>
          </a:p>
        </p:txBody>
      </p:sp>
      <p:sp>
        <p:nvSpPr>
          <p:cNvPr id="3" name="TextBox 2">
            <a:extLst>
              <a:ext uri="{FF2B5EF4-FFF2-40B4-BE49-F238E27FC236}">
                <a16:creationId xmlns:a16="http://schemas.microsoft.com/office/drawing/2014/main" id="{6204AF2C-8018-C509-2E2E-20A1008328D2}"/>
              </a:ext>
            </a:extLst>
          </p:cNvPr>
          <p:cNvSpPr txBox="1"/>
          <p:nvPr/>
        </p:nvSpPr>
        <p:spPr>
          <a:xfrm>
            <a:off x="190500" y="845835"/>
            <a:ext cx="2862072" cy="369332"/>
          </a:xfrm>
          <a:prstGeom prst="rect">
            <a:avLst/>
          </a:prstGeom>
          <a:noFill/>
        </p:spPr>
        <p:txBody>
          <a:bodyPr wrap="none" lIns="0" tIns="0" rIns="0" bIns="0" rtlCol="0">
            <a:spAutoFit/>
          </a:bodyPr>
          <a:lstStyle/>
          <a:p>
            <a:pPr algn="l" defTabSz="914400" rtl="0" eaLnBrk="1" latinLnBrk="0" hangingPunct="1">
              <a:spcBef>
                <a:spcPct val="0"/>
              </a:spcBef>
              <a:buNone/>
            </a:pPr>
            <a:r>
              <a:rPr lang="en-US" sz="2400" b="0" kern="1200" baseline="0" dirty="0">
                <a:solidFill>
                  <a:schemeClr val="tx2"/>
                </a:solidFill>
                <a:latin typeface="PJT Sans" panose="020B0004030202000304" pitchFamily="34" charset="0"/>
                <a:ea typeface="+mj-ea"/>
                <a:cs typeface="+mj-cs"/>
              </a:rPr>
              <a:t>Table of Contents</a:t>
            </a:r>
          </a:p>
        </p:txBody>
      </p:sp>
      <p:sp>
        <p:nvSpPr>
          <p:cNvPr id="17" name="Slide Stamps [AL]">
            <a:extLst>
              <a:ext uri="{FF2B5EF4-FFF2-40B4-BE49-F238E27FC236}">
                <a16:creationId xmlns:a16="http://schemas.microsoft.com/office/drawing/2014/main" id="{EAD65A90-F2D4-5E98-2FD0-E2FB827F3B4D}"/>
              </a:ext>
            </a:extLst>
          </p:cNvPr>
          <p:cNvSpPr txBox="1"/>
          <p:nvPr userDrawn="1">
            <p:custDataLst>
              <p:tags r:id="rId3"/>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60606228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ue Heading - 1 Object">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887882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3" name="Chart/Table 1">
            <a:extLst>
              <a:ext uri="{FF2B5EF4-FFF2-40B4-BE49-F238E27FC236}">
                <a16:creationId xmlns:a16="http://schemas.microsoft.com/office/drawing/2014/main" id="{D9D1415C-764B-38BD-B631-73E726C92D6C}"/>
              </a:ext>
            </a:extLst>
          </p:cNvPr>
          <p:cNvSpPr>
            <a:spLocks noGrp="1"/>
          </p:cNvSpPr>
          <p:nvPr>
            <p:ph sz="quarter" idx="32" hasCustomPrompt="1"/>
          </p:nvPr>
        </p:nvSpPr>
        <p:spPr>
          <a:xfrm>
            <a:off x="3241716" y="1272606"/>
            <a:ext cx="8686800"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5" name="Slide Stamps [AL]">
            <a:extLst>
              <a:ext uri="{FF2B5EF4-FFF2-40B4-BE49-F238E27FC236}">
                <a16:creationId xmlns:a16="http://schemas.microsoft.com/office/drawing/2014/main" id="{413A53F1-2861-F84B-D20F-DF6761A7A20D}"/>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6601379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allout with Blue Heading - 1 Object">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887882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3" name="Text Placeholder 15">
            <a:extLst>
              <a:ext uri="{FF2B5EF4-FFF2-40B4-BE49-F238E27FC236}">
                <a16:creationId xmlns:a16="http://schemas.microsoft.com/office/drawing/2014/main" id="{2E9A81F2-9E7C-4520-FEE0-606A1CEDA5A4}"/>
              </a:ext>
            </a:extLst>
          </p:cNvPr>
          <p:cNvSpPr>
            <a:spLocks noGrp="1"/>
          </p:cNvSpPr>
          <p:nvPr>
            <p:ph type="body" sz="quarter" idx="23"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4" name="Chart/Table 1">
            <a:extLst>
              <a:ext uri="{FF2B5EF4-FFF2-40B4-BE49-F238E27FC236}">
                <a16:creationId xmlns:a16="http://schemas.microsoft.com/office/drawing/2014/main" id="{B4EF8603-D7BB-5498-A582-6B520DF0671B}"/>
              </a:ext>
            </a:extLst>
          </p:cNvPr>
          <p:cNvSpPr>
            <a:spLocks noGrp="1"/>
          </p:cNvSpPr>
          <p:nvPr>
            <p:ph sz="quarter" idx="32" hasCustomPrompt="1"/>
          </p:nvPr>
        </p:nvSpPr>
        <p:spPr>
          <a:xfrm>
            <a:off x="3241716" y="1272606"/>
            <a:ext cx="8686800"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7" name="Slide Stamps [AL]">
            <a:extLst>
              <a:ext uri="{FF2B5EF4-FFF2-40B4-BE49-F238E27FC236}">
                <a16:creationId xmlns:a16="http://schemas.microsoft.com/office/drawing/2014/main" id="{130D4FE9-C069-5127-1A99-DA4615460A38}"/>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5020463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ue Heading - 2 Landscape Objects">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cxnSp>
        <p:nvCxnSpPr>
          <p:cNvPr id="11" name="Straight Connector 10">
            <a:extLst>
              <a:ext uri="{FF2B5EF4-FFF2-40B4-BE49-F238E27FC236}">
                <a16:creationId xmlns:a16="http://schemas.microsoft.com/office/drawing/2014/main" id="{A947F688-9422-B69E-0409-7CC4D8366906}"/>
              </a:ext>
            </a:extLst>
          </p:cNvPr>
          <p:cNvCxnSpPr/>
          <p:nvPr/>
        </p:nvCxnSpPr>
        <p:spPr>
          <a:xfrm>
            <a:off x="3148553" y="3657600"/>
            <a:ext cx="887657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hart/Table Title 1">
            <a:extLst>
              <a:ext uri="{FF2B5EF4-FFF2-40B4-BE49-F238E27FC236}">
                <a16:creationId xmlns:a16="http://schemas.microsoft.com/office/drawing/2014/main" id="{49484325-C7D1-B360-CB18-33649FF1672D}"/>
              </a:ext>
            </a:extLst>
          </p:cNvPr>
          <p:cNvSpPr>
            <a:spLocks noGrp="1"/>
          </p:cNvSpPr>
          <p:nvPr>
            <p:ph type="body" sz="quarter" idx="21" hasCustomPrompt="1"/>
          </p:nvPr>
        </p:nvSpPr>
        <p:spPr>
          <a:xfrm>
            <a:off x="3148553" y="845835"/>
            <a:ext cx="887882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4" name="Chart/Table 1">
            <a:extLst>
              <a:ext uri="{FF2B5EF4-FFF2-40B4-BE49-F238E27FC236}">
                <a16:creationId xmlns:a16="http://schemas.microsoft.com/office/drawing/2014/main" id="{A9248DF1-C0D7-F880-5EA3-9CAB8F3CB271}"/>
              </a:ext>
            </a:extLst>
          </p:cNvPr>
          <p:cNvSpPr>
            <a:spLocks noGrp="1"/>
          </p:cNvSpPr>
          <p:nvPr>
            <p:ph sz="quarter" idx="25" hasCustomPrompt="1"/>
          </p:nvPr>
        </p:nvSpPr>
        <p:spPr>
          <a:xfrm>
            <a:off x="3241716" y="1272606"/>
            <a:ext cx="868680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5" name="Chart/Table Title 1">
            <a:extLst>
              <a:ext uri="{FF2B5EF4-FFF2-40B4-BE49-F238E27FC236}">
                <a16:creationId xmlns:a16="http://schemas.microsoft.com/office/drawing/2014/main" id="{79C15FEA-1686-F66F-1533-E842387B5A25}"/>
              </a:ext>
            </a:extLst>
          </p:cNvPr>
          <p:cNvSpPr>
            <a:spLocks noGrp="1"/>
          </p:cNvSpPr>
          <p:nvPr>
            <p:ph type="body" sz="quarter" idx="32" hasCustomPrompt="1"/>
          </p:nvPr>
        </p:nvSpPr>
        <p:spPr>
          <a:xfrm>
            <a:off x="3148553" y="3694293"/>
            <a:ext cx="887882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6" name="Chart/Table 1">
            <a:extLst>
              <a:ext uri="{FF2B5EF4-FFF2-40B4-BE49-F238E27FC236}">
                <a16:creationId xmlns:a16="http://schemas.microsoft.com/office/drawing/2014/main" id="{92F0D7F4-C572-FEBB-79FE-0D572E279127}"/>
              </a:ext>
            </a:extLst>
          </p:cNvPr>
          <p:cNvSpPr>
            <a:spLocks noGrp="1"/>
          </p:cNvSpPr>
          <p:nvPr>
            <p:ph sz="quarter" idx="33" hasCustomPrompt="1"/>
          </p:nvPr>
        </p:nvSpPr>
        <p:spPr>
          <a:xfrm>
            <a:off x="3241716" y="4128183"/>
            <a:ext cx="868680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4" name="Slide Stamps [AL]">
            <a:extLst>
              <a:ext uri="{FF2B5EF4-FFF2-40B4-BE49-F238E27FC236}">
                <a16:creationId xmlns:a16="http://schemas.microsoft.com/office/drawing/2014/main" id="{16B06400-7F4E-A774-AD76-1C71D932832B}"/>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0719139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allout with Blue Heading  - 2 Landscape Objects">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887882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41716" y="1272606"/>
            <a:ext cx="868680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3" name="Chart/Table Title 1">
            <a:extLst>
              <a:ext uri="{FF2B5EF4-FFF2-40B4-BE49-F238E27FC236}">
                <a16:creationId xmlns:a16="http://schemas.microsoft.com/office/drawing/2014/main" id="{E73BF14A-1324-1CC0-AEF7-175F0034EEC0}"/>
              </a:ext>
            </a:extLst>
          </p:cNvPr>
          <p:cNvSpPr>
            <a:spLocks noGrp="1"/>
          </p:cNvSpPr>
          <p:nvPr>
            <p:ph type="body" sz="quarter" idx="32" hasCustomPrompt="1"/>
          </p:nvPr>
        </p:nvSpPr>
        <p:spPr>
          <a:xfrm>
            <a:off x="3148553" y="3694293"/>
            <a:ext cx="887882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4" name="Chart/Table 1">
            <a:extLst>
              <a:ext uri="{FF2B5EF4-FFF2-40B4-BE49-F238E27FC236}">
                <a16:creationId xmlns:a16="http://schemas.microsoft.com/office/drawing/2014/main" id="{128C8820-357E-84F4-A7A8-6A08C2623B12}"/>
              </a:ext>
            </a:extLst>
          </p:cNvPr>
          <p:cNvSpPr>
            <a:spLocks noGrp="1"/>
          </p:cNvSpPr>
          <p:nvPr>
            <p:ph sz="quarter" idx="33" hasCustomPrompt="1"/>
          </p:nvPr>
        </p:nvSpPr>
        <p:spPr>
          <a:xfrm>
            <a:off x="3241716" y="4128183"/>
            <a:ext cx="868680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cxnSp>
        <p:nvCxnSpPr>
          <p:cNvPr id="11" name="Straight Connector 10">
            <a:extLst>
              <a:ext uri="{FF2B5EF4-FFF2-40B4-BE49-F238E27FC236}">
                <a16:creationId xmlns:a16="http://schemas.microsoft.com/office/drawing/2014/main" id="{A947F688-9422-B69E-0409-7CC4D8366906}"/>
              </a:ext>
            </a:extLst>
          </p:cNvPr>
          <p:cNvCxnSpPr/>
          <p:nvPr/>
        </p:nvCxnSpPr>
        <p:spPr>
          <a:xfrm>
            <a:off x="3148553" y="3657600"/>
            <a:ext cx="887657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15">
            <a:extLst>
              <a:ext uri="{FF2B5EF4-FFF2-40B4-BE49-F238E27FC236}">
                <a16:creationId xmlns:a16="http://schemas.microsoft.com/office/drawing/2014/main" id="{973DCF77-3650-C929-C5E3-246911821A6F}"/>
              </a:ext>
            </a:extLst>
          </p:cNvPr>
          <p:cNvSpPr>
            <a:spLocks noGrp="1"/>
          </p:cNvSpPr>
          <p:nvPr>
            <p:ph type="body" sz="quarter" idx="23"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8" name="Slide Stamps [AL]">
            <a:extLst>
              <a:ext uri="{FF2B5EF4-FFF2-40B4-BE49-F238E27FC236}">
                <a16:creationId xmlns:a16="http://schemas.microsoft.com/office/drawing/2014/main" id="{42ACF9B1-3DD6-403F-4D45-5D0D719F2D76}"/>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6776587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ue Heading - 2 Objects">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4415426" cy="343949"/>
          </a:xfrm>
          <a:solidFill>
            <a:schemeClr val="accent1"/>
          </a:solidFill>
          <a:ln>
            <a:noFill/>
          </a:ln>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41716" y="1272606"/>
            <a:ext cx="4251960"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7609699" y="845835"/>
            <a:ext cx="4415426" cy="343949"/>
          </a:xfrm>
          <a:solidFill>
            <a:schemeClr val="accent1"/>
          </a:solidFill>
          <a:ln>
            <a:noFill/>
          </a:ln>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5" name="Chart/Table 1">
            <a:extLst>
              <a:ext uri="{FF2B5EF4-FFF2-40B4-BE49-F238E27FC236}">
                <a16:creationId xmlns:a16="http://schemas.microsoft.com/office/drawing/2014/main" id="{9DE2F050-DAFA-83E9-328A-BB1D554CAB87}"/>
              </a:ext>
            </a:extLst>
          </p:cNvPr>
          <p:cNvSpPr>
            <a:spLocks noGrp="1"/>
          </p:cNvSpPr>
          <p:nvPr>
            <p:ph sz="quarter" idx="29" hasCustomPrompt="1"/>
          </p:nvPr>
        </p:nvSpPr>
        <p:spPr>
          <a:xfrm>
            <a:off x="7680003" y="1272606"/>
            <a:ext cx="4251960"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cxnSp>
        <p:nvCxnSpPr>
          <p:cNvPr id="8" name="Straight Connector 7">
            <a:extLst>
              <a:ext uri="{FF2B5EF4-FFF2-40B4-BE49-F238E27FC236}">
                <a16:creationId xmlns:a16="http://schemas.microsoft.com/office/drawing/2014/main" id="{80791865-6CF2-DC6E-E989-0C680C402A29}"/>
              </a:ext>
            </a:extLst>
          </p:cNvPr>
          <p:cNvCxnSpPr/>
          <p:nvPr/>
        </p:nvCxnSpPr>
        <p:spPr>
          <a:xfrm>
            <a:off x="7586839" y="840766"/>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Stamps [AL]">
            <a:extLst>
              <a:ext uri="{FF2B5EF4-FFF2-40B4-BE49-F238E27FC236}">
                <a16:creationId xmlns:a16="http://schemas.microsoft.com/office/drawing/2014/main" id="{3567D465-77B9-AC04-CD5D-092018EA32E7}"/>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593137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allout with Blue Heading - 2 Objects">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41716" y="1272606"/>
            <a:ext cx="4251960"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7614271" y="845835"/>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5" name="Chart/Table 1">
            <a:extLst>
              <a:ext uri="{FF2B5EF4-FFF2-40B4-BE49-F238E27FC236}">
                <a16:creationId xmlns:a16="http://schemas.microsoft.com/office/drawing/2014/main" id="{9DE2F050-DAFA-83E9-328A-BB1D554CAB87}"/>
              </a:ext>
            </a:extLst>
          </p:cNvPr>
          <p:cNvSpPr>
            <a:spLocks noGrp="1"/>
          </p:cNvSpPr>
          <p:nvPr>
            <p:ph sz="quarter" idx="29" hasCustomPrompt="1"/>
          </p:nvPr>
        </p:nvSpPr>
        <p:spPr>
          <a:xfrm>
            <a:off x="7680003" y="1272606"/>
            <a:ext cx="4251960"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3" name="Text Placeholder 15">
            <a:extLst>
              <a:ext uri="{FF2B5EF4-FFF2-40B4-BE49-F238E27FC236}">
                <a16:creationId xmlns:a16="http://schemas.microsoft.com/office/drawing/2014/main" id="{5AA78F05-AFB9-658D-E42D-DFAB61E4367F}"/>
              </a:ext>
            </a:extLst>
          </p:cNvPr>
          <p:cNvSpPr>
            <a:spLocks noGrp="1"/>
          </p:cNvSpPr>
          <p:nvPr>
            <p:ph type="body" sz="quarter" idx="23"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cxnSp>
        <p:nvCxnSpPr>
          <p:cNvPr id="8" name="Straight Connector 7">
            <a:extLst>
              <a:ext uri="{FF2B5EF4-FFF2-40B4-BE49-F238E27FC236}">
                <a16:creationId xmlns:a16="http://schemas.microsoft.com/office/drawing/2014/main" id="{80791865-6CF2-DC6E-E989-0C680C402A29}"/>
              </a:ext>
            </a:extLst>
          </p:cNvPr>
          <p:cNvCxnSpPr/>
          <p:nvPr/>
        </p:nvCxnSpPr>
        <p:spPr>
          <a:xfrm>
            <a:off x="7586839" y="841072"/>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Stamps [AL]">
            <a:extLst>
              <a:ext uri="{FF2B5EF4-FFF2-40B4-BE49-F238E27FC236}">
                <a16:creationId xmlns:a16="http://schemas.microsoft.com/office/drawing/2014/main" id="{0AF08F3F-8C54-1226-65FC-DB9F0B4FB08A}"/>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4906912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ue Heading - 3 Objects">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47755" y="1272606"/>
            <a:ext cx="2760452"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9102844"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5" name="Chart/Table 1">
            <a:extLst>
              <a:ext uri="{FF2B5EF4-FFF2-40B4-BE49-F238E27FC236}">
                <a16:creationId xmlns:a16="http://schemas.microsoft.com/office/drawing/2014/main" id="{9DE2F050-DAFA-83E9-328A-BB1D554CAB87}"/>
              </a:ext>
            </a:extLst>
          </p:cNvPr>
          <p:cNvSpPr>
            <a:spLocks noGrp="1"/>
          </p:cNvSpPr>
          <p:nvPr>
            <p:ph sz="quarter" idx="29" hasCustomPrompt="1"/>
          </p:nvPr>
        </p:nvSpPr>
        <p:spPr>
          <a:xfrm>
            <a:off x="9165471" y="1272606"/>
            <a:ext cx="2760452"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29" name="Chart/Table Title 1">
            <a:extLst>
              <a:ext uri="{FF2B5EF4-FFF2-40B4-BE49-F238E27FC236}">
                <a16:creationId xmlns:a16="http://schemas.microsoft.com/office/drawing/2014/main" id="{32FBBBFD-B891-3BD6-1A34-F6021376C055}"/>
              </a:ext>
            </a:extLst>
          </p:cNvPr>
          <p:cNvSpPr>
            <a:spLocks noGrp="1"/>
          </p:cNvSpPr>
          <p:nvPr>
            <p:ph type="body" sz="quarter" idx="33" hasCustomPrompt="1"/>
          </p:nvPr>
        </p:nvSpPr>
        <p:spPr>
          <a:xfrm>
            <a:off x="6125698"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1" name="Chart/Table 1">
            <a:extLst>
              <a:ext uri="{FF2B5EF4-FFF2-40B4-BE49-F238E27FC236}">
                <a16:creationId xmlns:a16="http://schemas.microsoft.com/office/drawing/2014/main" id="{58281350-ECEF-353A-55CA-16770CD297BD}"/>
              </a:ext>
            </a:extLst>
          </p:cNvPr>
          <p:cNvSpPr>
            <a:spLocks noGrp="1"/>
          </p:cNvSpPr>
          <p:nvPr>
            <p:ph sz="quarter" idx="35" hasCustomPrompt="1"/>
          </p:nvPr>
        </p:nvSpPr>
        <p:spPr>
          <a:xfrm>
            <a:off x="6206613" y="1272606"/>
            <a:ext cx="2760452"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cxnSp>
        <p:nvCxnSpPr>
          <p:cNvPr id="5" name="Straight Connector 4">
            <a:extLst>
              <a:ext uri="{FF2B5EF4-FFF2-40B4-BE49-F238E27FC236}">
                <a16:creationId xmlns:a16="http://schemas.microsoft.com/office/drawing/2014/main" id="{94A80EB3-850C-5513-5953-84248BCE7B50}"/>
              </a:ext>
            </a:extLst>
          </p:cNvPr>
          <p:cNvCxnSpPr/>
          <p:nvPr/>
        </p:nvCxnSpPr>
        <p:spPr>
          <a:xfrm>
            <a:off x="6098266" y="841072"/>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791865-6CF2-DC6E-E989-0C680C402A29}"/>
              </a:ext>
            </a:extLst>
          </p:cNvPr>
          <p:cNvCxnSpPr/>
          <p:nvPr/>
        </p:nvCxnSpPr>
        <p:spPr>
          <a:xfrm>
            <a:off x="9075411" y="841072"/>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Stamps [AL]">
            <a:extLst>
              <a:ext uri="{FF2B5EF4-FFF2-40B4-BE49-F238E27FC236}">
                <a16:creationId xmlns:a16="http://schemas.microsoft.com/office/drawing/2014/main" id="{143A7B47-36FD-A769-A20E-A469DE2ECE76}"/>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40936991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allout with Blue Heading - 3 Objects">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47755" y="1272606"/>
            <a:ext cx="2760452"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9102844"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5" name="Chart/Table 1">
            <a:extLst>
              <a:ext uri="{FF2B5EF4-FFF2-40B4-BE49-F238E27FC236}">
                <a16:creationId xmlns:a16="http://schemas.microsoft.com/office/drawing/2014/main" id="{9DE2F050-DAFA-83E9-328A-BB1D554CAB87}"/>
              </a:ext>
            </a:extLst>
          </p:cNvPr>
          <p:cNvSpPr>
            <a:spLocks noGrp="1"/>
          </p:cNvSpPr>
          <p:nvPr>
            <p:ph sz="quarter" idx="29" hasCustomPrompt="1"/>
          </p:nvPr>
        </p:nvSpPr>
        <p:spPr>
          <a:xfrm>
            <a:off x="9165471" y="1272606"/>
            <a:ext cx="2760452"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29" name="Chart/Table Title 1">
            <a:extLst>
              <a:ext uri="{FF2B5EF4-FFF2-40B4-BE49-F238E27FC236}">
                <a16:creationId xmlns:a16="http://schemas.microsoft.com/office/drawing/2014/main" id="{32FBBBFD-B891-3BD6-1A34-F6021376C055}"/>
              </a:ext>
            </a:extLst>
          </p:cNvPr>
          <p:cNvSpPr>
            <a:spLocks noGrp="1"/>
          </p:cNvSpPr>
          <p:nvPr>
            <p:ph type="body" sz="quarter" idx="33" hasCustomPrompt="1"/>
          </p:nvPr>
        </p:nvSpPr>
        <p:spPr>
          <a:xfrm>
            <a:off x="6125698"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1" name="Chart/Table 1">
            <a:extLst>
              <a:ext uri="{FF2B5EF4-FFF2-40B4-BE49-F238E27FC236}">
                <a16:creationId xmlns:a16="http://schemas.microsoft.com/office/drawing/2014/main" id="{58281350-ECEF-353A-55CA-16770CD297BD}"/>
              </a:ext>
            </a:extLst>
          </p:cNvPr>
          <p:cNvSpPr>
            <a:spLocks noGrp="1"/>
          </p:cNvSpPr>
          <p:nvPr>
            <p:ph sz="quarter" idx="35" hasCustomPrompt="1"/>
          </p:nvPr>
        </p:nvSpPr>
        <p:spPr>
          <a:xfrm>
            <a:off x="6206613" y="1272606"/>
            <a:ext cx="2760452" cy="5171326"/>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 name="Text Placeholder 15">
            <a:extLst>
              <a:ext uri="{FF2B5EF4-FFF2-40B4-BE49-F238E27FC236}">
                <a16:creationId xmlns:a16="http://schemas.microsoft.com/office/drawing/2014/main" id="{CB1914F6-2B72-5CC0-492C-14A149209874}"/>
              </a:ext>
            </a:extLst>
          </p:cNvPr>
          <p:cNvSpPr>
            <a:spLocks noGrp="1"/>
          </p:cNvSpPr>
          <p:nvPr>
            <p:ph type="body" sz="quarter" idx="23"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cxnSp>
        <p:nvCxnSpPr>
          <p:cNvPr id="5" name="Straight Connector 4">
            <a:extLst>
              <a:ext uri="{FF2B5EF4-FFF2-40B4-BE49-F238E27FC236}">
                <a16:creationId xmlns:a16="http://schemas.microsoft.com/office/drawing/2014/main" id="{94A80EB3-850C-5513-5953-84248BCE7B50}"/>
              </a:ext>
            </a:extLst>
          </p:cNvPr>
          <p:cNvCxnSpPr/>
          <p:nvPr/>
        </p:nvCxnSpPr>
        <p:spPr>
          <a:xfrm>
            <a:off x="6098266" y="841072"/>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791865-6CF2-DC6E-E989-0C680C402A29}"/>
              </a:ext>
            </a:extLst>
          </p:cNvPr>
          <p:cNvCxnSpPr/>
          <p:nvPr/>
        </p:nvCxnSpPr>
        <p:spPr>
          <a:xfrm>
            <a:off x="9075411" y="841072"/>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Stamps [AL]">
            <a:extLst>
              <a:ext uri="{FF2B5EF4-FFF2-40B4-BE49-F238E27FC236}">
                <a16:creationId xmlns:a16="http://schemas.microsoft.com/office/drawing/2014/main" id="{B7639BA0-63F9-8904-46A4-BEB2790AEC83}"/>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2864145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ue Heading - Quad">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7614271" y="845835"/>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cxnSp>
        <p:nvCxnSpPr>
          <p:cNvPr id="11" name="Straight Connector 10">
            <a:extLst>
              <a:ext uri="{FF2B5EF4-FFF2-40B4-BE49-F238E27FC236}">
                <a16:creationId xmlns:a16="http://schemas.microsoft.com/office/drawing/2014/main" id="{A947F688-9422-B69E-0409-7CC4D8366906}"/>
              </a:ext>
            </a:extLst>
          </p:cNvPr>
          <p:cNvCxnSpPr/>
          <p:nvPr/>
        </p:nvCxnSpPr>
        <p:spPr>
          <a:xfrm>
            <a:off x="3148553" y="3657600"/>
            <a:ext cx="887657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Table 1">
            <a:extLst>
              <a:ext uri="{FF2B5EF4-FFF2-40B4-BE49-F238E27FC236}">
                <a16:creationId xmlns:a16="http://schemas.microsoft.com/office/drawing/2014/main" id="{DEA5290C-4D69-67B7-C01B-E1C52FE7D3DB}"/>
              </a:ext>
            </a:extLst>
          </p:cNvPr>
          <p:cNvSpPr>
            <a:spLocks noGrp="1"/>
          </p:cNvSpPr>
          <p:nvPr>
            <p:ph sz="quarter" idx="25" hasCustomPrompt="1"/>
          </p:nvPr>
        </p:nvSpPr>
        <p:spPr>
          <a:xfrm>
            <a:off x="3241716" y="1272606"/>
            <a:ext cx="425196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3" name="Chart/Table 1">
            <a:extLst>
              <a:ext uri="{FF2B5EF4-FFF2-40B4-BE49-F238E27FC236}">
                <a16:creationId xmlns:a16="http://schemas.microsoft.com/office/drawing/2014/main" id="{CFACAB09-343D-7423-32DB-4828B4A770FF}"/>
              </a:ext>
            </a:extLst>
          </p:cNvPr>
          <p:cNvSpPr>
            <a:spLocks noGrp="1"/>
          </p:cNvSpPr>
          <p:nvPr>
            <p:ph sz="quarter" idx="29" hasCustomPrompt="1"/>
          </p:nvPr>
        </p:nvSpPr>
        <p:spPr>
          <a:xfrm>
            <a:off x="7680003" y="1272606"/>
            <a:ext cx="425196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4" name="Chart/Table 1">
            <a:extLst>
              <a:ext uri="{FF2B5EF4-FFF2-40B4-BE49-F238E27FC236}">
                <a16:creationId xmlns:a16="http://schemas.microsoft.com/office/drawing/2014/main" id="{E83FC8B6-0036-1477-32E8-3C4E60E52A30}"/>
              </a:ext>
            </a:extLst>
          </p:cNvPr>
          <p:cNvSpPr>
            <a:spLocks noGrp="1"/>
          </p:cNvSpPr>
          <p:nvPr>
            <p:ph sz="quarter" idx="33" hasCustomPrompt="1"/>
          </p:nvPr>
        </p:nvSpPr>
        <p:spPr>
          <a:xfrm>
            <a:off x="3241716" y="4128183"/>
            <a:ext cx="425196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5" name="Chart/Table 1">
            <a:extLst>
              <a:ext uri="{FF2B5EF4-FFF2-40B4-BE49-F238E27FC236}">
                <a16:creationId xmlns:a16="http://schemas.microsoft.com/office/drawing/2014/main" id="{0E01C993-ABEE-881A-F1E4-EBBE6466177A}"/>
              </a:ext>
            </a:extLst>
          </p:cNvPr>
          <p:cNvSpPr>
            <a:spLocks noGrp="1"/>
          </p:cNvSpPr>
          <p:nvPr>
            <p:ph sz="quarter" idx="35" hasCustomPrompt="1"/>
          </p:nvPr>
        </p:nvSpPr>
        <p:spPr>
          <a:xfrm>
            <a:off x="7680003" y="4128183"/>
            <a:ext cx="425196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16" name="Chart/Table Title 1">
            <a:extLst>
              <a:ext uri="{FF2B5EF4-FFF2-40B4-BE49-F238E27FC236}">
                <a16:creationId xmlns:a16="http://schemas.microsoft.com/office/drawing/2014/main" id="{D09B8D72-0C35-DC83-81F9-3C8C349A03C4}"/>
              </a:ext>
            </a:extLst>
          </p:cNvPr>
          <p:cNvSpPr>
            <a:spLocks noGrp="1"/>
          </p:cNvSpPr>
          <p:nvPr>
            <p:ph type="body" sz="quarter" idx="32" hasCustomPrompt="1"/>
          </p:nvPr>
        </p:nvSpPr>
        <p:spPr>
          <a:xfrm>
            <a:off x="3148553" y="3694293"/>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7" name="Chart/Table Title 1">
            <a:extLst>
              <a:ext uri="{FF2B5EF4-FFF2-40B4-BE49-F238E27FC236}">
                <a16:creationId xmlns:a16="http://schemas.microsoft.com/office/drawing/2014/main" id="{6EE248B9-3773-9378-C395-39D43A4F25D4}"/>
              </a:ext>
            </a:extLst>
          </p:cNvPr>
          <p:cNvSpPr>
            <a:spLocks noGrp="1"/>
          </p:cNvSpPr>
          <p:nvPr>
            <p:ph type="body" sz="quarter" idx="34" hasCustomPrompt="1"/>
          </p:nvPr>
        </p:nvSpPr>
        <p:spPr>
          <a:xfrm>
            <a:off x="7614271" y="3694293"/>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cxnSp>
        <p:nvCxnSpPr>
          <p:cNvPr id="8" name="Straight Connector 7">
            <a:extLst>
              <a:ext uri="{FF2B5EF4-FFF2-40B4-BE49-F238E27FC236}">
                <a16:creationId xmlns:a16="http://schemas.microsoft.com/office/drawing/2014/main" id="{80791865-6CF2-DC6E-E989-0C680C402A29}"/>
              </a:ext>
            </a:extLst>
          </p:cNvPr>
          <p:cNvCxnSpPr/>
          <p:nvPr/>
        </p:nvCxnSpPr>
        <p:spPr>
          <a:xfrm>
            <a:off x="7586839" y="845835"/>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Stamps [AL]">
            <a:extLst>
              <a:ext uri="{FF2B5EF4-FFF2-40B4-BE49-F238E27FC236}">
                <a16:creationId xmlns:a16="http://schemas.microsoft.com/office/drawing/2014/main" id="{A7B55B10-FDC0-81E5-116B-FEEAACFAEB06}"/>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5077633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allout with Blue Heading - Quad">
    <p:spTree>
      <p:nvGrpSpPr>
        <p:cNvPr id="1" name=""/>
        <p:cNvGrpSpPr/>
        <p:nvPr/>
      </p:nvGrpSpPr>
      <p:grpSpPr>
        <a:xfrm>
          <a:off x="0" y="0"/>
          <a:ext cx="0" cy="0"/>
          <a:chOff x="0" y="0"/>
          <a:chExt cx="0" cy="0"/>
        </a:xfrm>
      </p:grpSpPr>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41716" y="1272606"/>
            <a:ext cx="425196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7614271" y="845835"/>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5" name="Chart/Table 1">
            <a:extLst>
              <a:ext uri="{FF2B5EF4-FFF2-40B4-BE49-F238E27FC236}">
                <a16:creationId xmlns:a16="http://schemas.microsoft.com/office/drawing/2014/main" id="{9DE2F050-DAFA-83E9-328A-BB1D554CAB87}"/>
              </a:ext>
            </a:extLst>
          </p:cNvPr>
          <p:cNvSpPr>
            <a:spLocks noGrp="1"/>
          </p:cNvSpPr>
          <p:nvPr>
            <p:ph sz="quarter" idx="29" hasCustomPrompt="1"/>
          </p:nvPr>
        </p:nvSpPr>
        <p:spPr>
          <a:xfrm>
            <a:off x="7680003" y="1272606"/>
            <a:ext cx="425196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3" name="Chart/Table Title 1">
            <a:extLst>
              <a:ext uri="{FF2B5EF4-FFF2-40B4-BE49-F238E27FC236}">
                <a16:creationId xmlns:a16="http://schemas.microsoft.com/office/drawing/2014/main" id="{E73BF14A-1324-1CC0-AEF7-175F0034EEC0}"/>
              </a:ext>
            </a:extLst>
          </p:cNvPr>
          <p:cNvSpPr>
            <a:spLocks noGrp="1"/>
          </p:cNvSpPr>
          <p:nvPr>
            <p:ph type="body" sz="quarter" idx="32" hasCustomPrompt="1"/>
          </p:nvPr>
        </p:nvSpPr>
        <p:spPr>
          <a:xfrm>
            <a:off x="3148553" y="3694293"/>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4" name="Chart/Table 1">
            <a:extLst>
              <a:ext uri="{FF2B5EF4-FFF2-40B4-BE49-F238E27FC236}">
                <a16:creationId xmlns:a16="http://schemas.microsoft.com/office/drawing/2014/main" id="{128C8820-357E-84F4-A7A8-6A08C2623B12}"/>
              </a:ext>
            </a:extLst>
          </p:cNvPr>
          <p:cNvSpPr>
            <a:spLocks noGrp="1"/>
          </p:cNvSpPr>
          <p:nvPr>
            <p:ph sz="quarter" idx="33" hasCustomPrompt="1"/>
          </p:nvPr>
        </p:nvSpPr>
        <p:spPr>
          <a:xfrm>
            <a:off x="3241716" y="4128183"/>
            <a:ext cx="425196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5" name="Chart/Table Title 1">
            <a:extLst>
              <a:ext uri="{FF2B5EF4-FFF2-40B4-BE49-F238E27FC236}">
                <a16:creationId xmlns:a16="http://schemas.microsoft.com/office/drawing/2014/main" id="{A46185C5-B7D8-3AE4-AB27-4676C7F00D91}"/>
              </a:ext>
            </a:extLst>
          </p:cNvPr>
          <p:cNvSpPr>
            <a:spLocks noGrp="1"/>
          </p:cNvSpPr>
          <p:nvPr>
            <p:ph type="body" sz="quarter" idx="34" hasCustomPrompt="1"/>
          </p:nvPr>
        </p:nvSpPr>
        <p:spPr>
          <a:xfrm>
            <a:off x="7614271" y="3694293"/>
            <a:ext cx="4410854"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9" name="Chart/Table 1">
            <a:extLst>
              <a:ext uri="{FF2B5EF4-FFF2-40B4-BE49-F238E27FC236}">
                <a16:creationId xmlns:a16="http://schemas.microsoft.com/office/drawing/2014/main" id="{C4A10D4F-3B37-430A-396B-CF5A6A437B26}"/>
              </a:ext>
            </a:extLst>
          </p:cNvPr>
          <p:cNvSpPr>
            <a:spLocks noGrp="1"/>
          </p:cNvSpPr>
          <p:nvPr>
            <p:ph sz="quarter" idx="35" hasCustomPrompt="1"/>
          </p:nvPr>
        </p:nvSpPr>
        <p:spPr>
          <a:xfrm>
            <a:off x="7680003" y="4128183"/>
            <a:ext cx="4251960" cy="2304288"/>
          </a:xfrm>
        </p:spPr>
        <p:txBody>
          <a:bodyPr/>
          <a:lstStyle>
            <a:lvl1pPr>
              <a:defRPr>
                <a:latin typeface="PJT Sans" panose="020B0004030202000304" pitchFamily="34" charset="0"/>
              </a:defRPr>
            </a:lvl1pPr>
          </a:lstStyle>
          <a:p>
            <a:pPr lvl="0"/>
            <a:r>
              <a:rPr lang="en-US" dirty="0"/>
              <a:t>Insert chart/table</a:t>
            </a:r>
          </a:p>
          <a:p>
            <a:pPr lvl="0"/>
            <a:endParaRPr lang="en-US" dirty="0"/>
          </a:p>
        </p:txBody>
      </p:sp>
      <p:cxnSp>
        <p:nvCxnSpPr>
          <p:cNvPr id="11" name="Straight Connector 10">
            <a:extLst>
              <a:ext uri="{FF2B5EF4-FFF2-40B4-BE49-F238E27FC236}">
                <a16:creationId xmlns:a16="http://schemas.microsoft.com/office/drawing/2014/main" id="{A947F688-9422-B69E-0409-7CC4D8366906}"/>
              </a:ext>
            </a:extLst>
          </p:cNvPr>
          <p:cNvCxnSpPr/>
          <p:nvPr/>
        </p:nvCxnSpPr>
        <p:spPr>
          <a:xfrm>
            <a:off x="3148553" y="3657600"/>
            <a:ext cx="887657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15">
            <a:extLst>
              <a:ext uri="{FF2B5EF4-FFF2-40B4-BE49-F238E27FC236}">
                <a16:creationId xmlns:a16="http://schemas.microsoft.com/office/drawing/2014/main" id="{75E187F5-7803-9172-F1A1-92A4B200BB92}"/>
              </a:ext>
            </a:extLst>
          </p:cNvPr>
          <p:cNvSpPr>
            <a:spLocks noGrp="1"/>
          </p:cNvSpPr>
          <p:nvPr>
            <p:ph type="body" sz="quarter" idx="23"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cxnSp>
        <p:nvCxnSpPr>
          <p:cNvPr id="8" name="Straight Connector 7">
            <a:extLst>
              <a:ext uri="{FF2B5EF4-FFF2-40B4-BE49-F238E27FC236}">
                <a16:creationId xmlns:a16="http://schemas.microsoft.com/office/drawing/2014/main" id="{80791865-6CF2-DC6E-E989-0C680C402A29}"/>
              </a:ext>
            </a:extLst>
          </p:cNvPr>
          <p:cNvCxnSpPr/>
          <p:nvPr/>
        </p:nvCxnSpPr>
        <p:spPr>
          <a:xfrm>
            <a:off x="7586839" y="845835"/>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Stamps [AL]">
            <a:extLst>
              <a:ext uri="{FF2B5EF4-FFF2-40B4-BE49-F238E27FC236}">
                <a16:creationId xmlns:a16="http://schemas.microsoft.com/office/drawing/2014/main" id="{ED31BCE1-BC99-7534-4757-5E18AEB44984}"/>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92551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Do not remove" hidden="1">
            <a:extLst>
              <a:ext uri="{FF2B5EF4-FFF2-40B4-BE49-F238E27FC236}">
                <a16:creationId xmlns:a16="http://schemas.microsoft.com/office/drawing/2014/main" id="{62487D29-EB3B-9158-0F69-125BA8B7C414}"/>
              </a:ext>
            </a:extLst>
          </p:cNvPr>
          <p:cNvSpPr/>
          <p:nvPr>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9" name="Slide Number Placeholder 1">
            <a:extLst>
              <a:ext uri="{FF2B5EF4-FFF2-40B4-BE49-F238E27FC236}">
                <a16:creationId xmlns:a16="http://schemas.microsoft.com/office/drawing/2014/main" id="{51D33DD1-0046-4FC5-911D-B8E815197D4E}"/>
              </a:ext>
            </a:extLst>
          </p:cNvPr>
          <p:cNvSpPr>
            <a:spLocks noGrp="1"/>
          </p:cNvSpPr>
          <p:nvPr>
            <p:ph type="sldNum" sz="quarter" idx="14"/>
          </p:nvPr>
        </p:nvSpPr>
        <p:spPr>
          <a:xfrm>
            <a:off x="11753612" y="6561725"/>
            <a:ext cx="263854" cy="230832"/>
          </a:xfrm>
        </p:spPr>
        <p:txBody>
          <a:bodyPr rIns="0"/>
          <a:lstStyle>
            <a:lvl1pPr>
              <a:defRPr>
                <a:latin typeface="PJT Sans" panose="020B0004030202000304" pitchFamily="34" charset="0"/>
              </a:defRPr>
            </a:lvl1pPr>
          </a:lstStyle>
          <a:p>
            <a:fld id="{2E360866-88D1-432E-9E63-D3B7109A7F7E}" type="slidenum">
              <a:rPr lang="en-US" smtClean="0"/>
              <a:t>‹#›</a:t>
            </a:fld>
            <a:endParaRPr lang="en-US"/>
          </a:p>
        </p:txBody>
      </p:sp>
      <p:sp>
        <p:nvSpPr>
          <p:cNvPr id="10" name="Footnote">
            <a:extLst>
              <a:ext uri="{FF2B5EF4-FFF2-40B4-BE49-F238E27FC236}">
                <a16:creationId xmlns:a16="http://schemas.microsoft.com/office/drawing/2014/main" id="{49C74B55-D283-491B-95C9-427D21F6D900}"/>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8" name="Do not remove" hidden="1">
            <a:extLst>
              <a:ext uri="{FF2B5EF4-FFF2-40B4-BE49-F238E27FC236}">
                <a16:creationId xmlns:a16="http://schemas.microsoft.com/office/drawing/2014/main" id="{1051C792-CFE9-4481-950B-CE855728F754}"/>
              </a:ext>
            </a:extLst>
          </p:cNvPr>
          <p:cNvSpPr/>
          <p:nvPr>
            <p:custDataLst>
              <p:tags r:id="rId2"/>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2" name="Do not remove" hidden="1">
            <a:extLst>
              <a:ext uri="{FF2B5EF4-FFF2-40B4-BE49-F238E27FC236}">
                <a16:creationId xmlns:a16="http://schemas.microsoft.com/office/drawing/2014/main" id="{8F30BD5D-9DE7-9F69-215C-D841E03C6960}"/>
              </a:ext>
            </a:extLst>
          </p:cNvPr>
          <p:cNvSpPr/>
          <p:nvPr>
            <p:custDataLst>
              <p:tags r:id="rId3"/>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3" name="Do not remove" hidden="1">
            <a:extLst>
              <a:ext uri="{FF2B5EF4-FFF2-40B4-BE49-F238E27FC236}">
                <a16:creationId xmlns:a16="http://schemas.microsoft.com/office/drawing/2014/main" id="{61153F87-0C8F-44FA-23F5-9B2E7A3C54CE}"/>
              </a:ext>
            </a:extLst>
          </p:cNvPr>
          <p:cNvSpPr/>
          <p:nvPr>
            <p:custDataLst>
              <p:tags r:id="rId4"/>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3" name="Title 12">
            <a:extLst>
              <a:ext uri="{FF2B5EF4-FFF2-40B4-BE49-F238E27FC236}">
                <a16:creationId xmlns:a16="http://schemas.microsoft.com/office/drawing/2014/main" id="{BADE21DD-BF1F-3D0B-25FD-F11E102A5728}"/>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4" name="Slide Stamps [AL]">
            <a:extLst>
              <a:ext uri="{FF2B5EF4-FFF2-40B4-BE49-F238E27FC236}">
                <a16:creationId xmlns:a16="http://schemas.microsoft.com/office/drawing/2014/main" id="{980B8FE4-A292-5702-17B4-D8A00F961785}"/>
              </a:ext>
            </a:extLst>
          </p:cNvPr>
          <p:cNvSpPr txBox="1"/>
          <p:nvPr userDrawn="1">
            <p:custDataLst>
              <p:tags r:id="rId5"/>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6898890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ue Heading - 6 Objects">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702C526E-9F52-AF35-CD62-E105D0FFAFD3}"/>
              </a:ext>
            </a:extLst>
          </p:cNvPr>
          <p:cNvSpPr/>
          <p:nvPr>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9" name="Chart/Table 1">
            <a:extLst>
              <a:ext uri="{FF2B5EF4-FFF2-40B4-BE49-F238E27FC236}">
                <a16:creationId xmlns:a16="http://schemas.microsoft.com/office/drawing/2014/main" id="{1919C709-175A-147C-1FEB-CD0FF35D26E1}"/>
              </a:ext>
            </a:extLst>
          </p:cNvPr>
          <p:cNvSpPr>
            <a:spLocks noGrp="1"/>
          </p:cNvSpPr>
          <p:nvPr>
            <p:ph sz="quarter" idx="22" hasCustomPrompt="1"/>
          </p:nvPr>
        </p:nvSpPr>
        <p:spPr>
          <a:xfrm>
            <a:off x="3247755" y="4128183"/>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47755" y="1272606"/>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2" name="Chart/Table Title 1">
            <a:extLst>
              <a:ext uri="{FF2B5EF4-FFF2-40B4-BE49-F238E27FC236}">
                <a16:creationId xmlns:a16="http://schemas.microsoft.com/office/drawing/2014/main" id="{85C037EC-D8AF-786F-4597-CB0297DB88FF}"/>
              </a:ext>
            </a:extLst>
          </p:cNvPr>
          <p:cNvSpPr>
            <a:spLocks noGrp="1"/>
          </p:cNvSpPr>
          <p:nvPr>
            <p:ph type="body" sz="quarter" idx="26" hasCustomPrompt="1"/>
          </p:nvPr>
        </p:nvSpPr>
        <p:spPr>
          <a:xfrm>
            <a:off x="3148553" y="3694293"/>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9102844"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4" name="Chart/Table 1">
            <a:extLst>
              <a:ext uri="{FF2B5EF4-FFF2-40B4-BE49-F238E27FC236}">
                <a16:creationId xmlns:a16="http://schemas.microsoft.com/office/drawing/2014/main" id="{870337FA-1AFC-2158-41CC-B2FD4592592E}"/>
              </a:ext>
            </a:extLst>
          </p:cNvPr>
          <p:cNvSpPr>
            <a:spLocks noGrp="1"/>
          </p:cNvSpPr>
          <p:nvPr>
            <p:ph sz="quarter" idx="28" hasCustomPrompt="1"/>
          </p:nvPr>
        </p:nvSpPr>
        <p:spPr>
          <a:xfrm>
            <a:off x="9165471" y="4128183"/>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5" name="Chart/Table 1">
            <a:extLst>
              <a:ext uri="{FF2B5EF4-FFF2-40B4-BE49-F238E27FC236}">
                <a16:creationId xmlns:a16="http://schemas.microsoft.com/office/drawing/2014/main" id="{9DE2F050-DAFA-83E9-328A-BB1D554CAB87}"/>
              </a:ext>
            </a:extLst>
          </p:cNvPr>
          <p:cNvSpPr>
            <a:spLocks noGrp="1"/>
          </p:cNvSpPr>
          <p:nvPr>
            <p:ph sz="quarter" idx="29" hasCustomPrompt="1"/>
          </p:nvPr>
        </p:nvSpPr>
        <p:spPr>
          <a:xfrm>
            <a:off x="9165471" y="1272606"/>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6" name="Chart/Table Title 1">
            <a:extLst>
              <a:ext uri="{FF2B5EF4-FFF2-40B4-BE49-F238E27FC236}">
                <a16:creationId xmlns:a16="http://schemas.microsoft.com/office/drawing/2014/main" id="{53F2037D-D5EC-9610-D5FD-6712C20B1C6A}"/>
              </a:ext>
            </a:extLst>
          </p:cNvPr>
          <p:cNvSpPr>
            <a:spLocks noGrp="1"/>
          </p:cNvSpPr>
          <p:nvPr>
            <p:ph type="body" sz="quarter" idx="30" hasCustomPrompt="1"/>
          </p:nvPr>
        </p:nvSpPr>
        <p:spPr>
          <a:xfrm>
            <a:off x="9102844" y="3694293"/>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29" name="Chart/Table Title 1">
            <a:extLst>
              <a:ext uri="{FF2B5EF4-FFF2-40B4-BE49-F238E27FC236}">
                <a16:creationId xmlns:a16="http://schemas.microsoft.com/office/drawing/2014/main" id="{32FBBBFD-B891-3BD6-1A34-F6021376C055}"/>
              </a:ext>
            </a:extLst>
          </p:cNvPr>
          <p:cNvSpPr>
            <a:spLocks noGrp="1"/>
          </p:cNvSpPr>
          <p:nvPr>
            <p:ph type="body" sz="quarter" idx="33" hasCustomPrompt="1"/>
          </p:nvPr>
        </p:nvSpPr>
        <p:spPr>
          <a:xfrm>
            <a:off x="6125698"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0" name="Chart/Table 1">
            <a:extLst>
              <a:ext uri="{FF2B5EF4-FFF2-40B4-BE49-F238E27FC236}">
                <a16:creationId xmlns:a16="http://schemas.microsoft.com/office/drawing/2014/main" id="{6804B09B-BDC6-CDD7-1C2B-35C696DEC383}"/>
              </a:ext>
            </a:extLst>
          </p:cNvPr>
          <p:cNvSpPr>
            <a:spLocks noGrp="1"/>
          </p:cNvSpPr>
          <p:nvPr>
            <p:ph sz="quarter" idx="34" hasCustomPrompt="1"/>
          </p:nvPr>
        </p:nvSpPr>
        <p:spPr>
          <a:xfrm>
            <a:off x="6206613" y="4128183"/>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1" name="Chart/Table 1">
            <a:extLst>
              <a:ext uri="{FF2B5EF4-FFF2-40B4-BE49-F238E27FC236}">
                <a16:creationId xmlns:a16="http://schemas.microsoft.com/office/drawing/2014/main" id="{58281350-ECEF-353A-55CA-16770CD297BD}"/>
              </a:ext>
            </a:extLst>
          </p:cNvPr>
          <p:cNvSpPr>
            <a:spLocks noGrp="1"/>
          </p:cNvSpPr>
          <p:nvPr>
            <p:ph sz="quarter" idx="35" hasCustomPrompt="1"/>
          </p:nvPr>
        </p:nvSpPr>
        <p:spPr>
          <a:xfrm>
            <a:off x="6206613" y="1272606"/>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2" name="Chart/Table Title 1">
            <a:extLst>
              <a:ext uri="{FF2B5EF4-FFF2-40B4-BE49-F238E27FC236}">
                <a16:creationId xmlns:a16="http://schemas.microsoft.com/office/drawing/2014/main" id="{025B7873-FA78-A9FA-9387-EFD24861D192}"/>
              </a:ext>
            </a:extLst>
          </p:cNvPr>
          <p:cNvSpPr>
            <a:spLocks noGrp="1"/>
          </p:cNvSpPr>
          <p:nvPr>
            <p:ph type="body" sz="quarter" idx="36" hasCustomPrompt="1"/>
          </p:nvPr>
        </p:nvSpPr>
        <p:spPr>
          <a:xfrm>
            <a:off x="6125698" y="3694293"/>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cxnSp>
        <p:nvCxnSpPr>
          <p:cNvPr id="5" name="Straight Connector 4">
            <a:extLst>
              <a:ext uri="{FF2B5EF4-FFF2-40B4-BE49-F238E27FC236}">
                <a16:creationId xmlns:a16="http://schemas.microsoft.com/office/drawing/2014/main" id="{94A80EB3-850C-5513-5953-84248BCE7B50}"/>
              </a:ext>
            </a:extLst>
          </p:cNvPr>
          <p:cNvCxnSpPr/>
          <p:nvPr/>
        </p:nvCxnSpPr>
        <p:spPr>
          <a:xfrm>
            <a:off x="6098266" y="845835"/>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791865-6CF2-DC6E-E989-0C680C402A29}"/>
              </a:ext>
            </a:extLst>
          </p:cNvPr>
          <p:cNvCxnSpPr/>
          <p:nvPr/>
        </p:nvCxnSpPr>
        <p:spPr>
          <a:xfrm>
            <a:off x="9075411" y="845835"/>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9F6675-4AFB-EBCE-3DF4-C7D3EA965B95}"/>
              </a:ext>
            </a:extLst>
          </p:cNvPr>
          <p:cNvCxnSpPr/>
          <p:nvPr/>
        </p:nvCxnSpPr>
        <p:spPr>
          <a:xfrm>
            <a:off x="3148553" y="3657600"/>
            <a:ext cx="887657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Stamps [AL]">
            <a:extLst>
              <a:ext uri="{FF2B5EF4-FFF2-40B4-BE49-F238E27FC236}">
                <a16:creationId xmlns:a16="http://schemas.microsoft.com/office/drawing/2014/main" id="{E7E898D8-D65B-D667-C9FC-22EF1C9C57F4}"/>
              </a:ext>
            </a:extLst>
          </p:cNvPr>
          <p:cNvSpPr txBox="1"/>
          <p:nvPr userDrawn="1">
            <p:custDataLst>
              <p:tags r:id="rId2"/>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6561673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allout with Blue Heading - 6 Objects">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6C9A981F-59A8-0E74-47A5-0C1256F335D4}"/>
              </a:ext>
            </a:extLst>
          </p:cNvPr>
          <p:cNvSpPr/>
          <p:nvPr>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2" name="Slide Number Placeholder 1"/>
          <p:cNvSpPr>
            <a:spLocks noGrp="1"/>
          </p:cNvSpPr>
          <p:nvPr>
            <p:ph type="sldNum" sz="quarter" idx="24"/>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6" name="Title 5">
            <a:extLst>
              <a:ext uri="{FF2B5EF4-FFF2-40B4-BE49-F238E27FC236}">
                <a16:creationId xmlns:a16="http://schemas.microsoft.com/office/drawing/2014/main" id="{3DC1FD13-7142-B2D0-1D5B-269F91252B10}"/>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18" name="Chart/Table Title 1">
            <a:extLst>
              <a:ext uri="{FF2B5EF4-FFF2-40B4-BE49-F238E27FC236}">
                <a16:creationId xmlns:a16="http://schemas.microsoft.com/office/drawing/2014/main" id="{DEF92342-3CAA-FBA6-22B2-323B7F367CB8}"/>
              </a:ext>
            </a:extLst>
          </p:cNvPr>
          <p:cNvSpPr>
            <a:spLocks noGrp="1"/>
          </p:cNvSpPr>
          <p:nvPr>
            <p:ph type="body" sz="quarter" idx="21" hasCustomPrompt="1"/>
          </p:nvPr>
        </p:nvSpPr>
        <p:spPr>
          <a:xfrm>
            <a:off x="3148553"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19" name="Chart/Table 1">
            <a:extLst>
              <a:ext uri="{FF2B5EF4-FFF2-40B4-BE49-F238E27FC236}">
                <a16:creationId xmlns:a16="http://schemas.microsoft.com/office/drawing/2014/main" id="{1919C709-175A-147C-1FEB-CD0FF35D26E1}"/>
              </a:ext>
            </a:extLst>
          </p:cNvPr>
          <p:cNvSpPr>
            <a:spLocks noGrp="1"/>
          </p:cNvSpPr>
          <p:nvPr>
            <p:ph sz="quarter" idx="22" hasCustomPrompt="1"/>
          </p:nvPr>
        </p:nvSpPr>
        <p:spPr>
          <a:xfrm>
            <a:off x="3247755" y="4128183"/>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1" name="Chart/Table 1">
            <a:extLst>
              <a:ext uri="{FF2B5EF4-FFF2-40B4-BE49-F238E27FC236}">
                <a16:creationId xmlns:a16="http://schemas.microsoft.com/office/drawing/2014/main" id="{F0FC1448-301C-397A-8733-7C94F773DC23}"/>
              </a:ext>
            </a:extLst>
          </p:cNvPr>
          <p:cNvSpPr>
            <a:spLocks noGrp="1"/>
          </p:cNvSpPr>
          <p:nvPr>
            <p:ph sz="quarter" idx="25" hasCustomPrompt="1"/>
          </p:nvPr>
        </p:nvSpPr>
        <p:spPr>
          <a:xfrm>
            <a:off x="3247755" y="1272606"/>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2" name="Chart/Table Title 1">
            <a:extLst>
              <a:ext uri="{FF2B5EF4-FFF2-40B4-BE49-F238E27FC236}">
                <a16:creationId xmlns:a16="http://schemas.microsoft.com/office/drawing/2014/main" id="{85C037EC-D8AF-786F-4597-CB0297DB88FF}"/>
              </a:ext>
            </a:extLst>
          </p:cNvPr>
          <p:cNvSpPr>
            <a:spLocks noGrp="1"/>
          </p:cNvSpPr>
          <p:nvPr>
            <p:ph type="body" sz="quarter" idx="26" hasCustomPrompt="1"/>
          </p:nvPr>
        </p:nvSpPr>
        <p:spPr>
          <a:xfrm>
            <a:off x="3148553" y="3694293"/>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3" name="Chart/Table Title 1">
            <a:extLst>
              <a:ext uri="{FF2B5EF4-FFF2-40B4-BE49-F238E27FC236}">
                <a16:creationId xmlns:a16="http://schemas.microsoft.com/office/drawing/2014/main" id="{06E28972-B522-551B-0863-24C213826AF4}"/>
              </a:ext>
            </a:extLst>
          </p:cNvPr>
          <p:cNvSpPr>
            <a:spLocks noGrp="1"/>
          </p:cNvSpPr>
          <p:nvPr>
            <p:ph type="body" sz="quarter" idx="27" hasCustomPrompt="1"/>
          </p:nvPr>
        </p:nvSpPr>
        <p:spPr>
          <a:xfrm>
            <a:off x="9102844"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4" name="Chart/Table 1">
            <a:extLst>
              <a:ext uri="{FF2B5EF4-FFF2-40B4-BE49-F238E27FC236}">
                <a16:creationId xmlns:a16="http://schemas.microsoft.com/office/drawing/2014/main" id="{870337FA-1AFC-2158-41CC-B2FD4592592E}"/>
              </a:ext>
            </a:extLst>
          </p:cNvPr>
          <p:cNvSpPr>
            <a:spLocks noGrp="1"/>
          </p:cNvSpPr>
          <p:nvPr>
            <p:ph sz="quarter" idx="28" hasCustomPrompt="1"/>
          </p:nvPr>
        </p:nvSpPr>
        <p:spPr>
          <a:xfrm>
            <a:off x="9165471" y="4128183"/>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5" name="Chart/Table 1">
            <a:extLst>
              <a:ext uri="{FF2B5EF4-FFF2-40B4-BE49-F238E27FC236}">
                <a16:creationId xmlns:a16="http://schemas.microsoft.com/office/drawing/2014/main" id="{9DE2F050-DAFA-83E9-328A-BB1D554CAB87}"/>
              </a:ext>
            </a:extLst>
          </p:cNvPr>
          <p:cNvSpPr>
            <a:spLocks noGrp="1"/>
          </p:cNvSpPr>
          <p:nvPr>
            <p:ph sz="quarter" idx="29" hasCustomPrompt="1"/>
          </p:nvPr>
        </p:nvSpPr>
        <p:spPr>
          <a:xfrm>
            <a:off x="9165471" y="1272606"/>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26" name="Chart/Table Title 1">
            <a:extLst>
              <a:ext uri="{FF2B5EF4-FFF2-40B4-BE49-F238E27FC236}">
                <a16:creationId xmlns:a16="http://schemas.microsoft.com/office/drawing/2014/main" id="{53F2037D-D5EC-9610-D5FD-6712C20B1C6A}"/>
              </a:ext>
            </a:extLst>
          </p:cNvPr>
          <p:cNvSpPr>
            <a:spLocks noGrp="1"/>
          </p:cNvSpPr>
          <p:nvPr>
            <p:ph type="body" sz="quarter" idx="30" hasCustomPrompt="1"/>
          </p:nvPr>
        </p:nvSpPr>
        <p:spPr>
          <a:xfrm>
            <a:off x="9102844" y="3694293"/>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27" name="Footnote">
            <a:extLst>
              <a:ext uri="{FF2B5EF4-FFF2-40B4-BE49-F238E27FC236}">
                <a16:creationId xmlns:a16="http://schemas.microsoft.com/office/drawing/2014/main" id="{A8BEC0C8-CC83-A935-1848-6B892D4AA4EA}"/>
              </a:ext>
            </a:extLst>
          </p:cNvPr>
          <p:cNvSpPr>
            <a:spLocks noGrp="1"/>
          </p:cNvSpPr>
          <p:nvPr>
            <p:ph type="body" sz="quarter" idx="31"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29" name="Chart/Table Title 1">
            <a:extLst>
              <a:ext uri="{FF2B5EF4-FFF2-40B4-BE49-F238E27FC236}">
                <a16:creationId xmlns:a16="http://schemas.microsoft.com/office/drawing/2014/main" id="{32FBBBFD-B891-3BD6-1A34-F6021376C055}"/>
              </a:ext>
            </a:extLst>
          </p:cNvPr>
          <p:cNvSpPr>
            <a:spLocks noGrp="1"/>
          </p:cNvSpPr>
          <p:nvPr>
            <p:ph type="body" sz="quarter" idx="33" hasCustomPrompt="1"/>
          </p:nvPr>
        </p:nvSpPr>
        <p:spPr>
          <a:xfrm>
            <a:off x="6125698" y="845835"/>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sp>
        <p:nvSpPr>
          <p:cNvPr id="30" name="Chart/Table 1">
            <a:extLst>
              <a:ext uri="{FF2B5EF4-FFF2-40B4-BE49-F238E27FC236}">
                <a16:creationId xmlns:a16="http://schemas.microsoft.com/office/drawing/2014/main" id="{6804B09B-BDC6-CDD7-1C2B-35C696DEC383}"/>
              </a:ext>
            </a:extLst>
          </p:cNvPr>
          <p:cNvSpPr>
            <a:spLocks noGrp="1"/>
          </p:cNvSpPr>
          <p:nvPr>
            <p:ph sz="quarter" idx="34" hasCustomPrompt="1"/>
          </p:nvPr>
        </p:nvSpPr>
        <p:spPr>
          <a:xfrm>
            <a:off x="6206613" y="4128183"/>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1" name="Chart/Table 1">
            <a:extLst>
              <a:ext uri="{FF2B5EF4-FFF2-40B4-BE49-F238E27FC236}">
                <a16:creationId xmlns:a16="http://schemas.microsoft.com/office/drawing/2014/main" id="{58281350-ECEF-353A-55CA-16770CD297BD}"/>
              </a:ext>
            </a:extLst>
          </p:cNvPr>
          <p:cNvSpPr>
            <a:spLocks noGrp="1"/>
          </p:cNvSpPr>
          <p:nvPr>
            <p:ph sz="quarter" idx="35" hasCustomPrompt="1"/>
          </p:nvPr>
        </p:nvSpPr>
        <p:spPr>
          <a:xfrm>
            <a:off x="6206613" y="1272606"/>
            <a:ext cx="2760452" cy="2307489"/>
          </a:xfrm>
        </p:spPr>
        <p:txBody>
          <a:bodyPr/>
          <a:lstStyle>
            <a:lvl1pPr>
              <a:defRPr>
                <a:latin typeface="PJT Sans" panose="020B0004030202000304" pitchFamily="34" charset="0"/>
              </a:defRPr>
            </a:lvl1pPr>
          </a:lstStyle>
          <a:p>
            <a:pPr lvl="0"/>
            <a:r>
              <a:rPr lang="en-US" dirty="0"/>
              <a:t>Insert chart/table</a:t>
            </a:r>
          </a:p>
          <a:p>
            <a:pPr lvl="0"/>
            <a:endParaRPr lang="en-US" dirty="0"/>
          </a:p>
        </p:txBody>
      </p:sp>
      <p:sp>
        <p:nvSpPr>
          <p:cNvPr id="32" name="Chart/Table Title 1">
            <a:extLst>
              <a:ext uri="{FF2B5EF4-FFF2-40B4-BE49-F238E27FC236}">
                <a16:creationId xmlns:a16="http://schemas.microsoft.com/office/drawing/2014/main" id="{025B7873-FA78-A9FA-9387-EFD24861D192}"/>
              </a:ext>
            </a:extLst>
          </p:cNvPr>
          <p:cNvSpPr>
            <a:spLocks noGrp="1"/>
          </p:cNvSpPr>
          <p:nvPr>
            <p:ph type="body" sz="quarter" idx="36" hasCustomPrompt="1"/>
          </p:nvPr>
        </p:nvSpPr>
        <p:spPr>
          <a:xfrm>
            <a:off x="6125698" y="3694293"/>
            <a:ext cx="2922281" cy="343949"/>
          </a:xfrm>
          <a:solidFill>
            <a:schemeClr val="accent1"/>
          </a:solidFill>
        </p:spPr>
        <p:txBody>
          <a:bodyPr lIns="45720" tIns="45720" rIns="45720" bIns="45720" anchor="ctr" anchorCtr="1"/>
          <a:lstStyle>
            <a:lvl1pPr algn="ctr">
              <a:spcBef>
                <a:spcPts val="0"/>
              </a:spcBef>
              <a:defRPr b="1" cap="all" baseline="0">
                <a:solidFill>
                  <a:schemeClr val="bg1"/>
                </a:solidFill>
                <a:latin typeface="PJT Sans" panose="020B0004030202000304" pitchFamily="34" charset="0"/>
              </a:defRPr>
            </a:lvl1pPr>
            <a:lvl2pPr marL="0" indent="0" algn="ctr">
              <a:spcBef>
                <a:spcPts val="0"/>
              </a:spcBef>
              <a:buNone/>
              <a:defRPr sz="900" b="0">
                <a:solidFill>
                  <a:schemeClr val="bg1"/>
                </a:solidFill>
                <a:latin typeface="PJT Sans" panose="020B0004030202000304" pitchFamily="34" charset="0"/>
              </a:defRPr>
            </a:lvl2pPr>
            <a:lvl3pPr marL="1588" indent="0">
              <a:spcBef>
                <a:spcPts val="0"/>
              </a:spcBef>
              <a:buNone/>
              <a:defRPr/>
            </a:lvl3pPr>
            <a:lvl4pPr marL="1588" indent="0">
              <a:spcBef>
                <a:spcPts val="0"/>
              </a:spcBef>
              <a:buFont typeface="Courier New" panose="02070309020205020404" pitchFamily="49" charset="0"/>
              <a:buNone/>
              <a:defRPr/>
            </a:lvl4pPr>
            <a:lvl5pPr marL="1588" indent="0">
              <a:spcBef>
                <a:spcPts val="0"/>
              </a:spcBef>
              <a:buFont typeface="SeroPro-Light" pitchFamily="34" charset="0"/>
              <a:buNone/>
              <a:defRPr/>
            </a:lvl5pPr>
          </a:lstStyle>
          <a:p>
            <a:pPr lvl="0"/>
            <a:r>
              <a:rPr lang="en-US" dirty="0"/>
              <a:t>CHART/TABLE TITLE</a:t>
            </a:r>
          </a:p>
          <a:p>
            <a:pPr lvl="1"/>
            <a:r>
              <a:rPr lang="en-US" dirty="0"/>
              <a:t>Chart/table units</a:t>
            </a:r>
          </a:p>
        </p:txBody>
      </p:sp>
      <p:cxnSp>
        <p:nvCxnSpPr>
          <p:cNvPr id="5" name="Straight Connector 4">
            <a:extLst>
              <a:ext uri="{FF2B5EF4-FFF2-40B4-BE49-F238E27FC236}">
                <a16:creationId xmlns:a16="http://schemas.microsoft.com/office/drawing/2014/main" id="{94A80EB3-850C-5513-5953-84248BCE7B50}"/>
              </a:ext>
            </a:extLst>
          </p:cNvPr>
          <p:cNvCxnSpPr/>
          <p:nvPr/>
        </p:nvCxnSpPr>
        <p:spPr>
          <a:xfrm>
            <a:off x="6098266" y="845835"/>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0791865-6CF2-DC6E-E989-0C680C402A29}"/>
              </a:ext>
            </a:extLst>
          </p:cNvPr>
          <p:cNvCxnSpPr/>
          <p:nvPr/>
        </p:nvCxnSpPr>
        <p:spPr>
          <a:xfrm>
            <a:off x="9075411" y="845835"/>
            <a:ext cx="0" cy="565934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9F6675-4AFB-EBCE-3DF4-C7D3EA965B95}"/>
              </a:ext>
            </a:extLst>
          </p:cNvPr>
          <p:cNvCxnSpPr/>
          <p:nvPr/>
        </p:nvCxnSpPr>
        <p:spPr>
          <a:xfrm>
            <a:off x="3148553" y="3657600"/>
            <a:ext cx="887657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15">
            <a:extLst>
              <a:ext uri="{FF2B5EF4-FFF2-40B4-BE49-F238E27FC236}">
                <a16:creationId xmlns:a16="http://schemas.microsoft.com/office/drawing/2014/main" id="{700B6E6C-1878-37D3-AFCF-F8D188B374ED}"/>
              </a:ext>
            </a:extLst>
          </p:cNvPr>
          <p:cNvSpPr>
            <a:spLocks noGrp="1"/>
          </p:cNvSpPr>
          <p:nvPr>
            <p:ph type="body" sz="quarter" idx="23"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10" name="Slide Stamps [AL]">
            <a:extLst>
              <a:ext uri="{FF2B5EF4-FFF2-40B4-BE49-F238E27FC236}">
                <a16:creationId xmlns:a16="http://schemas.microsoft.com/office/drawing/2014/main" id="{1D562945-B057-9853-C5D8-DB3DA0347D42}"/>
              </a:ext>
            </a:extLst>
          </p:cNvPr>
          <p:cNvSpPr txBox="1"/>
          <p:nvPr userDrawn="1">
            <p:custDataLst>
              <p:tags r:id="rId2"/>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4733688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ntact Pag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B46FDC9E-3A6E-A5C7-94B0-01099EEB7A0C}"/>
              </a:ext>
            </a:extLst>
          </p:cNvPr>
          <p:cNvSpPr/>
          <p:nvPr>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3" name="Slide Number Placeholder 2">
            <a:extLst>
              <a:ext uri="{FF2B5EF4-FFF2-40B4-BE49-F238E27FC236}">
                <a16:creationId xmlns:a16="http://schemas.microsoft.com/office/drawing/2014/main" id="{F356C802-8FE2-C39D-D3E8-1381390EE530}"/>
              </a:ext>
            </a:extLst>
          </p:cNvPr>
          <p:cNvSpPr>
            <a:spLocks noGrp="1"/>
          </p:cNvSpPr>
          <p:nvPr>
            <p:ph type="sldNum" sz="quarter" idx="10"/>
          </p:nvPr>
        </p:nvSpPr>
        <p:spPr/>
        <p:txBody>
          <a:bodyPr/>
          <a:lstStyle/>
          <a:p>
            <a:fld id="{2E360866-88D1-432E-9E63-D3B7109A7F7E}" type="slidenum">
              <a:rPr lang="en-US" smtClean="0"/>
              <a:t>‹#›</a:t>
            </a:fld>
            <a:endParaRPr lang="en-US"/>
          </a:p>
        </p:txBody>
      </p:sp>
      <p:pic>
        <p:nvPicPr>
          <p:cNvPr id="4" name="object 6">
            <a:extLst>
              <a:ext uri="{FF2B5EF4-FFF2-40B4-BE49-F238E27FC236}">
                <a16:creationId xmlns:a16="http://schemas.microsoft.com/office/drawing/2014/main" id="{9E11D23E-5345-B074-8FA3-242001DC922C}"/>
              </a:ext>
            </a:extLst>
          </p:cNvPr>
          <p:cNvPicPr/>
          <p:nvPr/>
        </p:nvPicPr>
        <p:blipFill>
          <a:blip r:embed="rId4"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29BBAD1-2637-BAAE-BE54-AE3B5187C875}"/>
              </a:ext>
            </a:extLst>
          </p:cNvPr>
          <p:cNvSpPr txBox="1"/>
          <p:nvPr/>
        </p:nvSpPr>
        <p:spPr>
          <a:xfrm>
            <a:off x="10521350" y="6524083"/>
            <a:ext cx="1670650" cy="276999"/>
          </a:xfrm>
          <a:prstGeom prst="rect">
            <a:avLst/>
          </a:prstGeom>
          <a:noFill/>
        </p:spPr>
        <p:txBody>
          <a:bodyPr wrap="none" rtlCol="0">
            <a:spAutoFit/>
          </a:bodyPr>
          <a:lstStyle/>
          <a:p>
            <a:r>
              <a:rPr lang="en-US" sz="1200" dirty="0">
                <a:solidFill>
                  <a:schemeClr val="bg1"/>
                </a:solidFill>
                <a:hlinkClick r:id="rId5">
                  <a:extLst>
                    <a:ext uri="{A12FA001-AC4F-418D-AE19-62706E023703}">
                      <ahyp:hlinkClr xmlns:ahyp="http://schemas.microsoft.com/office/drawing/2018/hyperlinkcolor" val="tx"/>
                    </a:ext>
                  </a:extLst>
                </a:hlinkClick>
              </a:rPr>
              <a:t>www.pjtpartners.com</a:t>
            </a:r>
            <a:endParaRPr lang="en-US" sz="1200" dirty="0">
              <a:solidFill>
                <a:schemeClr val="bg1"/>
              </a:solidFill>
            </a:endParaRPr>
          </a:p>
        </p:txBody>
      </p:sp>
      <p:pic>
        <p:nvPicPr>
          <p:cNvPr id="6" name="PJT Monogram">
            <a:extLst>
              <a:ext uri="{FF2B5EF4-FFF2-40B4-BE49-F238E27FC236}">
                <a16:creationId xmlns:a16="http://schemas.microsoft.com/office/drawing/2014/main" id="{10FE71E2-98E1-C0D4-5010-150819AA6135}"/>
              </a:ext>
            </a:extLst>
          </p:cNvPr>
          <p:cNvPicPr>
            <a:picLocks noChangeAspect="1"/>
          </p:cNvPicPr>
          <p:nvPr/>
        </p:nvPicPr>
        <p:blipFill>
          <a:blip r:embed="rId6"/>
          <a:srcRect/>
          <a:stretch/>
        </p:blipFill>
        <p:spPr>
          <a:xfrm>
            <a:off x="11388612" y="225244"/>
            <a:ext cx="636513" cy="465966"/>
          </a:xfrm>
          <a:prstGeom prst="rect">
            <a:avLst/>
          </a:prstGeom>
        </p:spPr>
      </p:pic>
      <p:sp>
        <p:nvSpPr>
          <p:cNvPr id="8" name="Slide Stamps [AL]">
            <a:extLst>
              <a:ext uri="{FF2B5EF4-FFF2-40B4-BE49-F238E27FC236}">
                <a16:creationId xmlns:a16="http://schemas.microsoft.com/office/drawing/2014/main" id="{DA7D4046-A42E-02F1-FBBC-EF62CE5AB23A}"/>
              </a:ext>
            </a:extLst>
          </p:cNvPr>
          <p:cNvSpPr txBox="1"/>
          <p:nvPr userDrawn="1">
            <p:custDataLst>
              <p:tags r:id="rId2"/>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8063900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Slide Stamps [AL]">
            <a:extLst>
              <a:ext uri="{FF2B5EF4-FFF2-40B4-BE49-F238E27FC236}">
                <a16:creationId xmlns:a16="http://schemas.microsoft.com/office/drawing/2014/main" id="{A549E429-4137-4A76-7065-5339DA56B619}"/>
              </a:ext>
            </a:extLst>
          </p:cNvPr>
          <p:cNvSpPr txBox="1"/>
          <p:nvPr userDrawn="1">
            <p:custDataLst>
              <p:tags r:id="rId1"/>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203165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allou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FED51643-5A78-5EBD-1D5B-9B992E6F8992}"/>
              </a:ext>
            </a:extLst>
          </p:cNvPr>
          <p:cNvSpPr/>
          <p:nvPr>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9" name="Slide Number Placeholder 1">
            <a:extLst>
              <a:ext uri="{FF2B5EF4-FFF2-40B4-BE49-F238E27FC236}">
                <a16:creationId xmlns:a16="http://schemas.microsoft.com/office/drawing/2014/main" id="{51D33DD1-0046-4FC5-911D-B8E815197D4E}"/>
              </a:ext>
            </a:extLst>
          </p:cNvPr>
          <p:cNvSpPr>
            <a:spLocks noGrp="1"/>
          </p:cNvSpPr>
          <p:nvPr>
            <p:ph type="sldNum" sz="quarter" idx="14"/>
          </p:nvPr>
        </p:nvSpPr>
        <p:spPr>
          <a:xfrm>
            <a:off x="11753612" y="6561725"/>
            <a:ext cx="263854" cy="230832"/>
          </a:xfrm>
        </p:spPr>
        <p:txBody>
          <a:bodyPr rIns="0"/>
          <a:lstStyle>
            <a:lvl1pPr>
              <a:defRPr>
                <a:latin typeface="PJT Sans" panose="020B0004030202000304" pitchFamily="34" charset="0"/>
              </a:defRPr>
            </a:lvl1pPr>
          </a:lstStyle>
          <a:p>
            <a:fld id="{2E360866-88D1-432E-9E63-D3B7109A7F7E}" type="slidenum">
              <a:rPr lang="en-US" smtClean="0"/>
              <a:t>‹#›</a:t>
            </a:fld>
            <a:endParaRPr lang="en-US"/>
          </a:p>
        </p:txBody>
      </p:sp>
      <p:sp>
        <p:nvSpPr>
          <p:cNvPr id="10" name="Footnote">
            <a:extLst>
              <a:ext uri="{FF2B5EF4-FFF2-40B4-BE49-F238E27FC236}">
                <a16:creationId xmlns:a16="http://schemas.microsoft.com/office/drawing/2014/main" id="{49C74B55-D283-491B-95C9-427D21F6D900}"/>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8" name="Do not remove" hidden="1">
            <a:extLst>
              <a:ext uri="{FF2B5EF4-FFF2-40B4-BE49-F238E27FC236}">
                <a16:creationId xmlns:a16="http://schemas.microsoft.com/office/drawing/2014/main" id="{1051C792-CFE9-4481-950B-CE855728F754}"/>
              </a:ext>
            </a:extLst>
          </p:cNvPr>
          <p:cNvSpPr/>
          <p:nvPr>
            <p:custDataLst>
              <p:tags r:id="rId2"/>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3" name="Text Placeholder 15">
            <a:extLst>
              <a:ext uri="{FF2B5EF4-FFF2-40B4-BE49-F238E27FC236}">
                <a16:creationId xmlns:a16="http://schemas.microsoft.com/office/drawing/2014/main" id="{237CA783-5290-64E7-2F9A-EC9CFDDB1EF3}"/>
              </a:ext>
            </a:extLst>
          </p:cNvPr>
          <p:cNvSpPr>
            <a:spLocks noGrp="1"/>
          </p:cNvSpPr>
          <p:nvPr>
            <p:ph type="body" sz="quarter" idx="17"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2" name="Do not remove" hidden="1">
            <a:extLst>
              <a:ext uri="{FF2B5EF4-FFF2-40B4-BE49-F238E27FC236}">
                <a16:creationId xmlns:a16="http://schemas.microsoft.com/office/drawing/2014/main" id="{44710068-5FD8-2155-012B-CBEC4526959B}"/>
              </a:ext>
            </a:extLst>
          </p:cNvPr>
          <p:cNvSpPr/>
          <p:nvPr>
            <p:custDataLst>
              <p:tags r:id="rId3"/>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5361">
                <a:solidFill>
                  <a:srgbClr val="1236C8"/>
                </a:solidFill>
              </a14:hiddenLine>
            </a:ext>
          </a:extLst>
        </p:spPr>
        <p:txBody>
          <a:bodyPr wrap="square" lIns="0" tIns="0" rIns="0" bIns="0" rtlCol="0" anchor="ctr"/>
          <a:lstStyle/>
          <a:p>
            <a:pPr algn="ctr"/>
            <a:endParaRPr lang="en-US" sz="1100" dirty="0" err="1">
              <a:solidFill>
                <a:schemeClr val="bg1"/>
              </a:solidFill>
              <a:latin typeface="PJT Sans" panose="020B0004030202000304" pitchFamily="34" charset="0"/>
            </a:endParaRPr>
          </a:p>
        </p:txBody>
      </p:sp>
      <p:sp>
        <p:nvSpPr>
          <p:cNvPr id="6" name="Do not remove" hidden="1">
            <a:extLst>
              <a:ext uri="{FF2B5EF4-FFF2-40B4-BE49-F238E27FC236}">
                <a16:creationId xmlns:a16="http://schemas.microsoft.com/office/drawing/2014/main" id="{6C1E4B19-367B-7C71-5F0D-20D7B38B3A9B}"/>
              </a:ext>
            </a:extLst>
          </p:cNvPr>
          <p:cNvSpPr/>
          <p:nvPr>
            <p:custDataLst>
              <p:tags r:id="rId4"/>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3" name="Title 12">
            <a:extLst>
              <a:ext uri="{FF2B5EF4-FFF2-40B4-BE49-F238E27FC236}">
                <a16:creationId xmlns:a16="http://schemas.microsoft.com/office/drawing/2014/main" id="{00E7DE13-ACE9-2859-A0FC-727447C7EB29}"/>
              </a:ext>
            </a:extLst>
          </p:cNvPr>
          <p:cNvSpPr>
            <a:spLocks noGrp="1"/>
          </p:cNvSpPr>
          <p:nvPr>
            <p:ph type="title"/>
          </p:nvPr>
        </p:nvSpPr>
        <p:spPr>
          <a:xfrm>
            <a:off x="190501" y="845835"/>
            <a:ext cx="2862072" cy="369332"/>
          </a:xfrm>
        </p:spPr>
        <p:txBody>
          <a:bodyPr/>
          <a:lstStyle/>
          <a:p>
            <a:r>
              <a:rPr lang="en-US"/>
              <a:t>Click to edit Master title style</a:t>
            </a:r>
            <a:endParaRPr lang="en-US" dirty="0"/>
          </a:p>
        </p:txBody>
      </p:sp>
      <p:sp>
        <p:nvSpPr>
          <p:cNvPr id="4" name="Slide Stamps [AL]">
            <a:extLst>
              <a:ext uri="{FF2B5EF4-FFF2-40B4-BE49-F238E27FC236}">
                <a16:creationId xmlns:a16="http://schemas.microsoft.com/office/drawing/2014/main" id="{9EF6021F-10D9-3DA7-BC87-6EEED65A1388}"/>
              </a:ext>
            </a:extLst>
          </p:cNvPr>
          <p:cNvSpPr txBox="1"/>
          <p:nvPr userDrawn="1">
            <p:custDataLst>
              <p:tags r:id="rId5"/>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99110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84C52ECA-9725-5EC4-3F39-1CA5B7DB9852}"/>
              </a:ext>
            </a:extLst>
          </p:cNvPr>
          <p:cNvSpPr/>
          <p:nvPr userDrawn="1">
            <p:custDataLst>
              <p:tags r:id="rId1"/>
            </p:custDataLst>
          </p:nvPr>
        </p:nvSpPr>
        <p:spPr>
          <a:xfrm>
            <a:off x="0" y="0"/>
            <a:ext cx="12700" cy="12700"/>
          </a:xfrm>
          <a:prstGeom prst="octagon">
            <a:avLst/>
          </a:prstGeom>
          <a:noFill/>
          <a:ln w="35361">
            <a:noFill/>
          </a:ln>
          <a:extLst>
            <a:ext uri="{909E8E84-426E-40DD-AFC4-6F175D3DCCD1}">
              <a14:hiddenFill xmlns:a14="http://schemas.microsoft.com/office/drawing/2010/main">
                <a:solidFill>
                  <a:schemeClr val="accent1"/>
                </a:solidFill>
              </a14:hiddenFill>
            </a:ext>
          </a:extLst>
        </p:spPr>
        <p:txBody>
          <a:bodyPr wrap="square" lIns="0" tIns="0" rIns="0" bIns="0" rtlCol="0" anchor="ctr"/>
          <a:lstStyle/>
          <a:p>
            <a:pPr algn="ctr"/>
            <a:endParaRPr lang="en-US" sz="1100" b="1" dirty="0" err="1">
              <a:solidFill>
                <a:schemeClr val="bg1"/>
              </a:solidFill>
              <a:latin typeface="PJT Sans" panose="020B0004030202000304" pitchFamily="34" charset="0"/>
            </a:endParaRPr>
          </a:p>
        </p:txBody>
      </p:sp>
      <p:sp>
        <p:nvSpPr>
          <p:cNvPr id="5" name="TextBox 1"/>
          <p:cNvSpPr>
            <a:spLocks noGrp="1"/>
          </p:cNvSpPr>
          <p:nvPr>
            <p:ph type="body" sz="quarter" idx="11" hasCustomPrompt="1"/>
          </p:nvPr>
        </p:nvSpPr>
        <p:spPr>
          <a:xfrm>
            <a:off x="3217561" y="884029"/>
            <a:ext cx="8738557"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o not remove"/>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rgbClr val="76869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PJT Sans" panose="020B0004030202000304" pitchFamily="34" charset="0"/>
            </a:endParaRPr>
          </a:p>
        </p:txBody>
      </p:sp>
      <p:sp>
        <p:nvSpPr>
          <p:cNvPr id="2" name="Do not remove"/>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3" name="Slide Number Placeholder 2"/>
          <p:cNvSpPr>
            <a:spLocks noGrp="1"/>
          </p:cNvSpPr>
          <p:nvPr>
            <p:ph type="sldNum" sz="quarter" idx="12"/>
          </p:nvPr>
        </p:nvSpPr>
        <p:spPr>
          <a:xfrm>
            <a:off x="11753612" y="6561725"/>
            <a:ext cx="263854" cy="230832"/>
          </a:xfrm>
        </p:spPr>
        <p:txBody>
          <a:bodyPr lIns="91440" tIns="45720" rIns="0" bIns="45720"/>
          <a:lstStyle>
            <a:lvl1pPr>
              <a:defRPr>
                <a:latin typeface="PJT Sans" panose="020B0004030202000304" pitchFamily="34" charset="0"/>
              </a:defRPr>
            </a:lvl1pPr>
          </a:lstStyle>
          <a:p>
            <a:fld id="{2E360866-88D1-432E-9E63-D3B7109A7F7E}" type="slidenum">
              <a:rPr lang="en-US" smtClean="0"/>
              <a:t>‹#›</a:t>
            </a:fld>
            <a:endParaRPr lang="en-US"/>
          </a:p>
        </p:txBody>
      </p:sp>
      <p:sp>
        <p:nvSpPr>
          <p:cNvPr id="10"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2" name="Do not remove" hidden="1"/>
          <p:cNvSpPr/>
          <p:nvPr>
            <p:custDataLst>
              <p:tags r:id="rId5"/>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3" name="Do not remove" hidden="1"/>
          <p:cNvSpPr/>
          <p:nvPr>
            <p:custDataLst>
              <p:tags r:id="rId6"/>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5" name="Do not remove" hidden="1"/>
          <p:cNvSpPr/>
          <p:nvPr>
            <p:custDataLst>
              <p:tags r:id="rId7"/>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4" name="Do not remove" hidden="1"/>
          <p:cNvSpPr/>
          <p:nvPr>
            <p:custDataLst>
              <p:tags r:id="rId8"/>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6" name="Do not remove" hidden="1"/>
          <p:cNvSpPr/>
          <p:nvPr>
            <p:custDataLst>
              <p:tags r:id="rId9"/>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6" name="Title 5">
            <a:extLst>
              <a:ext uri="{FF2B5EF4-FFF2-40B4-BE49-F238E27FC236}">
                <a16:creationId xmlns:a16="http://schemas.microsoft.com/office/drawing/2014/main" id="{71305CCA-6365-8C20-3D65-30984793B9AC}"/>
              </a:ext>
            </a:extLst>
          </p:cNvPr>
          <p:cNvSpPr>
            <a:spLocks noGrp="1"/>
          </p:cNvSpPr>
          <p:nvPr>
            <p:ph type="title"/>
          </p:nvPr>
        </p:nvSpPr>
        <p:spPr>
          <a:xfrm>
            <a:off x="190501" y="845835"/>
            <a:ext cx="2862072" cy="738664"/>
          </a:xfrm>
        </p:spPr>
        <p:txBody>
          <a:bodyPr/>
          <a:lstStyle>
            <a:lvl1pPr>
              <a:defRPr>
                <a:latin typeface="PJT Sans" panose="020B0004030202000304" pitchFamily="34" charset="0"/>
              </a:defRPr>
            </a:lvl1pPr>
          </a:lstStyle>
          <a:p>
            <a:r>
              <a:rPr lang="en-US"/>
              <a:t>Click to edit Master title style</a:t>
            </a:r>
            <a:endParaRPr lang="en-US" dirty="0"/>
          </a:p>
        </p:txBody>
      </p:sp>
      <p:sp>
        <p:nvSpPr>
          <p:cNvPr id="17" name="Footnote">
            <a:extLst>
              <a:ext uri="{FF2B5EF4-FFF2-40B4-BE49-F238E27FC236}">
                <a16:creationId xmlns:a16="http://schemas.microsoft.com/office/drawing/2014/main" id="{D77EB650-6119-0811-F37D-9F79A239289F}"/>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7" name="Slide Stamps [AL]">
            <a:extLst>
              <a:ext uri="{FF2B5EF4-FFF2-40B4-BE49-F238E27FC236}">
                <a16:creationId xmlns:a16="http://schemas.microsoft.com/office/drawing/2014/main" id="{88D5480D-1DE0-F43A-8324-5A79ACF3BD06}"/>
              </a:ext>
            </a:extLst>
          </p:cNvPr>
          <p:cNvSpPr txBox="1"/>
          <p:nvPr userDrawn="1">
            <p:custDataLst>
              <p:tags r:id="rId10"/>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367848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allout and Tex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BCC125A0-E00B-7657-C1DF-57326F84C1A1}"/>
              </a:ext>
            </a:extLst>
          </p:cNvPr>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100" dirty="0" err="1">
              <a:latin typeface="PJT Sans" panose="020B0004030202000304" pitchFamily="34" charset="0"/>
            </a:endParaRPr>
          </a:p>
        </p:txBody>
      </p:sp>
      <p:sp>
        <p:nvSpPr>
          <p:cNvPr id="5" name="TextBox 1"/>
          <p:cNvSpPr>
            <a:spLocks noGrp="1"/>
          </p:cNvSpPr>
          <p:nvPr>
            <p:ph type="body" sz="quarter" idx="11" hasCustomPrompt="1"/>
          </p:nvPr>
        </p:nvSpPr>
        <p:spPr>
          <a:xfrm>
            <a:off x="3217561" y="884029"/>
            <a:ext cx="8738557"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o not remove"/>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rgbClr val="76869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PJT Sans" panose="020B0004030202000304" pitchFamily="34" charset="0"/>
            </a:endParaRPr>
          </a:p>
        </p:txBody>
      </p:sp>
      <p:sp>
        <p:nvSpPr>
          <p:cNvPr id="2" name="Do not remove"/>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3" name="Slide Number Placeholder 2"/>
          <p:cNvSpPr>
            <a:spLocks noGrp="1"/>
          </p:cNvSpPr>
          <p:nvPr>
            <p:ph type="sldNum" sz="quarter" idx="12"/>
          </p:nvPr>
        </p:nvSpPr>
        <p:spPr>
          <a:xfrm>
            <a:off x="11753612" y="6561725"/>
            <a:ext cx="263854" cy="230832"/>
          </a:xfrm>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0"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2" name="Do not remove" hidden="1"/>
          <p:cNvSpPr/>
          <p:nvPr>
            <p:custDataLst>
              <p:tags r:id="rId5"/>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3" name="Do not remove" hidden="1"/>
          <p:cNvSpPr/>
          <p:nvPr>
            <p:custDataLst>
              <p:tags r:id="rId6"/>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5" name="Do not remove" hidden="1"/>
          <p:cNvSpPr/>
          <p:nvPr>
            <p:custDataLst>
              <p:tags r:id="rId7"/>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4" name="Do not remove" hidden="1"/>
          <p:cNvSpPr/>
          <p:nvPr>
            <p:custDataLst>
              <p:tags r:id="rId8"/>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err="1">
              <a:latin typeface="PJT Sans" panose="020B0004030202000304" pitchFamily="34" charset="0"/>
            </a:endParaRPr>
          </a:p>
        </p:txBody>
      </p:sp>
      <p:sp>
        <p:nvSpPr>
          <p:cNvPr id="16" name="Do not remove" hidden="1"/>
          <p:cNvSpPr/>
          <p:nvPr>
            <p:custDataLst>
              <p:tags r:id="rId9"/>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6" name="Title 5">
            <a:extLst>
              <a:ext uri="{FF2B5EF4-FFF2-40B4-BE49-F238E27FC236}">
                <a16:creationId xmlns:a16="http://schemas.microsoft.com/office/drawing/2014/main" id="{71305CCA-6365-8C20-3D65-30984793B9AC}"/>
              </a:ext>
            </a:extLst>
          </p:cNvPr>
          <p:cNvSpPr>
            <a:spLocks noGrp="1"/>
          </p:cNvSpPr>
          <p:nvPr>
            <p:ph type="title"/>
          </p:nvPr>
        </p:nvSpPr>
        <p:spPr>
          <a:xfrm>
            <a:off x="190501" y="845835"/>
            <a:ext cx="2862072" cy="738664"/>
          </a:xfrm>
        </p:spPr>
        <p:txBody>
          <a:bodyPr/>
          <a:lstStyle>
            <a:lvl1pPr>
              <a:defRPr>
                <a:latin typeface="PJT Sans" panose="020B0004030202000304" pitchFamily="34" charset="0"/>
              </a:defRPr>
            </a:lvl1pPr>
          </a:lstStyle>
          <a:p>
            <a:r>
              <a:rPr lang="en-US"/>
              <a:t>Click to edit Master title style</a:t>
            </a:r>
            <a:endParaRPr lang="en-US" dirty="0"/>
          </a:p>
        </p:txBody>
      </p:sp>
      <p:sp>
        <p:nvSpPr>
          <p:cNvPr id="17" name="Footnote">
            <a:extLst>
              <a:ext uri="{FF2B5EF4-FFF2-40B4-BE49-F238E27FC236}">
                <a16:creationId xmlns:a16="http://schemas.microsoft.com/office/drawing/2014/main" id="{D77EB650-6119-0811-F37D-9F79A239289F}"/>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4" name="Text Placeholder 15">
            <a:extLst>
              <a:ext uri="{FF2B5EF4-FFF2-40B4-BE49-F238E27FC236}">
                <a16:creationId xmlns:a16="http://schemas.microsoft.com/office/drawing/2014/main" id="{8BD20D46-16FA-741B-6B08-3E44EC6F8FA9}"/>
              </a:ext>
            </a:extLst>
          </p:cNvPr>
          <p:cNvSpPr>
            <a:spLocks noGrp="1"/>
          </p:cNvSpPr>
          <p:nvPr>
            <p:ph type="body" sz="quarter" idx="17" hasCustomPrompt="1"/>
          </p:nvPr>
        </p:nvSpPr>
        <p:spPr>
          <a:xfrm>
            <a:off x="190499" y="2105027"/>
            <a:ext cx="2862072" cy="169277"/>
          </a:xfrm>
        </p:spPr>
        <p:txBody>
          <a:bodyPr>
            <a:spAutoFit/>
          </a:bodyPr>
          <a:lstStyle>
            <a:lvl1pPr>
              <a:defRPr>
                <a:solidFill>
                  <a:schemeClr val="accent1"/>
                </a:solidFill>
                <a:latin typeface="PJT Sans" panose="020B0004030202000304" pitchFamily="34" charset="0"/>
              </a:defRPr>
            </a:lvl1pPr>
            <a:lvl2pPr marL="0" indent="0">
              <a:spcAft>
                <a:spcPts val="800"/>
              </a:spcAft>
              <a:buNone/>
              <a:defRPr/>
            </a:lvl2pPr>
            <a:lvl3pPr marL="233363" indent="-233363">
              <a:spcBef>
                <a:spcPts val="0"/>
              </a:spcBef>
              <a:buNone/>
              <a:defRPr/>
            </a:lvl3pPr>
          </a:lstStyle>
          <a:p>
            <a:pPr lvl="0"/>
            <a:r>
              <a:rPr lang="en-US" dirty="0"/>
              <a:t>Callout</a:t>
            </a:r>
          </a:p>
        </p:txBody>
      </p:sp>
      <p:sp>
        <p:nvSpPr>
          <p:cNvPr id="11" name="Slide Stamps [AL]">
            <a:extLst>
              <a:ext uri="{FF2B5EF4-FFF2-40B4-BE49-F238E27FC236}">
                <a16:creationId xmlns:a16="http://schemas.microsoft.com/office/drawing/2014/main" id="{658E0DCF-0D19-9085-1818-A07A571FF7D7}"/>
              </a:ext>
            </a:extLst>
          </p:cNvPr>
          <p:cNvSpPr txBox="1"/>
          <p:nvPr userDrawn="1">
            <p:custDataLst>
              <p:tags r:id="rId10"/>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92589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Only with Circle Hdg">
    <p:spTree>
      <p:nvGrpSpPr>
        <p:cNvPr id="1" name=""/>
        <p:cNvGrpSpPr/>
        <p:nvPr/>
      </p:nvGrpSpPr>
      <p:grpSpPr>
        <a:xfrm>
          <a:off x="0" y="0"/>
          <a:ext cx="0" cy="0"/>
          <a:chOff x="0" y="0"/>
          <a:chExt cx="0" cy="0"/>
        </a:xfrm>
      </p:grpSpPr>
      <p:sp>
        <p:nvSpPr>
          <p:cNvPr id="6" name="Do not remove" hidden="1"/>
          <p:cNvSpPr/>
          <p:nvPr>
            <p:custDataLst>
              <p:tags r:id="rId1"/>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5" name="TextBox 1"/>
          <p:cNvSpPr>
            <a:spLocks noGrp="1"/>
          </p:cNvSpPr>
          <p:nvPr>
            <p:ph type="body" sz="quarter" idx="11" hasCustomPrompt="1"/>
          </p:nvPr>
        </p:nvSpPr>
        <p:spPr>
          <a:xfrm>
            <a:off x="3217561" y="884029"/>
            <a:ext cx="8738557" cy="5559552"/>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latin typeface="PJT Sans" panose="020B0004030202000304" pitchFamily="34" charset="0"/>
              </a:defRPr>
            </a:lvl1pPr>
            <a:lvl2pPr>
              <a:defRPr>
                <a:latin typeface="PJT Sans" panose="020B0004030202000304" pitchFamily="34" charset="0"/>
              </a:defRPr>
            </a:lvl2pPr>
            <a:lvl3pPr>
              <a:defRPr>
                <a:latin typeface="PJT Sans" panose="020B0004030202000304" pitchFamily="34" charset="0"/>
              </a:defRPr>
            </a:lvl3pPr>
            <a:lvl4pPr>
              <a:defRPr>
                <a:latin typeface="PJT Sans" panose="020B0004030202000304" pitchFamily="34" charset="0"/>
              </a:defRPr>
            </a:lvl4pPr>
            <a:lvl5pPr>
              <a:defRPr>
                <a:latin typeface="PJT Sans" panose="020B0004030202000304" pitchFamily="34"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PJT-style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o not remove"/>
          <p:cNvSpPr/>
          <p:nvPr>
            <p:custDataLst>
              <p:tags r:id="rId2"/>
            </p:custDataLst>
          </p:nvPr>
        </p:nvSpPr>
        <p:spPr>
          <a:xfrm>
            <a:off x="0" y="0"/>
            <a:ext cx="16933" cy="12700"/>
          </a:xfrm>
          <a:prstGeom prst="octagon">
            <a:avLst/>
          </a:prstGeom>
          <a:noFill/>
          <a:ln>
            <a:noFill/>
          </a:ln>
          <a:extLst>
            <a:ext uri="{909E8E84-426E-40DD-AFC4-6F175D3DCCD1}">
              <a14:hiddenFill xmlns:a14="http://schemas.microsoft.com/office/drawing/2010/main">
                <a:solidFill>
                  <a:srgbClr val="76869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PJT Sans" panose="020B0004030202000304" pitchFamily="34" charset="0"/>
            </a:endParaRPr>
          </a:p>
        </p:txBody>
      </p:sp>
      <p:sp>
        <p:nvSpPr>
          <p:cNvPr id="2" name="Do not remove"/>
          <p:cNvSpPr/>
          <p:nvPr>
            <p:custDataLst>
              <p:tags r:id="rId3"/>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3" name="Slide Number Placeholder 2"/>
          <p:cNvSpPr>
            <a:spLocks noGrp="1"/>
          </p:cNvSpPr>
          <p:nvPr>
            <p:ph type="sldNum" sz="quarter" idx="12"/>
          </p:nvPr>
        </p:nvSpPr>
        <p:spPr/>
        <p:txBody>
          <a:bodyPr/>
          <a:lstStyle>
            <a:lvl1pPr algn="r">
              <a:defRPr>
                <a:latin typeface="PJT Sans" panose="020B0004030202000304" pitchFamily="34" charset="0"/>
              </a:defRPr>
            </a:lvl1pPr>
          </a:lstStyle>
          <a:p>
            <a:fld id="{2E360866-88D1-432E-9E63-D3B7109A7F7E}" type="slidenum">
              <a:rPr lang="en-US" smtClean="0"/>
              <a:t>‹#›</a:t>
            </a:fld>
            <a:endParaRPr lang="en-US"/>
          </a:p>
        </p:txBody>
      </p:sp>
      <p:sp>
        <p:nvSpPr>
          <p:cNvPr id="10" name="Do not remove" hidden="1"/>
          <p:cNvSpPr/>
          <p:nvPr>
            <p:custDataLst>
              <p:tags r:id="rId4"/>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2" name="Do not remove" hidden="1"/>
          <p:cNvSpPr/>
          <p:nvPr>
            <p:custDataLst>
              <p:tags r:id="rId5"/>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8" name="Text Placeholder 7"/>
          <p:cNvSpPr>
            <a:spLocks noGrp="1"/>
          </p:cNvSpPr>
          <p:nvPr>
            <p:ph type="body" sz="quarter" idx="13" hasCustomPrompt="1"/>
          </p:nvPr>
        </p:nvSpPr>
        <p:spPr>
          <a:xfrm>
            <a:off x="190501" y="156808"/>
            <a:ext cx="384048" cy="387350"/>
          </a:xfrm>
          <a:prstGeom prst="ellipse">
            <a:avLst/>
          </a:prstGeom>
          <a:solidFill>
            <a:schemeClr val="accent1"/>
          </a:solidFill>
        </p:spPr>
        <p:txBody>
          <a:bodyPr anchor="ctr" anchorCtr="0"/>
          <a:lstStyle>
            <a:lvl1pPr algn="ctr">
              <a:defRPr sz="1200">
                <a:solidFill>
                  <a:schemeClr val="bg2"/>
                </a:solidFill>
                <a:latin typeface="PJT Sans" panose="020B0004030202000304" pitchFamily="34" charset="0"/>
              </a:defRPr>
            </a:lvl1pPr>
          </a:lstStyle>
          <a:p>
            <a:pPr lvl="0"/>
            <a:r>
              <a:rPr lang="en-US" dirty="0"/>
              <a:t>#</a:t>
            </a:r>
          </a:p>
        </p:txBody>
      </p:sp>
      <p:sp>
        <p:nvSpPr>
          <p:cNvPr id="13" name="Do not remove" hidden="1"/>
          <p:cNvSpPr/>
          <p:nvPr>
            <p:custDataLst>
              <p:tags r:id="rId6"/>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5" name="Do not remove" hidden="1"/>
          <p:cNvSpPr/>
          <p:nvPr>
            <p:custDataLst>
              <p:tags r:id="rId7"/>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6" name="Do not remove" hidden="1"/>
          <p:cNvSpPr/>
          <p:nvPr>
            <p:custDataLst>
              <p:tags r:id="rId8"/>
            </p:custDataLst>
          </p:nvPr>
        </p:nvSpPr>
        <p:spPr>
          <a:xfrm>
            <a:off x="0" y="0"/>
            <a:ext cx="16933" cy="12700"/>
          </a:xfrm>
          <a:prstGeom prst="octagon">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400" dirty="0" err="1">
              <a:latin typeface="PJT Sans" panose="020B0004030202000304" pitchFamily="34" charset="0"/>
            </a:endParaRPr>
          </a:p>
        </p:txBody>
      </p:sp>
      <p:sp>
        <p:nvSpPr>
          <p:cNvPr id="14" name="Title 13">
            <a:extLst>
              <a:ext uri="{FF2B5EF4-FFF2-40B4-BE49-F238E27FC236}">
                <a16:creationId xmlns:a16="http://schemas.microsoft.com/office/drawing/2014/main" id="{CA09E4B5-ECE7-F5E7-3152-D05EE78E578C}"/>
              </a:ext>
            </a:extLst>
          </p:cNvPr>
          <p:cNvSpPr>
            <a:spLocks noGrp="1"/>
          </p:cNvSpPr>
          <p:nvPr>
            <p:ph type="title"/>
          </p:nvPr>
        </p:nvSpPr>
        <p:spPr>
          <a:xfrm>
            <a:off x="190501" y="845835"/>
            <a:ext cx="2862072" cy="738664"/>
          </a:xfrm>
        </p:spPr>
        <p:txBody>
          <a:bodyPr/>
          <a:lstStyle>
            <a:lvl1pPr>
              <a:defRPr>
                <a:latin typeface="PJT Sans" panose="020B0004030202000304" pitchFamily="34" charset="0"/>
              </a:defRPr>
            </a:lvl1pPr>
          </a:lstStyle>
          <a:p>
            <a:r>
              <a:rPr lang="en-US"/>
              <a:t>Click to edit Master title style</a:t>
            </a:r>
            <a:endParaRPr lang="en-US" dirty="0"/>
          </a:p>
        </p:txBody>
      </p:sp>
      <p:sp>
        <p:nvSpPr>
          <p:cNvPr id="17" name="Footnote">
            <a:extLst>
              <a:ext uri="{FF2B5EF4-FFF2-40B4-BE49-F238E27FC236}">
                <a16:creationId xmlns:a16="http://schemas.microsoft.com/office/drawing/2014/main" id="{0CD87EA4-53AF-B272-D47E-1C5146F6566A}"/>
              </a:ext>
            </a:extLst>
          </p:cNvPr>
          <p:cNvSpPr>
            <a:spLocks noGrp="1"/>
          </p:cNvSpPr>
          <p:nvPr>
            <p:ph type="body" sz="quarter" idx="10" hasCustomPrompt="1"/>
          </p:nvPr>
        </p:nvSpPr>
        <p:spPr>
          <a:xfrm>
            <a:off x="190501" y="6403195"/>
            <a:ext cx="2862072" cy="92333"/>
          </a:xfrm>
        </p:spPr>
        <p:txBody>
          <a:bodyPr wrap="square" anchor="b" anchorCtr="0">
            <a:spAutoFit/>
          </a:bodyPr>
          <a:lstStyle>
            <a:lvl1pPr marL="114300" indent="-114300">
              <a:spcBef>
                <a:spcPts val="0"/>
              </a:spcBef>
              <a:buAutoNum type="arabicParenBoth"/>
              <a:defRPr sz="600" b="0" baseline="0">
                <a:solidFill>
                  <a:schemeClr val="tx2"/>
                </a:solidFill>
                <a:latin typeface="PJT Sans" panose="020B0004030202000304" pitchFamily="34" charset="0"/>
              </a:defRPr>
            </a:lvl1pPr>
            <a:lvl2pPr>
              <a:defRPr sz="700"/>
            </a:lvl2pPr>
            <a:lvl3pPr>
              <a:defRPr sz="700"/>
            </a:lvl3pPr>
            <a:lvl4pPr>
              <a:defRPr sz="700"/>
            </a:lvl4pPr>
            <a:lvl5pPr>
              <a:defRPr sz="700"/>
            </a:lvl5pPr>
          </a:lstStyle>
          <a:p>
            <a:pPr lvl="0"/>
            <a:r>
              <a:rPr lang="en-US" dirty="0"/>
              <a:t>Click to add footnote</a:t>
            </a:r>
          </a:p>
        </p:txBody>
      </p:sp>
      <p:sp>
        <p:nvSpPr>
          <p:cNvPr id="7" name="Slide Stamps [AL]">
            <a:extLst>
              <a:ext uri="{FF2B5EF4-FFF2-40B4-BE49-F238E27FC236}">
                <a16:creationId xmlns:a16="http://schemas.microsoft.com/office/drawing/2014/main" id="{0CC662B7-111D-BBCC-E852-F7A8A461FBE8}"/>
              </a:ext>
            </a:extLst>
          </p:cNvPr>
          <p:cNvSpPr txBox="1"/>
          <p:nvPr userDrawn="1">
            <p:custDataLst>
              <p:tags r:id="rId9"/>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a:solidFill>
                  <a:srgbClr val="FF0000">
                    <a:alpha val="50000"/>
                  </a:srgbClr>
                </a:solidFill>
                <a:latin typeface="PJT Sans" panose="020B0004030202000304" pitchFamily="34" charset="0"/>
                <a:cs typeface="Arial" panose="020B0604020202020204" pitchFamily="34" charset="0"/>
              </a:rPr>
              <a:t>DRAFT</a:t>
            </a:r>
            <a:endParaRPr lang="en-US" sz="1000" b="1" dirty="0">
              <a:solidFill>
                <a:srgbClr val="FF0000">
                  <a:alpha val="50000"/>
                </a:srgbClr>
              </a:solidFill>
              <a:latin typeface="PJT Sans" panose="020B0004030202000304" pitchFamily="34" charset="0"/>
              <a:cs typeface="Arial" panose="020B0604020202020204" pitchFamily="34" charset="0"/>
            </a:endParaRPr>
          </a:p>
        </p:txBody>
      </p:sp>
    </p:spTree>
    <p:extLst>
      <p:ext uri="{BB962C8B-B14F-4D97-AF65-F5344CB8AC3E}">
        <p14:creationId xmlns:p14="http://schemas.microsoft.com/office/powerpoint/2010/main" val="141339104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2.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Canvas">
            <a:extLst>
              <a:ext uri="{FF2B5EF4-FFF2-40B4-BE49-F238E27FC236}">
                <a16:creationId xmlns:a16="http://schemas.microsoft.com/office/drawing/2014/main" id="{51D50AF8-8204-42C5-A782-E4075515C1C1}"/>
              </a:ext>
            </a:extLst>
          </p:cNvPr>
          <p:cNvSpPr/>
          <p:nvPr/>
        </p:nvSpPr>
        <p:spPr>
          <a:xfrm>
            <a:off x="3148553" y="845835"/>
            <a:ext cx="8876572" cy="5659344"/>
          </a:xfrm>
          <a:prstGeom prst="rect">
            <a:avLst/>
          </a:prstGeom>
          <a:solidFill>
            <a:srgbClr val="EEF0FB"/>
          </a:solidFill>
        </p:spPr>
        <p:txBody>
          <a:bodyPr wrap="square" lIns="0" tIns="0" rIns="0" bIns="0" rtlCol="0"/>
          <a:lstStyle/>
          <a:p>
            <a:pPr lvl="0"/>
            <a:endParaRPr lang="en-US" sz="1092" dirty="0" err="1">
              <a:solidFill>
                <a:schemeClr val="tx1"/>
              </a:solidFill>
              <a:latin typeface="PJT Sans" panose="020B0004030202000304" pitchFamily="34" charset="0"/>
            </a:endParaRPr>
          </a:p>
        </p:txBody>
      </p:sp>
      <p:sp>
        <p:nvSpPr>
          <p:cNvPr id="2" name="Title"/>
          <p:cNvSpPr>
            <a:spLocks noGrp="1"/>
          </p:cNvSpPr>
          <p:nvPr>
            <p:ph type="title"/>
          </p:nvPr>
        </p:nvSpPr>
        <p:spPr>
          <a:xfrm>
            <a:off x="190501" y="845835"/>
            <a:ext cx="2865672" cy="3693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p>
            <a:r>
              <a:rPr lang="en-US" dirty="0"/>
              <a:t>Slide Title</a:t>
            </a:r>
          </a:p>
        </p:txBody>
      </p:sp>
      <p:sp>
        <p:nvSpPr>
          <p:cNvPr id="6" name="Slide Number Placeholder 5"/>
          <p:cNvSpPr>
            <a:spLocks noGrp="1"/>
          </p:cNvSpPr>
          <p:nvPr>
            <p:ph type="sldNum" sz="quarter" idx="4"/>
          </p:nvPr>
        </p:nvSpPr>
        <p:spPr>
          <a:xfrm>
            <a:off x="11753612" y="6561725"/>
            <a:ext cx="263854" cy="230832"/>
          </a:xfrm>
          <a:prstGeom prst="rect">
            <a:avLst/>
          </a:prstGeom>
        </p:spPr>
        <p:txBody>
          <a:bodyPr vert="horz" wrap="none" lIns="91440" tIns="45720" rIns="0" bIns="45720" rtlCol="0" anchor="ctr">
            <a:spAutoFit/>
          </a:bodyPr>
          <a:lstStyle>
            <a:lvl1pPr algn="r">
              <a:defRPr sz="900">
                <a:solidFill>
                  <a:schemeClr val="tx2"/>
                </a:solidFill>
                <a:latin typeface="PJT Sans" panose="020B0004030202000304" pitchFamily="34" charset="0"/>
              </a:defRPr>
            </a:lvl1pPr>
          </a:lstStyle>
          <a:p>
            <a:fld id="{2E360866-88D1-432E-9E63-D3B7109A7F7E}" type="slidenum">
              <a:rPr lang="en-US" smtClean="0"/>
              <a:t>‹#›</a:t>
            </a:fld>
            <a:endParaRPr lang="en-US"/>
          </a:p>
        </p:txBody>
      </p:sp>
      <p:sp>
        <p:nvSpPr>
          <p:cNvPr id="8" name="Slide Stamps [AL]" hidden="1"/>
          <p:cNvSpPr txBox="1"/>
          <p:nvPr>
            <p:custDataLst>
              <p:tags r:id="rId55"/>
            </p:custDataLst>
          </p:nvPr>
        </p:nvSpPr>
        <p:spPr>
          <a:xfrm rot="16200000">
            <a:off x="8667750" y="3333750"/>
            <a:ext cx="6858001" cy="190501"/>
          </a:xfrm>
          <a:prstGeom prst="rect">
            <a:avLst/>
          </a:prstGeom>
          <a:noFill/>
        </p:spPr>
        <p:txBody>
          <a:bodyPr wrap="none" lIns="0" tIns="0" rIns="0" bIns="0" rtlCol="0" anchor="ctr" anchorCtr="0">
            <a:noAutofit/>
          </a:bodyPr>
          <a:lstStyle/>
          <a:p>
            <a:pPr algn="ctr"/>
            <a:r>
              <a:rPr lang="en-US" sz="1000" b="1" dirty="0">
                <a:solidFill>
                  <a:srgbClr val="FF0000">
                    <a:alpha val="50000"/>
                  </a:srgbClr>
                </a:solidFill>
                <a:latin typeface="PJT Sans" panose="020B0004030202000304" pitchFamily="34" charset="0"/>
                <a:cs typeface="Arial" panose="020B0604020202020204" pitchFamily="34" charset="0"/>
              </a:rPr>
              <a:t>[stamp]</a:t>
            </a:r>
          </a:p>
        </p:txBody>
      </p:sp>
      <p:sp>
        <p:nvSpPr>
          <p:cNvPr id="21" name="Level 1 [STY]" hidden="1"/>
          <p:cNvSpPr txBox="1"/>
          <p:nvPr/>
        </p:nvSpPr>
        <p:spPr>
          <a:xfrm>
            <a:off x="10551208" y="999859"/>
            <a:ext cx="60785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sz="1100" kern="1200" baseline="0" dirty="0">
                <a:solidFill>
                  <a:schemeClr val="tx2"/>
                </a:solidFill>
                <a:latin typeface="PJT Sans" panose="020B0004030202000304" pitchFamily="34" charset="0"/>
                <a:ea typeface="+mn-ea"/>
                <a:cs typeface="+mn-cs"/>
              </a:rPr>
              <a:t>Level 1</a:t>
            </a:r>
          </a:p>
        </p:txBody>
      </p:sp>
      <p:sp>
        <p:nvSpPr>
          <p:cNvPr id="23" name="Level 3 [STY]" hidden="1"/>
          <p:cNvSpPr txBox="1"/>
          <p:nvPr/>
        </p:nvSpPr>
        <p:spPr>
          <a:xfrm>
            <a:off x="10847462" y="1472727"/>
            <a:ext cx="814647" cy="261610"/>
          </a:xfrm>
          <a:prstGeom prst="rect">
            <a:avLst/>
          </a:prstGeom>
          <a:noFill/>
        </p:spPr>
        <p:txBody>
          <a:bodyPr wrap="none" rtlCol="0">
            <a:spAutoFit/>
          </a:bodyPr>
          <a:lstStyle/>
          <a:p>
            <a:pPr marL="171450" lvl="0" indent="-171450" algn="l" defTabSz="914400" rtl="0" eaLnBrk="1" latinLnBrk="0" hangingPunct="1">
              <a:spcBef>
                <a:spcPts val="400"/>
              </a:spcBef>
              <a:buFont typeface="Calibri" panose="020F0502020204030204" pitchFamily="34" charset="0"/>
              <a:buChar char="‒"/>
            </a:pPr>
            <a:r>
              <a:rPr lang="en-US" sz="1100" kern="1200" dirty="0">
                <a:solidFill>
                  <a:schemeClr val="tx2"/>
                </a:solidFill>
                <a:latin typeface="PJT Sans" panose="020B0004030202000304" pitchFamily="34" charset="0"/>
                <a:ea typeface="+mn-ea"/>
                <a:cs typeface="+mn-cs"/>
              </a:rPr>
              <a:t>Level 3</a:t>
            </a:r>
          </a:p>
        </p:txBody>
      </p:sp>
      <p:sp>
        <p:nvSpPr>
          <p:cNvPr id="25" name="Level 4 [STY]" hidden="1"/>
          <p:cNvSpPr txBox="1"/>
          <p:nvPr/>
        </p:nvSpPr>
        <p:spPr>
          <a:xfrm>
            <a:off x="11041169" y="1709160"/>
            <a:ext cx="817853" cy="261610"/>
          </a:xfrm>
          <a:prstGeom prst="rect">
            <a:avLst/>
          </a:prstGeom>
          <a:noFill/>
        </p:spPr>
        <p:txBody>
          <a:bodyPr wrap="none" rtlCol="0">
            <a:spAutoFit/>
          </a:bodyPr>
          <a:lstStyle/>
          <a:p>
            <a:pPr marL="171450" lvl="0" indent="-171450" algn="l" defTabSz="914400" rtl="0" eaLnBrk="1" latinLnBrk="0" hangingPunct="1">
              <a:spcBef>
                <a:spcPts val="400"/>
              </a:spcBef>
              <a:buFont typeface="Courier New" panose="02070309020205020404" pitchFamily="49" charset="0"/>
              <a:buChar char="o"/>
            </a:pPr>
            <a:r>
              <a:rPr lang="en-US" sz="1100" kern="1200" dirty="0">
                <a:solidFill>
                  <a:schemeClr val="tx2"/>
                </a:solidFill>
                <a:latin typeface="PJT Sans" panose="020B0004030202000304" pitchFamily="34" charset="0"/>
                <a:ea typeface="+mn-ea"/>
                <a:cs typeface="+mn-cs"/>
              </a:rPr>
              <a:t>Level 4</a:t>
            </a:r>
          </a:p>
        </p:txBody>
      </p:sp>
      <p:sp>
        <p:nvSpPr>
          <p:cNvPr id="26" name="Level 2 [STY]" hidden="1"/>
          <p:cNvSpPr txBox="1"/>
          <p:nvPr/>
        </p:nvSpPr>
        <p:spPr>
          <a:xfrm>
            <a:off x="10585391" y="1236293"/>
            <a:ext cx="811441" cy="261610"/>
          </a:xfrm>
          <a:prstGeom prst="rect">
            <a:avLst/>
          </a:prstGeom>
          <a:noFill/>
        </p:spPr>
        <p:txBody>
          <a:bodyPr wrap="none" rtlCol="0">
            <a:spAutoFit/>
          </a:bodyPr>
          <a:lstStyle/>
          <a:p>
            <a:pPr marL="171450" lvl="0" indent="-171450" algn="l" defTabSz="914400" rtl="0" eaLnBrk="1" latinLnBrk="0" hangingPunct="1">
              <a:spcBef>
                <a:spcPts val="400"/>
              </a:spcBef>
              <a:buClr>
                <a:schemeClr val="accent6"/>
              </a:buClr>
              <a:buFont typeface="SeroPro" pitchFamily="34" charset="0"/>
              <a:buChar char="&gt;"/>
            </a:pPr>
            <a:r>
              <a:rPr lang="en-US" sz="1100" b="0" kern="1200" baseline="0" dirty="0">
                <a:solidFill>
                  <a:schemeClr val="tx2"/>
                </a:solidFill>
                <a:latin typeface="PJT Sans" panose="020B0004030202000304" pitchFamily="34" charset="0"/>
                <a:ea typeface="+mn-ea"/>
                <a:cs typeface="+mn-cs"/>
              </a:rPr>
              <a:t>Level 2</a:t>
            </a:r>
          </a:p>
        </p:txBody>
      </p:sp>
      <p:pic>
        <p:nvPicPr>
          <p:cNvPr id="19" name="PJT Partners" descr="A picture containing logo&#10;&#10;Description automatically generated">
            <a:extLst>
              <a:ext uri="{FF2B5EF4-FFF2-40B4-BE49-F238E27FC236}">
                <a16:creationId xmlns:a16="http://schemas.microsoft.com/office/drawing/2014/main" id="{E4D3B0CE-618D-4BDE-8149-55E94C001026}"/>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3148553" y="225244"/>
            <a:ext cx="873544" cy="116167"/>
          </a:xfrm>
          <a:prstGeom prst="rect">
            <a:avLst/>
          </a:prstGeom>
        </p:spPr>
      </p:pic>
      <p:sp>
        <p:nvSpPr>
          <p:cNvPr id="3" name="TextBox 1"/>
          <p:cNvSpPr>
            <a:spLocks noGrp="1"/>
          </p:cNvSpPr>
          <p:nvPr>
            <p:ph type="body" idx="1"/>
          </p:nvPr>
        </p:nvSpPr>
        <p:spPr>
          <a:xfrm>
            <a:off x="3217561" y="884029"/>
            <a:ext cx="8738557" cy="5559552"/>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Insert Text. Alt + shift + right arrow to create and indent bullets</a:t>
            </a:r>
          </a:p>
          <a:p>
            <a:pPr lvl="1"/>
            <a:r>
              <a:rPr lang="en-US" dirty="0"/>
              <a:t>Second level</a:t>
            </a:r>
          </a:p>
          <a:p>
            <a:pPr lvl="2"/>
            <a:r>
              <a:rPr lang="en-US" dirty="0"/>
              <a:t>Third level</a:t>
            </a:r>
          </a:p>
          <a:p>
            <a:pPr marL="512763" lvl="3" indent="-171450"/>
            <a:r>
              <a:rPr lang="en-US" dirty="0"/>
              <a:t>Fourth level</a:t>
            </a:r>
          </a:p>
          <a:p>
            <a:pPr lvl="4" indent="-115888"/>
            <a:r>
              <a:rPr lang="en-US" dirty="0"/>
              <a:t>Fifth level</a:t>
            </a:r>
          </a:p>
          <a:p>
            <a:pPr lvl="5" indent="-115888"/>
            <a:r>
              <a:rPr lang="en-US" dirty="0"/>
              <a:t>Sixth level</a:t>
            </a:r>
          </a:p>
          <a:p>
            <a:pPr lvl="6" indent="-115888"/>
            <a:r>
              <a:rPr lang="en-US" dirty="0"/>
              <a:t>Seventh level</a:t>
            </a:r>
          </a:p>
          <a:p>
            <a:pPr lvl="7" indent="-115888"/>
            <a:r>
              <a:rPr lang="en-US" dirty="0"/>
              <a:t>Eighth level</a:t>
            </a:r>
          </a:p>
          <a:p>
            <a:pPr lvl="8" indent="-115888"/>
            <a:r>
              <a:rPr lang="en-US" dirty="0"/>
              <a:t>Ninth level</a:t>
            </a:r>
          </a:p>
          <a:p>
            <a:pPr lvl="8" indent="-115888"/>
            <a:endParaRPr lang="en-US" dirty="0"/>
          </a:p>
          <a:p>
            <a:pPr lvl="4" indent="-115888"/>
            <a:endParaRPr lang="en-US" dirty="0"/>
          </a:p>
        </p:txBody>
      </p:sp>
      <p:pic>
        <p:nvPicPr>
          <p:cNvPr id="9" name="PJT Monogram" descr="Logo, icon&#10;&#10;Description automatically generated">
            <a:extLst>
              <a:ext uri="{FF2B5EF4-FFF2-40B4-BE49-F238E27FC236}">
                <a16:creationId xmlns:a16="http://schemas.microsoft.com/office/drawing/2014/main" id="{24FFC0DD-315C-5017-8B41-CAE8F1574423}"/>
              </a:ext>
            </a:extLst>
          </p:cNvPr>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11388612" y="225244"/>
            <a:ext cx="636513" cy="465967"/>
          </a:xfrm>
          <a:prstGeom prst="rect">
            <a:avLst/>
          </a:prstGeom>
        </p:spPr>
      </p:pic>
      <p:sp>
        <p:nvSpPr>
          <p:cNvPr id="10" name="Confidential">
            <a:extLst>
              <a:ext uri="{FF2B5EF4-FFF2-40B4-BE49-F238E27FC236}">
                <a16:creationId xmlns:a16="http://schemas.microsoft.com/office/drawing/2014/main" id="{789F7AD4-9ABB-3DBB-ECF9-0859B78CE84C}"/>
              </a:ext>
            </a:extLst>
          </p:cNvPr>
          <p:cNvSpPr txBox="1"/>
          <p:nvPr/>
        </p:nvSpPr>
        <p:spPr>
          <a:xfrm>
            <a:off x="3056173" y="6520567"/>
            <a:ext cx="1058303" cy="230832"/>
          </a:xfrm>
          <a:prstGeom prst="rect">
            <a:avLst/>
          </a:prstGeom>
          <a:noFill/>
        </p:spPr>
        <p:txBody>
          <a:bodyPr wrap="none" rtlCol="0">
            <a:spAutoFit/>
          </a:bodyPr>
          <a:lstStyle/>
          <a:p>
            <a:r>
              <a:rPr lang="en-US" sz="900" dirty="0">
                <a:latin typeface="PJT Sans" panose="020B0004030202000304" pitchFamily="34" charset="0"/>
              </a:rPr>
              <a:t>CONFIDENTIAL</a:t>
            </a:r>
          </a:p>
        </p:txBody>
      </p:sp>
      <p:sp>
        <p:nvSpPr>
          <p:cNvPr id="31" name="Subtitle [SS]" hidden="1">
            <a:extLst>
              <a:ext uri="{FF2B5EF4-FFF2-40B4-BE49-F238E27FC236}">
                <a16:creationId xmlns:a16="http://schemas.microsoft.com/office/drawing/2014/main" id="{290DFD66-EBF9-D20E-0DA0-9CDDB2E06A8F}"/>
              </a:ext>
            </a:extLst>
          </p:cNvPr>
          <p:cNvSpPr txBox="1"/>
          <p:nvPr/>
        </p:nvSpPr>
        <p:spPr>
          <a:xfrm>
            <a:off x="190501" y="1328435"/>
            <a:ext cx="2865672" cy="276999"/>
          </a:xfrm>
          <a:prstGeom prst="rect">
            <a:avLst/>
          </a:prstGeom>
          <a:noFill/>
        </p:spPr>
        <p:txBody>
          <a:bodyPr wrap="square" lIns="0" tIns="0" rIns="0" bIns="0" rtlCol="0">
            <a:spAutoFit/>
          </a:bodyPr>
          <a:lstStyle/>
          <a:p>
            <a:r>
              <a:rPr lang="en-US" sz="1800" i="1" dirty="0">
                <a:solidFill>
                  <a:schemeClr val="accent1"/>
                </a:solidFill>
              </a:rPr>
              <a:t>Subtitle</a:t>
            </a:r>
          </a:p>
        </p:txBody>
      </p:sp>
      <p:sp>
        <p:nvSpPr>
          <p:cNvPr id="17" name="Callout for 1-3 Line Heading [SS]" hidden="1">
            <a:extLst>
              <a:ext uri="{FF2B5EF4-FFF2-40B4-BE49-F238E27FC236}">
                <a16:creationId xmlns:a16="http://schemas.microsoft.com/office/drawing/2014/main" id="{669AAEC7-5DCF-F176-964D-7BDE5BF647CE}"/>
              </a:ext>
            </a:extLst>
          </p:cNvPr>
          <p:cNvSpPr txBox="1">
            <a:spLocks/>
          </p:cNvSpPr>
          <p:nvPr/>
        </p:nvSpPr>
        <p:spPr>
          <a:xfrm>
            <a:off x="190500" y="2105027"/>
            <a:ext cx="2742479" cy="169277"/>
          </a:xfrm>
          <a:prstGeom prst="rect">
            <a:avLst/>
          </a:prstGeom>
        </p:spPr>
        <p:txBody>
          <a:bodyPr lIns="0" tIns="0" rIns="0" bIns="0">
            <a:sp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accent1"/>
                </a:solidFill>
                <a:latin typeface="PJT Sans" panose="020B0004030202000304" pitchFamily="34" charset="0"/>
                <a:ea typeface="+mn-ea"/>
                <a:cs typeface="+mn-cs"/>
              </a:defRPr>
            </a:lvl1pPr>
            <a:lvl2pPr marL="0" indent="0" algn="l" defTabSz="914400" rtl="0" eaLnBrk="1" latinLnBrk="0" hangingPunct="1">
              <a:spcBef>
                <a:spcPts val="800"/>
              </a:spcBef>
              <a:spcAft>
                <a:spcPts val="800"/>
              </a:spcAft>
              <a:buClr>
                <a:schemeClr val="accent6"/>
              </a:buClr>
              <a:buFont typeface="SeroPro" pitchFamily="34" charset="0"/>
              <a:buNone/>
              <a:defRPr lang="en-US" sz="1100" b="0" kern="1200" baseline="0">
                <a:solidFill>
                  <a:schemeClr val="tx2"/>
                </a:solidFill>
                <a:latin typeface="PJT Sans" panose="020B0004030202000304" pitchFamily="34" charset="0"/>
                <a:ea typeface="+mn-ea"/>
                <a:cs typeface="+mn-cs"/>
              </a:defRPr>
            </a:lvl2pPr>
            <a:lvl3pPr marL="233363" indent="-233363" algn="l" defTabSz="914400" rtl="0" eaLnBrk="1" latinLnBrk="0" hangingPunct="1">
              <a:spcBef>
                <a:spcPts val="0"/>
              </a:spcBef>
              <a:buFont typeface="Calibri" panose="020F0502020204030204" pitchFamily="34" charset="0"/>
              <a:buNone/>
              <a:defRPr lang="en-US" sz="1100" kern="120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Callout</a:t>
            </a:r>
          </a:p>
        </p:txBody>
      </p:sp>
      <p:sp>
        <p:nvSpPr>
          <p:cNvPr id="28" name="Callout for 6-7 Line Heading [SS]" hidden="1">
            <a:extLst>
              <a:ext uri="{FF2B5EF4-FFF2-40B4-BE49-F238E27FC236}">
                <a16:creationId xmlns:a16="http://schemas.microsoft.com/office/drawing/2014/main" id="{18E199E6-B337-8C7C-8D08-BDEA9771A681}"/>
              </a:ext>
            </a:extLst>
          </p:cNvPr>
          <p:cNvSpPr txBox="1">
            <a:spLocks/>
          </p:cNvSpPr>
          <p:nvPr/>
        </p:nvSpPr>
        <p:spPr>
          <a:xfrm>
            <a:off x="190500" y="3705227"/>
            <a:ext cx="2742479" cy="169277"/>
          </a:xfrm>
          <a:prstGeom prst="rect">
            <a:avLst/>
          </a:prstGeom>
        </p:spPr>
        <p:txBody>
          <a:bodyPr lIns="0" tIns="0" rIns="0" bIns="0">
            <a:sp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accent1"/>
                </a:solidFill>
                <a:latin typeface="PJT Sans" panose="020B0004030202000304" pitchFamily="34" charset="0"/>
                <a:ea typeface="+mn-ea"/>
                <a:cs typeface="+mn-cs"/>
              </a:defRPr>
            </a:lvl1pPr>
            <a:lvl2pPr marL="0" indent="0" algn="l" defTabSz="914400" rtl="0" eaLnBrk="1" latinLnBrk="0" hangingPunct="1">
              <a:spcBef>
                <a:spcPts val="800"/>
              </a:spcBef>
              <a:spcAft>
                <a:spcPts val="800"/>
              </a:spcAft>
              <a:buClr>
                <a:schemeClr val="accent6"/>
              </a:buClr>
              <a:buFont typeface="SeroPro" pitchFamily="34" charset="0"/>
              <a:buNone/>
              <a:defRPr lang="en-US" sz="1100" b="0" kern="1200" baseline="0">
                <a:solidFill>
                  <a:schemeClr val="tx2"/>
                </a:solidFill>
                <a:latin typeface="PJT Sans" panose="020B0004030202000304" pitchFamily="34" charset="0"/>
                <a:ea typeface="+mn-ea"/>
                <a:cs typeface="+mn-cs"/>
              </a:defRPr>
            </a:lvl2pPr>
            <a:lvl3pPr marL="233363" indent="-233363" algn="l" defTabSz="914400" rtl="0" eaLnBrk="1" latinLnBrk="0" hangingPunct="1">
              <a:spcBef>
                <a:spcPts val="0"/>
              </a:spcBef>
              <a:buFont typeface="Calibri" panose="020F0502020204030204" pitchFamily="34" charset="0"/>
              <a:buNone/>
              <a:defRPr lang="en-US" sz="1100" kern="120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Callout</a:t>
            </a:r>
          </a:p>
        </p:txBody>
      </p:sp>
      <p:sp>
        <p:nvSpPr>
          <p:cNvPr id="20" name="Callout for 4-5 Line Heading [SS]" hidden="1">
            <a:extLst>
              <a:ext uri="{FF2B5EF4-FFF2-40B4-BE49-F238E27FC236}">
                <a16:creationId xmlns:a16="http://schemas.microsoft.com/office/drawing/2014/main" id="{85B029BF-9765-0D58-A32F-DFC5ED519223}"/>
              </a:ext>
            </a:extLst>
          </p:cNvPr>
          <p:cNvSpPr txBox="1">
            <a:spLocks/>
          </p:cNvSpPr>
          <p:nvPr/>
        </p:nvSpPr>
        <p:spPr>
          <a:xfrm>
            <a:off x="190500" y="2905127"/>
            <a:ext cx="2742479" cy="169277"/>
          </a:xfrm>
          <a:prstGeom prst="rect">
            <a:avLst/>
          </a:prstGeom>
        </p:spPr>
        <p:txBody>
          <a:bodyPr lIns="0" tIns="0" rIns="0" bIns="0">
            <a:sp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accent1"/>
                </a:solidFill>
                <a:latin typeface="PJT Sans" panose="020B0004030202000304" pitchFamily="34" charset="0"/>
                <a:ea typeface="+mn-ea"/>
                <a:cs typeface="+mn-cs"/>
              </a:defRPr>
            </a:lvl1pPr>
            <a:lvl2pPr marL="0" indent="0" algn="l" defTabSz="914400" rtl="0" eaLnBrk="1" latinLnBrk="0" hangingPunct="1">
              <a:spcBef>
                <a:spcPts val="800"/>
              </a:spcBef>
              <a:spcAft>
                <a:spcPts val="800"/>
              </a:spcAft>
              <a:buClr>
                <a:schemeClr val="accent6"/>
              </a:buClr>
              <a:buFont typeface="SeroPro" pitchFamily="34" charset="0"/>
              <a:buNone/>
              <a:defRPr lang="en-US" sz="1100" b="0" kern="1200" baseline="0">
                <a:solidFill>
                  <a:schemeClr val="tx2"/>
                </a:solidFill>
                <a:latin typeface="PJT Sans" panose="020B0004030202000304" pitchFamily="34" charset="0"/>
                <a:ea typeface="+mn-ea"/>
                <a:cs typeface="+mn-cs"/>
              </a:defRPr>
            </a:lvl2pPr>
            <a:lvl3pPr marL="233363" indent="-233363" algn="l" defTabSz="914400" rtl="0" eaLnBrk="1" latinLnBrk="0" hangingPunct="1">
              <a:spcBef>
                <a:spcPts val="0"/>
              </a:spcBef>
              <a:buFont typeface="Calibri" panose="020F0502020204030204" pitchFamily="34" charset="0"/>
              <a:buNone/>
              <a:defRPr lang="en-US" sz="1100" kern="120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Callout</a:t>
            </a:r>
          </a:p>
        </p:txBody>
      </p:sp>
      <p:sp>
        <p:nvSpPr>
          <p:cNvPr id="18" name="Chart/Table Title [SS]" hidden="1">
            <a:extLst>
              <a:ext uri="{FF2B5EF4-FFF2-40B4-BE49-F238E27FC236}">
                <a16:creationId xmlns:a16="http://schemas.microsoft.com/office/drawing/2014/main" id="{A7D0FAF6-1E6A-BEE7-98E9-A1C62C862BE2}"/>
              </a:ext>
            </a:extLst>
          </p:cNvPr>
          <p:cNvSpPr txBox="1">
            <a:spLocks/>
          </p:cNvSpPr>
          <p:nvPr/>
        </p:nvSpPr>
        <p:spPr>
          <a:xfrm>
            <a:off x="3217561" y="884030"/>
            <a:ext cx="8738557" cy="307777"/>
          </a:xfrm>
          <a:prstGeom prst="rect">
            <a:avLst/>
          </a:prstGeom>
        </p:spPr>
        <p:txBody>
          <a:bodyPr wrap="square" lIns="0" tIns="0" rIns="0" bIns="0" anchor="t" anchorCtr="0">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1100" b="1" kern="1200" cap="all" baseline="0">
                <a:solidFill>
                  <a:schemeClr val="tx2"/>
                </a:solidFill>
                <a:latin typeface="PJT Sans" panose="020B0004030202000304" pitchFamily="34" charset="0"/>
                <a:ea typeface="+mn-ea"/>
                <a:cs typeface="+mn-cs"/>
              </a:defRPr>
            </a:lvl1pPr>
            <a:lvl2pPr marL="0" indent="0" algn="l" defTabSz="914400" rtl="0" eaLnBrk="1" latinLnBrk="0" hangingPunct="1">
              <a:spcBef>
                <a:spcPts val="0"/>
              </a:spcBef>
              <a:buClr>
                <a:schemeClr val="accent6"/>
              </a:buClr>
              <a:buFont typeface="SeroPro" pitchFamily="34" charset="0"/>
              <a:buNone/>
              <a:defRPr lang="en-US" sz="900" b="0" kern="1200" baseline="0">
                <a:solidFill>
                  <a:schemeClr val="tx2"/>
                </a:solidFill>
                <a:latin typeface="PJT Sans" panose="020B0004030202000304" pitchFamily="34" charset="0"/>
                <a:ea typeface="+mn-ea"/>
                <a:cs typeface="+mn-cs"/>
              </a:defRPr>
            </a:lvl2pPr>
            <a:lvl3pPr marL="1588" indent="0" algn="l" defTabSz="914400" rtl="0" eaLnBrk="1" latinLnBrk="0" hangingPunct="1">
              <a:spcBef>
                <a:spcPts val="0"/>
              </a:spcBef>
              <a:buFont typeface="Calibri" panose="020F0502020204030204" pitchFamily="34" charset="0"/>
              <a:buNone/>
              <a:defRPr lang="en-US" sz="1100" kern="1200">
                <a:solidFill>
                  <a:schemeClr val="tx2"/>
                </a:solidFill>
                <a:latin typeface="PJT Sans" panose="020B0004030202000304" pitchFamily="34" charset="0"/>
                <a:ea typeface="+mn-ea"/>
                <a:cs typeface="+mn-cs"/>
              </a:defRPr>
            </a:lvl3pPr>
            <a:lvl4pPr marL="1588" indent="0" algn="l" defTabSz="914400" rtl="0" eaLnBrk="1" latinLnBrk="0" hangingPunct="1">
              <a:spcBef>
                <a:spcPts val="0"/>
              </a:spcBef>
              <a:buFont typeface="Courier New" panose="02070309020205020404" pitchFamily="49" charset="0"/>
              <a:buNone/>
              <a:defRPr lang="en-US" sz="1100" kern="1200">
                <a:solidFill>
                  <a:schemeClr val="tx2"/>
                </a:solidFill>
                <a:latin typeface="PJT Sans" panose="020B0004030202000304" pitchFamily="34" charset="0"/>
                <a:ea typeface="+mn-ea"/>
                <a:cs typeface="+mn-cs"/>
              </a:defRPr>
            </a:lvl4pPr>
            <a:lvl5pPr marL="1588" indent="0" algn="l" defTabSz="914400" rtl="0" eaLnBrk="1" latinLnBrk="0" hangingPunct="1">
              <a:spcBef>
                <a:spcPts val="0"/>
              </a:spcBef>
              <a:buFont typeface="SeroPro-Light" pitchFamily="34" charset="0"/>
              <a:buNone/>
              <a:defRPr lang="en-US" sz="1100" kern="120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CHART/TABLE TITLE</a:t>
            </a:r>
          </a:p>
          <a:p>
            <a:pPr lvl="1"/>
            <a:r>
              <a:rPr lang="en-US" dirty="0"/>
              <a:t>Chart/table units</a:t>
            </a:r>
          </a:p>
        </p:txBody>
      </p:sp>
      <p:sp>
        <p:nvSpPr>
          <p:cNvPr id="16" name="Footnote [SS]" hidden="1">
            <a:extLst>
              <a:ext uri="{FF2B5EF4-FFF2-40B4-BE49-F238E27FC236}">
                <a16:creationId xmlns:a16="http://schemas.microsoft.com/office/drawing/2014/main" id="{6E188E19-922F-E890-6081-47EE24BB3E39}"/>
              </a:ext>
            </a:extLst>
          </p:cNvPr>
          <p:cNvSpPr txBox="1">
            <a:spLocks/>
          </p:cNvSpPr>
          <p:nvPr/>
        </p:nvSpPr>
        <p:spPr>
          <a:xfrm>
            <a:off x="190501" y="6403195"/>
            <a:ext cx="2590800" cy="92333"/>
          </a:xfrm>
          <a:prstGeom prst="rect">
            <a:avLst/>
          </a:prstGeom>
        </p:spPr>
        <p:txBody>
          <a:bodyPr wrap="square" lIns="0" tIns="0" rIns="0" bIns="0" anchor="b" anchorCtr="0">
            <a:spAutoFit/>
          </a:bodyPr>
          <a:lstStyle>
            <a:lvl1pPr marL="114300" marR="0" indent="-114300" algn="l" defTabSz="914400" rtl="0" eaLnBrk="1" fontAlgn="auto" latinLnBrk="0" hangingPunct="1">
              <a:lnSpc>
                <a:spcPct val="100000"/>
              </a:lnSpc>
              <a:spcBef>
                <a:spcPts val="0"/>
              </a:spcBef>
              <a:spcAft>
                <a:spcPts val="0"/>
              </a:spcAft>
              <a:buClrTx/>
              <a:buSzTx/>
              <a:buFont typeface="Arial" panose="020B0604020202020204" pitchFamily="34" charset="0"/>
              <a:buAutoNum type="arabicParenBoth"/>
              <a:tabLst/>
              <a:defRPr lang="en-US" sz="600" b="0"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700" b="0" kern="1200" baseline="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700" kern="120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700" kern="120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700" kern="120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a:t>Click to add footnote</a:t>
            </a:r>
            <a:endParaRPr lang="en-US" dirty="0"/>
          </a:p>
        </p:txBody>
      </p:sp>
      <p:cxnSp>
        <p:nvCxnSpPr>
          <p:cNvPr id="12" name="White Line - Vertical [SS]" hidden="1">
            <a:extLst>
              <a:ext uri="{FF2B5EF4-FFF2-40B4-BE49-F238E27FC236}">
                <a16:creationId xmlns:a16="http://schemas.microsoft.com/office/drawing/2014/main" id="{ED9229A7-2F9E-F5DB-5F58-3714C1B67B6C}"/>
              </a:ext>
            </a:extLst>
          </p:cNvPr>
          <p:cNvCxnSpPr/>
          <p:nvPr/>
        </p:nvCxnSpPr>
        <p:spPr>
          <a:xfrm>
            <a:off x="7586839" y="800100"/>
            <a:ext cx="0" cy="57073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White Line - Horizontal [SS]" hidden="1">
            <a:extLst>
              <a:ext uri="{FF2B5EF4-FFF2-40B4-BE49-F238E27FC236}">
                <a16:creationId xmlns:a16="http://schemas.microsoft.com/office/drawing/2014/main" id="{A99C9BFA-2DD0-82C5-BA96-F8F3D7347387}"/>
              </a:ext>
            </a:extLst>
          </p:cNvPr>
          <p:cNvCxnSpPr>
            <a:cxnSpLocks/>
          </p:cNvCxnSpPr>
          <p:nvPr/>
        </p:nvCxnSpPr>
        <p:spPr>
          <a:xfrm>
            <a:off x="3148553" y="3675507"/>
            <a:ext cx="887657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7" name="Table [SS]" hidden="1"/>
          <p:cNvGraphicFramePr>
            <a:graphicFrameLocks noGrp="1"/>
          </p:cNvGraphicFramePr>
          <p:nvPr>
            <p:custDataLst>
              <p:tags r:id="rId56"/>
            </p:custDataLst>
            <p:extLst>
              <p:ext uri="{D42A27DB-BD31-4B8C-83A1-F6EECF244321}">
                <p14:modId xmlns:p14="http://schemas.microsoft.com/office/powerpoint/2010/main" val="2102828477"/>
              </p:ext>
            </p:extLst>
          </p:nvPr>
        </p:nvGraphicFramePr>
        <p:xfrm>
          <a:off x="3148553" y="1215167"/>
          <a:ext cx="8878824" cy="3042920"/>
        </p:xfrm>
        <a:graphic>
          <a:graphicData uri="http://schemas.openxmlformats.org/drawingml/2006/table">
            <a:tbl>
              <a:tblPr firstRow="1">
                <a:tableStyleId>{3B4B98B0-60AC-42C2-AFA5-B58CD77FA1E5}</a:tableStyleId>
              </a:tblPr>
              <a:tblGrid>
                <a:gridCol w="4439412">
                  <a:extLst>
                    <a:ext uri="{9D8B030D-6E8A-4147-A177-3AD203B41FA5}">
                      <a16:colId xmlns:a16="http://schemas.microsoft.com/office/drawing/2014/main" val="20000"/>
                    </a:ext>
                  </a:extLst>
                </a:gridCol>
                <a:gridCol w="4439412">
                  <a:extLst>
                    <a:ext uri="{9D8B030D-6E8A-4147-A177-3AD203B41FA5}">
                      <a16:colId xmlns:a16="http://schemas.microsoft.com/office/drawing/2014/main" val="20001"/>
                    </a:ext>
                  </a:extLst>
                </a:gridCol>
              </a:tblGrid>
              <a:tr h="259080">
                <a:tc>
                  <a:txBody>
                    <a:bodyPr/>
                    <a:lstStyle/>
                    <a:p>
                      <a:r>
                        <a:rPr lang="en-US" sz="1100" dirty="0">
                          <a:solidFill>
                            <a:schemeClr val="tx2"/>
                          </a:solidFill>
                          <a:latin typeface="PJT Sans" panose="020B0004030202000304" pitchFamily="34" charset="0"/>
                        </a:rPr>
                        <a:t>Column Heading</a:t>
                      </a:r>
                    </a:p>
                  </a:txBody>
                  <a:tcPr marL="121920" marR="121920"/>
                </a:tc>
                <a:tc>
                  <a:txBody>
                    <a:bodyPr/>
                    <a:lstStyle/>
                    <a:p>
                      <a:r>
                        <a:rPr lang="en-US" sz="1100" dirty="0">
                          <a:latin typeface="PJT Sans" panose="020B0004030202000304" pitchFamily="34" charset="0"/>
                        </a:rPr>
                        <a:t>Column Heading</a:t>
                      </a:r>
                    </a:p>
                  </a:txBody>
                  <a:tcPr marL="121920" marR="121920"/>
                </a:tc>
                <a:extLst>
                  <a:ext uri="{0D108BD9-81ED-4DB2-BD59-A6C34878D82A}">
                    <a16:rowId xmlns:a16="http://schemas.microsoft.com/office/drawing/2014/main" val="10000"/>
                  </a:ext>
                </a:extLst>
              </a:tr>
              <a:tr h="695960">
                <a:tc>
                  <a:txBody>
                    <a:bodyPr/>
                    <a:lstStyle/>
                    <a:p>
                      <a:endParaRPr lang="en-US" sz="1100" dirty="0">
                        <a:solidFill>
                          <a:schemeClr val="tx2"/>
                        </a:solidFill>
                        <a:latin typeface="PJT Sans" panose="020B0004030202000304" pitchFamily="34" charset="0"/>
                      </a:endParaRPr>
                    </a:p>
                  </a:txBody>
                  <a:tcPr marL="121920" marR="121920">
                    <a:lnB w="3175" cap="flat" cmpd="sng" algn="ctr">
                      <a:solidFill>
                        <a:schemeClr val="accent1"/>
                      </a:solidFill>
                      <a:prstDash val="solid"/>
                      <a:round/>
                      <a:headEnd type="none" w="med" len="med"/>
                      <a:tailEnd type="none" w="med" len="med"/>
                    </a:lnB>
                  </a:tcPr>
                </a:tc>
                <a:tc>
                  <a:txBody>
                    <a:bodyPr/>
                    <a:lstStyle/>
                    <a:p>
                      <a:pPr marL="171450" lvl="1" indent="-171450" algn="l" defTabSz="914400" rtl="0" eaLnBrk="1" latinLnBrk="0" hangingPunct="1">
                        <a:spcBef>
                          <a:spcPts val="800"/>
                        </a:spcBef>
                        <a:buClr>
                          <a:schemeClr val="accent6"/>
                        </a:buClr>
                        <a:buFont typeface="SeroPro" pitchFamily="34" charset="0"/>
                        <a:buChar char="&gt;"/>
                      </a:pPr>
                      <a:r>
                        <a:rPr lang="en-US" sz="1100" b="0" kern="1200" baseline="0" dirty="0">
                          <a:solidFill>
                            <a:schemeClr val="tx2"/>
                          </a:solidFill>
                          <a:latin typeface="PJT Sans" panose="020B0004030202000304" pitchFamily="34" charset="0"/>
                          <a:ea typeface="+mn-ea"/>
                          <a:cs typeface="+mn-cs"/>
                        </a:rPr>
                        <a:t>First level</a:t>
                      </a:r>
                    </a:p>
                    <a:p>
                      <a:pPr marL="344488" lvl="2" indent="-177800" algn="l" defTabSz="914400" rtl="0" eaLnBrk="1" latinLnBrk="0" hangingPunct="1">
                        <a:spcBef>
                          <a:spcPts val="400"/>
                        </a:spcBef>
                        <a:buFont typeface="Calibri" panose="020F0502020204030204" pitchFamily="34" charset="0"/>
                        <a:buChar char="‒"/>
                      </a:pPr>
                      <a:r>
                        <a:rPr lang="en-US" sz="1100" kern="1200" dirty="0">
                          <a:solidFill>
                            <a:schemeClr val="tx2"/>
                          </a:solidFill>
                          <a:latin typeface="PJT Sans" panose="020B0004030202000304" pitchFamily="34" charset="0"/>
                          <a:ea typeface="+mn-ea"/>
                          <a:cs typeface="+mn-cs"/>
                        </a:rPr>
                        <a:t>Second level</a:t>
                      </a:r>
                    </a:p>
                    <a:p>
                      <a:pPr marL="511175" lvl="3" indent="-166688" algn="l" defTabSz="914400" rtl="0" eaLnBrk="1" latinLnBrk="0" hangingPunct="1">
                        <a:spcBef>
                          <a:spcPts val="400"/>
                        </a:spcBef>
                        <a:buFont typeface="Courier New" panose="02070309020205020404" pitchFamily="49" charset="0"/>
                        <a:buChar char="o"/>
                      </a:pPr>
                      <a:r>
                        <a:rPr lang="en-US" sz="1100" kern="1200" dirty="0">
                          <a:solidFill>
                            <a:schemeClr val="tx2"/>
                          </a:solidFill>
                          <a:latin typeface="PJT Sans" panose="020B0004030202000304" pitchFamily="34" charset="0"/>
                          <a:ea typeface="+mn-ea"/>
                          <a:cs typeface="+mn-cs"/>
                        </a:rPr>
                        <a:t>Third level</a:t>
                      </a:r>
                      <a:endParaRPr lang="en-US" sz="1100" dirty="0">
                        <a:solidFill>
                          <a:schemeClr val="tx2"/>
                        </a:solidFill>
                        <a:latin typeface="PJT Sans" panose="020B0004030202000304" pitchFamily="34" charset="0"/>
                      </a:endParaRPr>
                    </a:p>
                  </a:txBody>
                  <a:tcPr marL="121920" marR="121920">
                    <a:lnB w="31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695960">
                <a:tc>
                  <a:txBody>
                    <a:bodyPr/>
                    <a:lstStyle/>
                    <a:p>
                      <a:endParaRPr lang="en-US" sz="1100" dirty="0">
                        <a:solidFill>
                          <a:schemeClr val="tx2"/>
                        </a:solidFill>
                        <a:latin typeface="PJT Sans" panose="020B0004030202000304" pitchFamily="34" charset="0"/>
                      </a:endParaRPr>
                    </a:p>
                  </a:txBody>
                  <a:tcPr marL="121920" marR="121920">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tcPr>
                </a:tc>
                <a:tc>
                  <a:txBody>
                    <a:bodyPr/>
                    <a:lstStyle/>
                    <a:p>
                      <a:pPr marL="171450" lvl="1" indent="-171450" algn="l" defTabSz="914400" rtl="0" eaLnBrk="1" latinLnBrk="0" hangingPunct="1">
                        <a:spcBef>
                          <a:spcPts val="800"/>
                        </a:spcBef>
                        <a:buClr>
                          <a:schemeClr val="accent6"/>
                        </a:buClr>
                        <a:buFont typeface="SeroPro" pitchFamily="34" charset="0"/>
                        <a:buChar char="&gt;"/>
                      </a:pPr>
                      <a:r>
                        <a:rPr lang="en-US" sz="1100" b="0" kern="1200" baseline="0" dirty="0">
                          <a:solidFill>
                            <a:schemeClr val="tx2"/>
                          </a:solidFill>
                          <a:latin typeface="PJT Sans" panose="020B0004030202000304" pitchFamily="34" charset="0"/>
                          <a:ea typeface="+mn-ea"/>
                          <a:cs typeface="+mn-cs"/>
                        </a:rPr>
                        <a:t>First level</a:t>
                      </a:r>
                    </a:p>
                    <a:p>
                      <a:pPr marL="344488" lvl="2" indent="-177800" algn="l" defTabSz="914400" rtl="0" eaLnBrk="1" latinLnBrk="0" hangingPunct="1">
                        <a:spcBef>
                          <a:spcPts val="400"/>
                        </a:spcBef>
                        <a:buFont typeface="Calibri" panose="020F0502020204030204" pitchFamily="34" charset="0"/>
                        <a:buChar char="‒"/>
                      </a:pPr>
                      <a:r>
                        <a:rPr lang="en-US" sz="1100" kern="1200" dirty="0">
                          <a:solidFill>
                            <a:schemeClr val="tx2"/>
                          </a:solidFill>
                          <a:latin typeface="PJT Sans" panose="020B0004030202000304" pitchFamily="34" charset="0"/>
                          <a:ea typeface="+mn-ea"/>
                          <a:cs typeface="+mn-cs"/>
                        </a:rPr>
                        <a:t>Second level</a:t>
                      </a:r>
                    </a:p>
                    <a:p>
                      <a:pPr marL="511175" lvl="3" indent="-166688" algn="l" defTabSz="914400" rtl="0" eaLnBrk="1" latinLnBrk="0" hangingPunct="1">
                        <a:spcBef>
                          <a:spcPts val="400"/>
                        </a:spcBef>
                        <a:buFont typeface="Courier New" panose="02070309020205020404" pitchFamily="49" charset="0"/>
                        <a:buChar char="o"/>
                      </a:pPr>
                      <a:r>
                        <a:rPr lang="en-US" sz="1100" kern="1200" dirty="0">
                          <a:solidFill>
                            <a:schemeClr val="tx2"/>
                          </a:solidFill>
                          <a:latin typeface="PJT Sans" panose="020B0004030202000304" pitchFamily="34" charset="0"/>
                          <a:ea typeface="+mn-ea"/>
                          <a:cs typeface="+mn-cs"/>
                        </a:rPr>
                        <a:t>Third level</a:t>
                      </a:r>
                      <a:endParaRPr lang="en-US" sz="1100" dirty="0">
                        <a:solidFill>
                          <a:schemeClr val="tx2"/>
                        </a:solidFill>
                        <a:latin typeface="PJT Sans" panose="020B0004030202000304" pitchFamily="34" charset="0"/>
                      </a:endParaRPr>
                    </a:p>
                  </a:txBody>
                  <a:tcPr marL="121920" marR="121920">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695960">
                <a:tc>
                  <a:txBody>
                    <a:bodyPr/>
                    <a:lstStyle/>
                    <a:p>
                      <a:endParaRPr lang="en-US" sz="1100" dirty="0">
                        <a:solidFill>
                          <a:schemeClr val="tx2"/>
                        </a:solidFill>
                        <a:latin typeface="PJT Sans" panose="020B0004030202000304" pitchFamily="34" charset="0"/>
                      </a:endParaRPr>
                    </a:p>
                  </a:txBody>
                  <a:tcPr marL="121920" marR="121920">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tcPr>
                </a:tc>
                <a:tc>
                  <a:txBody>
                    <a:bodyPr/>
                    <a:lstStyle/>
                    <a:p>
                      <a:pPr marL="171450" lvl="1" indent="-171450" algn="l" defTabSz="914400" rtl="0" eaLnBrk="1" latinLnBrk="0" hangingPunct="1">
                        <a:spcBef>
                          <a:spcPts val="800"/>
                        </a:spcBef>
                        <a:buClr>
                          <a:schemeClr val="accent6"/>
                        </a:buClr>
                        <a:buFont typeface="SeroPro" pitchFamily="34" charset="0"/>
                        <a:buChar char="&gt;"/>
                      </a:pPr>
                      <a:r>
                        <a:rPr lang="en-US" sz="1100" b="0" kern="1200" baseline="0" dirty="0">
                          <a:solidFill>
                            <a:schemeClr val="tx2"/>
                          </a:solidFill>
                          <a:latin typeface="PJT Sans" panose="020B0004030202000304" pitchFamily="34" charset="0"/>
                          <a:ea typeface="+mn-ea"/>
                          <a:cs typeface="+mn-cs"/>
                        </a:rPr>
                        <a:t>First level</a:t>
                      </a:r>
                    </a:p>
                    <a:p>
                      <a:pPr marL="344488" lvl="2" indent="-177800" algn="l" defTabSz="914400" rtl="0" eaLnBrk="1" latinLnBrk="0" hangingPunct="1">
                        <a:spcBef>
                          <a:spcPts val="400"/>
                        </a:spcBef>
                        <a:buFont typeface="Calibri" panose="020F0502020204030204" pitchFamily="34" charset="0"/>
                        <a:buChar char="‒"/>
                      </a:pPr>
                      <a:r>
                        <a:rPr lang="en-US" sz="1100" kern="1200" dirty="0">
                          <a:solidFill>
                            <a:schemeClr val="tx2"/>
                          </a:solidFill>
                          <a:latin typeface="PJT Sans" panose="020B0004030202000304" pitchFamily="34" charset="0"/>
                          <a:ea typeface="+mn-ea"/>
                          <a:cs typeface="+mn-cs"/>
                        </a:rPr>
                        <a:t>Second level</a:t>
                      </a:r>
                    </a:p>
                    <a:p>
                      <a:pPr marL="511175" lvl="3" indent="-166688" algn="l" defTabSz="914400" rtl="0" eaLnBrk="1" latinLnBrk="0" hangingPunct="1">
                        <a:spcBef>
                          <a:spcPts val="400"/>
                        </a:spcBef>
                        <a:buFont typeface="Courier New" panose="02070309020205020404" pitchFamily="49" charset="0"/>
                        <a:buChar char="o"/>
                      </a:pPr>
                      <a:r>
                        <a:rPr lang="en-US" sz="1100" kern="1200" dirty="0">
                          <a:solidFill>
                            <a:schemeClr val="tx2"/>
                          </a:solidFill>
                          <a:latin typeface="PJT Sans" panose="020B0004030202000304" pitchFamily="34" charset="0"/>
                          <a:ea typeface="+mn-ea"/>
                          <a:cs typeface="+mn-cs"/>
                        </a:rPr>
                        <a:t>Third level</a:t>
                      </a:r>
                      <a:endParaRPr lang="en-US" sz="1100" dirty="0">
                        <a:solidFill>
                          <a:schemeClr val="tx2"/>
                        </a:solidFill>
                        <a:latin typeface="PJT Sans" panose="020B0004030202000304" pitchFamily="34" charset="0"/>
                      </a:endParaRPr>
                    </a:p>
                  </a:txBody>
                  <a:tcPr marL="121920" marR="121920">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695960">
                <a:tc>
                  <a:txBody>
                    <a:bodyPr/>
                    <a:lstStyle/>
                    <a:p>
                      <a:endParaRPr lang="en-US" sz="1100" dirty="0">
                        <a:solidFill>
                          <a:schemeClr val="tx2"/>
                        </a:solidFill>
                        <a:latin typeface="PJT Sans" panose="020B0004030202000304" pitchFamily="34" charset="0"/>
                      </a:endParaRPr>
                    </a:p>
                  </a:txBody>
                  <a:tcPr marL="121920" marR="121920">
                    <a:lnT w="3175" cap="flat" cmpd="sng" algn="ctr">
                      <a:solidFill>
                        <a:schemeClr val="accent1"/>
                      </a:solidFill>
                      <a:prstDash val="solid"/>
                      <a:round/>
                      <a:headEnd type="none" w="med" len="med"/>
                      <a:tailEnd type="none" w="med" len="med"/>
                    </a:lnT>
                  </a:tcPr>
                </a:tc>
                <a:tc>
                  <a:txBody>
                    <a:bodyPr/>
                    <a:lstStyle/>
                    <a:p>
                      <a:pPr marL="171450" lvl="1" indent="-171450" algn="l" defTabSz="914400" rtl="0" eaLnBrk="1" latinLnBrk="0" hangingPunct="1">
                        <a:spcBef>
                          <a:spcPts val="800"/>
                        </a:spcBef>
                        <a:buClr>
                          <a:schemeClr val="accent6"/>
                        </a:buClr>
                        <a:buFont typeface="SeroPro" pitchFamily="34" charset="0"/>
                        <a:buChar char="&gt;"/>
                      </a:pPr>
                      <a:r>
                        <a:rPr lang="en-US" sz="1100" b="0" kern="1200" baseline="0" dirty="0">
                          <a:solidFill>
                            <a:schemeClr val="tx2"/>
                          </a:solidFill>
                          <a:latin typeface="PJT Sans" panose="020B0004030202000304" pitchFamily="34" charset="0"/>
                          <a:ea typeface="+mn-ea"/>
                          <a:cs typeface="+mn-cs"/>
                        </a:rPr>
                        <a:t>First level</a:t>
                      </a:r>
                    </a:p>
                    <a:p>
                      <a:pPr marL="344488" lvl="2" indent="-177800" algn="l" defTabSz="914400" rtl="0" eaLnBrk="1" latinLnBrk="0" hangingPunct="1">
                        <a:spcBef>
                          <a:spcPts val="400"/>
                        </a:spcBef>
                        <a:buFont typeface="Calibri" panose="020F0502020204030204" pitchFamily="34" charset="0"/>
                        <a:buChar char="‒"/>
                      </a:pPr>
                      <a:r>
                        <a:rPr lang="en-US" sz="1100" kern="1200" dirty="0">
                          <a:solidFill>
                            <a:schemeClr val="tx2"/>
                          </a:solidFill>
                          <a:latin typeface="PJT Sans" panose="020B0004030202000304" pitchFamily="34" charset="0"/>
                          <a:ea typeface="+mn-ea"/>
                          <a:cs typeface="+mn-cs"/>
                        </a:rPr>
                        <a:t>Second level</a:t>
                      </a:r>
                    </a:p>
                    <a:p>
                      <a:pPr marL="511175" lvl="3" indent="-166688" algn="l" defTabSz="914400" rtl="0" eaLnBrk="1" latinLnBrk="0" hangingPunct="1">
                        <a:spcBef>
                          <a:spcPts val="400"/>
                        </a:spcBef>
                        <a:buFont typeface="Courier New" panose="02070309020205020404" pitchFamily="49" charset="0"/>
                        <a:buChar char="o"/>
                      </a:pPr>
                      <a:r>
                        <a:rPr lang="en-US" sz="1100" kern="1200" dirty="0">
                          <a:solidFill>
                            <a:schemeClr val="tx2"/>
                          </a:solidFill>
                          <a:latin typeface="PJT Sans" panose="020B0004030202000304" pitchFamily="34" charset="0"/>
                          <a:ea typeface="+mn-ea"/>
                          <a:cs typeface="+mn-cs"/>
                        </a:rPr>
                        <a:t>Third level</a:t>
                      </a:r>
                      <a:endParaRPr lang="en-US" sz="1100" dirty="0">
                        <a:solidFill>
                          <a:schemeClr val="tx2"/>
                        </a:solidFill>
                        <a:latin typeface="PJT Sans" panose="020B0004030202000304" pitchFamily="34" charset="0"/>
                      </a:endParaRPr>
                    </a:p>
                  </a:txBody>
                  <a:tcPr marL="121920" marR="121920">
                    <a:lnT w="317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4" name="UPDATE [SS]" hidden="1">
            <a:extLst>
              <a:ext uri="{FF2B5EF4-FFF2-40B4-BE49-F238E27FC236}">
                <a16:creationId xmlns:a16="http://schemas.microsoft.com/office/drawing/2014/main" id="{5C76F505-6461-6C4C-DC68-24DC1BC8790E}"/>
              </a:ext>
            </a:extLst>
          </p:cNvPr>
          <p:cNvSpPr/>
          <p:nvPr/>
        </p:nvSpPr>
        <p:spPr>
          <a:xfrm>
            <a:off x="6400800" y="106601"/>
            <a:ext cx="2209800" cy="584610"/>
          </a:xfrm>
          <a:prstGeom prst="rect">
            <a:avLst/>
          </a:prstGeom>
          <a:solidFill>
            <a:srgbClr val="FF0000"/>
          </a:solidFill>
          <a:ln w="35361">
            <a:noFill/>
          </a:ln>
        </p:spPr>
        <p:txBody>
          <a:bodyPr wrap="square" lIns="0" tIns="0" rIns="0" bIns="0" rtlCol="0" anchor="ctr"/>
          <a:lstStyle/>
          <a:p>
            <a:pPr algn="ctr"/>
            <a:r>
              <a:rPr lang="en-US" sz="1400" b="1" dirty="0">
                <a:solidFill>
                  <a:schemeClr val="bg1"/>
                </a:solidFill>
                <a:latin typeface="PJT Sans" panose="020B0004030202000304" pitchFamily="34" charset="0"/>
              </a:rPr>
              <a:t>UPDATE</a:t>
            </a:r>
          </a:p>
        </p:txBody>
      </p:sp>
    </p:spTree>
    <p:extLst>
      <p:ext uri="{BB962C8B-B14F-4D97-AF65-F5344CB8AC3E}">
        <p14:creationId xmlns:p14="http://schemas.microsoft.com/office/powerpoint/2010/main" val="154428960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 id="2147483762" r:id="rId48"/>
    <p:sldLayoutId id="2147483763" r:id="rId49"/>
    <p:sldLayoutId id="2147483764" r:id="rId50"/>
    <p:sldLayoutId id="2147483765" r:id="rId51"/>
    <p:sldLayoutId id="2147483766" r:id="rId52"/>
    <p:sldLayoutId id="2147483767" r:id="rId53"/>
  </p:sldLayoutIdLst>
  <p:txStyles>
    <p:titleStyle>
      <a:lvl1pPr algn="l" defTabSz="914400" rtl="0" eaLnBrk="1" latinLnBrk="0" hangingPunct="1">
        <a:spcBef>
          <a:spcPct val="0"/>
        </a:spcBef>
        <a:buNone/>
        <a:defRPr sz="2400" b="0" kern="1200" baseline="0">
          <a:solidFill>
            <a:schemeClr val="tx2"/>
          </a:solidFill>
          <a:latin typeface="PJT Sans" panose="020B0004030202000304" pitchFamily="34" charset="0"/>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1100" b="0" kern="1200" baseline="0" dirty="0" smtClean="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1100" kern="1200" dirty="0" smtClean="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7680">
          <p15:clr>
            <a:srgbClr val="F26B43"/>
          </p15:clr>
        </p15:guide>
        <p15:guide id="6" pos="4776">
          <p15:clr>
            <a:srgbClr val="F26B43"/>
          </p15:clr>
        </p15:guide>
        <p15:guide id="7" orient="horz" pos="2304">
          <p15:clr>
            <a:srgbClr val="F26B43"/>
          </p15:clr>
        </p15:guide>
        <p15:guide id="8" pos="19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BAB2D2-C16B-8602-E5CE-CDF5621DA9A2}"/>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3A7C641C-916C-21C8-1714-D7751E91F2A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D44B7EE-0E77-52B2-0DE5-6DA99D0026FE}"/>
              </a:ext>
            </a:extLst>
          </p:cNvPr>
          <p:cNvSpPr>
            <a:spLocks noGrp="1"/>
          </p:cNvSpPr>
          <p:nvPr>
            <p:ph type="body" sz="quarter" idx="13"/>
          </p:nvPr>
        </p:nvSpPr>
        <p:spPr/>
        <p:txBody>
          <a:bodyPr/>
          <a:lstStyle/>
          <a:p>
            <a:endParaRPr lang="en-US"/>
          </a:p>
        </p:txBody>
      </p:sp>
      <p:sp>
        <p:nvSpPr>
          <p:cNvPr id="5" name="Picture Placeholder 4">
            <a:extLst>
              <a:ext uri="{FF2B5EF4-FFF2-40B4-BE49-F238E27FC236}">
                <a16:creationId xmlns:a16="http://schemas.microsoft.com/office/drawing/2014/main" id="{21C2AA74-1DE7-4DEB-F456-44D5FD6B6DF9}"/>
              </a:ext>
            </a:extLst>
          </p:cNvPr>
          <p:cNvSpPr>
            <a:spLocks noGrp="1"/>
          </p:cNvSpPr>
          <p:nvPr>
            <p:ph type="pic" sz="quarter" idx="14"/>
          </p:nvPr>
        </p:nvSpPr>
        <p:spPr/>
      </p:sp>
      <p:sp>
        <p:nvSpPr>
          <p:cNvPr id="6" name="Slide Number Placeholder 5">
            <a:extLst>
              <a:ext uri="{FF2B5EF4-FFF2-40B4-BE49-F238E27FC236}">
                <a16:creationId xmlns:a16="http://schemas.microsoft.com/office/drawing/2014/main" id="{ECDB9EE2-D42C-81C9-2472-A3E308163652}"/>
              </a:ext>
            </a:extLst>
          </p:cNvPr>
          <p:cNvSpPr>
            <a:spLocks noGrp="1"/>
          </p:cNvSpPr>
          <p:nvPr>
            <p:ph type="sldNum" sz="quarter" idx="12"/>
          </p:nvPr>
        </p:nvSpPr>
        <p:spPr/>
        <p:txBody>
          <a:bodyPr/>
          <a:lstStyle/>
          <a:p>
            <a:fld id="{2E360866-88D1-432E-9E63-D3B7109A7F7E}" type="slidenum">
              <a:rPr lang="en-US" smtClean="0"/>
              <a:t>1</a:t>
            </a:fld>
            <a:endParaRPr lang="en-US"/>
          </a:p>
        </p:txBody>
      </p:sp>
    </p:spTree>
    <p:extLst>
      <p:ext uri="{BB962C8B-B14F-4D97-AF65-F5344CB8AC3E}">
        <p14:creationId xmlns:p14="http://schemas.microsoft.com/office/powerpoint/2010/main" val="168111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1759E0-2682-A0E4-1381-F3126670596B}"/>
              </a:ext>
            </a:extLst>
          </p:cNvPr>
          <p:cNvSpPr>
            <a:spLocks noGrp="1"/>
          </p:cNvSpPr>
          <p:nvPr>
            <p:ph type="body" sz="quarter" idx="11"/>
          </p:nvPr>
        </p:nvSpPr>
        <p:spPr/>
        <p:txBody>
          <a:bodyPr/>
          <a:lstStyle/>
          <a:p>
            <a:r>
              <a:rPr lang="en-US" dirty="0"/>
              <a:t>Overview:</a:t>
            </a:r>
          </a:p>
          <a:p>
            <a:pPr lvl="1">
              <a:buFont typeface="Wingdings" panose="05000000000000000000" pitchFamily="2" charset="2"/>
              <a:buChar char="Ø"/>
            </a:pPr>
            <a:r>
              <a:rPr lang="en-US" dirty="0"/>
              <a:t>Our current endpoint detection and response tool is going end of life in July 2024. After reviewing options, we have down selected SentinelOne to replace both Carbon Black and Cylance. SentinelOne will provide more defensive capabilities with a lower management requirement. </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Phases: </a:t>
            </a:r>
          </a:p>
          <a:p>
            <a:pPr lvl="1">
              <a:buFont typeface="Wingdings" panose="05000000000000000000" pitchFamily="2" charset="2"/>
              <a:buChar char="Ø"/>
            </a:pPr>
            <a:r>
              <a:rPr lang="en-US" dirty="0"/>
              <a:t>Phase 1: Install SentinelOne in detect only mode on all machines and servers</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Phase 2: Turn on protect mode for SentinelOne.  Remove Cylance </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Current Blockers:</a:t>
            </a:r>
          </a:p>
          <a:p>
            <a:pPr lvl="1">
              <a:buFont typeface="Wingdings" panose="05000000000000000000" pitchFamily="2" charset="2"/>
              <a:buChar char="Ø"/>
            </a:pPr>
            <a:r>
              <a:rPr lang="en-US" dirty="0"/>
              <a:t>Palo Alto VPN HIP configuration </a:t>
            </a:r>
            <a:endParaRPr lang="en-US" b="1" dirty="0"/>
          </a:p>
          <a:p>
            <a:pPr lvl="1">
              <a:buFont typeface="Wingdings" panose="05000000000000000000" pitchFamily="2" charset="2"/>
              <a:buChar char="Ø"/>
            </a:pPr>
            <a:r>
              <a:rPr lang="en-US" dirty="0"/>
              <a:t>Conversation with Chris on dates. Might need to renew Cylance</a:t>
            </a:r>
          </a:p>
          <a:p>
            <a:pPr lvl="1">
              <a:buFont typeface="Wingdings" panose="05000000000000000000" pitchFamily="2" charset="2"/>
              <a:buChar char="Ø"/>
            </a:pPr>
            <a:r>
              <a:rPr lang="en-US" b="0" dirty="0">
                <a:solidFill>
                  <a:schemeClr val="tx1"/>
                </a:solidFill>
              </a:rPr>
              <a:t>CR approval</a:t>
            </a:r>
          </a:p>
          <a:p>
            <a:pPr marL="0" lvl="1" indent="0">
              <a:buNone/>
            </a:pPr>
            <a:endParaRPr lang="en-US" dirty="0"/>
          </a:p>
          <a:p>
            <a:pPr lvl="1">
              <a:buFont typeface="Wingdings" panose="05000000000000000000" pitchFamily="2" charset="2"/>
              <a:buChar char="Ø"/>
            </a:pPr>
            <a:r>
              <a:rPr lang="en-US" b="1" dirty="0"/>
              <a:t>Risks:</a:t>
            </a:r>
          </a:p>
          <a:p>
            <a:pPr lvl="1">
              <a:buFont typeface="Wingdings" panose="05000000000000000000" pitchFamily="2" charset="2"/>
              <a:buChar char="Ø"/>
            </a:pPr>
            <a:r>
              <a:rPr lang="en-US" dirty="0"/>
              <a:t>Server install might cause delay</a:t>
            </a:r>
          </a:p>
          <a:p>
            <a:pPr lvl="1">
              <a:buFont typeface="Wingdings" panose="05000000000000000000" pitchFamily="2" charset="2"/>
              <a:buChar char="Ø"/>
            </a:pPr>
            <a:r>
              <a:rPr lang="en-US" b="0" dirty="0">
                <a:solidFill>
                  <a:schemeClr val="tx1"/>
                </a:solidFill>
              </a:rPr>
              <a:t>Finding malware, we are not aware of</a:t>
            </a:r>
          </a:p>
          <a:p>
            <a:pPr marL="171450" indent="-171450">
              <a:buFont typeface="Wingdings" panose="05000000000000000000" pitchFamily="2" charset="2"/>
              <a:buChar char="Ø"/>
            </a:pPr>
            <a:r>
              <a:rPr lang="en-US" b="0" dirty="0">
                <a:solidFill>
                  <a:schemeClr val="tx1"/>
                </a:solidFill>
              </a:rPr>
              <a:t>Macs taking longer than 1 month(scheduling) </a:t>
            </a:r>
          </a:p>
          <a:p>
            <a:pPr marL="171450" indent="-171450">
              <a:buFont typeface="Wingdings" panose="05000000000000000000" pitchFamily="2" charset="2"/>
              <a:buChar char="Ø"/>
            </a:pPr>
            <a:r>
              <a:rPr lang="en-US" b="0" dirty="0">
                <a:solidFill>
                  <a:schemeClr val="tx1"/>
                </a:solidFill>
              </a:rPr>
              <a:t>Server diversity each type of server may react differently</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endParaRPr lang="en-US" dirty="0"/>
          </a:p>
          <a:p>
            <a:pPr marL="0" lvl="1" indent="0">
              <a:buNone/>
            </a:pPr>
            <a:endParaRPr lang="en-US" dirty="0"/>
          </a:p>
        </p:txBody>
      </p:sp>
      <p:sp>
        <p:nvSpPr>
          <p:cNvPr id="3" name="Title 2">
            <a:extLst>
              <a:ext uri="{FF2B5EF4-FFF2-40B4-BE49-F238E27FC236}">
                <a16:creationId xmlns:a16="http://schemas.microsoft.com/office/drawing/2014/main" id="{7FFBC964-17B9-115E-8F0C-871348FB3C4E}"/>
              </a:ext>
            </a:extLst>
          </p:cNvPr>
          <p:cNvSpPr>
            <a:spLocks noGrp="1"/>
          </p:cNvSpPr>
          <p:nvPr>
            <p:ph type="title"/>
          </p:nvPr>
        </p:nvSpPr>
        <p:spPr>
          <a:xfrm>
            <a:off x="190501" y="845835"/>
            <a:ext cx="2862072" cy="369332"/>
          </a:xfrm>
        </p:spPr>
        <p:txBody>
          <a:bodyPr/>
          <a:lstStyle/>
          <a:p>
            <a:r>
              <a:rPr lang="en-US" dirty="0"/>
              <a:t>Greenfield </a:t>
            </a:r>
          </a:p>
        </p:txBody>
      </p:sp>
      <p:sp>
        <p:nvSpPr>
          <p:cNvPr id="4" name="Text Placeholder 3">
            <a:extLst>
              <a:ext uri="{FF2B5EF4-FFF2-40B4-BE49-F238E27FC236}">
                <a16:creationId xmlns:a16="http://schemas.microsoft.com/office/drawing/2014/main" id="{30946C49-7E02-C64A-F142-18EF05257F3A}"/>
              </a:ext>
            </a:extLst>
          </p:cNvPr>
          <p:cNvSpPr>
            <a:spLocks noGrp="1"/>
          </p:cNvSpPr>
          <p:nvPr>
            <p:ph type="body" sz="quarter" idx="10"/>
          </p:nvPr>
        </p:nvSpPr>
        <p:spPr/>
        <p:txBody>
          <a:bodyPr/>
          <a:lstStyle/>
          <a:p>
            <a:endParaRPr lang="en-US"/>
          </a:p>
        </p:txBody>
      </p:sp>
      <p:sp>
        <p:nvSpPr>
          <p:cNvPr id="5" name="Slide Number Placeholder 4">
            <a:extLst>
              <a:ext uri="{FF2B5EF4-FFF2-40B4-BE49-F238E27FC236}">
                <a16:creationId xmlns:a16="http://schemas.microsoft.com/office/drawing/2014/main" id="{ACE791C2-3020-8162-F2F1-54A8DE1B0F56}"/>
              </a:ext>
            </a:extLst>
          </p:cNvPr>
          <p:cNvSpPr>
            <a:spLocks noGrp="1"/>
          </p:cNvSpPr>
          <p:nvPr>
            <p:ph type="sldNum" sz="quarter" idx="12"/>
          </p:nvPr>
        </p:nvSpPr>
        <p:spPr/>
        <p:txBody>
          <a:bodyPr/>
          <a:lstStyle/>
          <a:p>
            <a:fld id="{0349729B-B666-4DD4-BF47-1CAC55E67968}" type="slidenum">
              <a:rPr lang="en-US" smtClean="0"/>
              <a:t>2</a:t>
            </a:fld>
            <a:endParaRPr lang="en-US"/>
          </a:p>
        </p:txBody>
      </p:sp>
      <p:cxnSp>
        <p:nvCxnSpPr>
          <p:cNvPr id="6" name="Straight Connector 5">
            <a:extLst>
              <a:ext uri="{FF2B5EF4-FFF2-40B4-BE49-F238E27FC236}">
                <a16:creationId xmlns:a16="http://schemas.microsoft.com/office/drawing/2014/main" id="{1548CC5F-3EEF-A855-A0CD-8D4C4EC9D6F2}"/>
              </a:ext>
            </a:extLst>
          </p:cNvPr>
          <p:cNvCxnSpPr>
            <a:cxnSpLocks/>
          </p:cNvCxnSpPr>
          <p:nvPr/>
        </p:nvCxnSpPr>
        <p:spPr>
          <a:xfrm>
            <a:off x="279761" y="2260332"/>
            <a:ext cx="0" cy="131367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B14F59D0-9555-5A86-6C2E-18445C5A26D5}"/>
              </a:ext>
            </a:extLst>
          </p:cNvPr>
          <p:cNvSpPr txBox="1">
            <a:spLocks/>
          </p:cNvSpPr>
          <p:nvPr/>
        </p:nvSpPr>
        <p:spPr>
          <a:xfrm>
            <a:off x="309373" y="2186235"/>
            <a:ext cx="2743200" cy="2292935"/>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1100" b="0" kern="1200" baseline="0" dirty="0" smtClean="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1100" kern="1200" dirty="0" smtClean="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Key Dates:</a:t>
            </a:r>
          </a:p>
          <a:p>
            <a:pPr marL="171450" indent="-171450">
              <a:buFont typeface="Wingdings" panose="05000000000000000000" pitchFamily="2" charset="2"/>
              <a:buChar char="Ø"/>
            </a:pPr>
            <a:r>
              <a:rPr lang="en-US" b="0" dirty="0">
                <a:solidFill>
                  <a:schemeClr val="tx1"/>
                </a:solidFill>
              </a:rPr>
              <a:t>Cylance expiration: July 16</a:t>
            </a:r>
            <a:r>
              <a:rPr lang="en-US" b="0" baseline="30000" dirty="0">
                <a:solidFill>
                  <a:schemeClr val="tx1"/>
                </a:solidFill>
              </a:rPr>
              <a:t>th</a:t>
            </a:r>
            <a:r>
              <a:rPr lang="en-US" b="0" dirty="0">
                <a:solidFill>
                  <a:schemeClr val="tx1"/>
                </a:solidFill>
              </a:rPr>
              <a:t> </a:t>
            </a:r>
          </a:p>
          <a:p>
            <a:pPr marL="171450" indent="-171450">
              <a:buFont typeface="Wingdings" panose="05000000000000000000" pitchFamily="2" charset="2"/>
              <a:buChar char="Ø"/>
            </a:pPr>
            <a:r>
              <a:rPr lang="en-US" b="0" dirty="0">
                <a:solidFill>
                  <a:schemeClr val="tx1"/>
                </a:solidFill>
              </a:rPr>
              <a:t>Carbon Black Response expiration: June 28</a:t>
            </a:r>
            <a:r>
              <a:rPr lang="en-US" b="0" baseline="30000" dirty="0">
                <a:solidFill>
                  <a:schemeClr val="tx1"/>
                </a:solidFill>
              </a:rPr>
              <a:t>th</a:t>
            </a:r>
            <a:r>
              <a:rPr lang="en-US" b="0" dirty="0">
                <a:solidFill>
                  <a:schemeClr val="tx1"/>
                </a:solidFill>
              </a:rPr>
              <a:t> </a:t>
            </a:r>
          </a:p>
        </p:txBody>
      </p:sp>
    </p:spTree>
    <p:extLst>
      <p:ext uri="{BB962C8B-B14F-4D97-AF65-F5344CB8AC3E}">
        <p14:creationId xmlns:p14="http://schemas.microsoft.com/office/powerpoint/2010/main" val="321542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8BC232-49ED-F27E-0671-9C170DFA27A8}"/>
              </a:ext>
            </a:extLst>
          </p:cNvPr>
          <p:cNvSpPr>
            <a:spLocks noGrp="1"/>
          </p:cNvSpPr>
          <p:nvPr>
            <p:ph type="title"/>
          </p:nvPr>
        </p:nvSpPr>
        <p:spPr>
          <a:xfrm>
            <a:off x="190501" y="845835"/>
            <a:ext cx="2862072" cy="369332"/>
          </a:xfrm>
        </p:spPr>
        <p:txBody>
          <a:bodyPr/>
          <a:lstStyle/>
          <a:p>
            <a:r>
              <a:rPr lang="en-US" dirty="0">
                <a:latin typeface="+mn-lt"/>
              </a:rPr>
              <a:t>Greenfield Timeline</a:t>
            </a:r>
          </a:p>
        </p:txBody>
      </p:sp>
      <p:sp>
        <p:nvSpPr>
          <p:cNvPr id="4" name="Text Placeholder 3">
            <a:extLst>
              <a:ext uri="{FF2B5EF4-FFF2-40B4-BE49-F238E27FC236}">
                <a16:creationId xmlns:a16="http://schemas.microsoft.com/office/drawing/2014/main" id="{0DE1F9FF-75C1-2E25-85DB-508FCB2BD3C8}"/>
              </a:ext>
            </a:extLst>
          </p:cNvPr>
          <p:cNvSpPr>
            <a:spLocks noGrp="1"/>
          </p:cNvSpPr>
          <p:nvPr>
            <p:ph type="body" sz="quarter" idx="20"/>
          </p:nvPr>
        </p:nvSpPr>
        <p:spPr/>
        <p:txBody>
          <a:bodyPr/>
          <a:lstStyle/>
          <a:p>
            <a:endParaRPr lang="en-US">
              <a:latin typeface="+mn-lt"/>
            </a:endParaRPr>
          </a:p>
        </p:txBody>
      </p:sp>
      <p:sp>
        <p:nvSpPr>
          <p:cNvPr id="5" name="Slide Number Placeholder 4">
            <a:extLst>
              <a:ext uri="{FF2B5EF4-FFF2-40B4-BE49-F238E27FC236}">
                <a16:creationId xmlns:a16="http://schemas.microsoft.com/office/drawing/2014/main" id="{86DD5F08-81C4-679A-537D-A2F842A57F30}"/>
              </a:ext>
            </a:extLst>
          </p:cNvPr>
          <p:cNvSpPr>
            <a:spLocks noGrp="1"/>
          </p:cNvSpPr>
          <p:nvPr>
            <p:ph type="sldNum" sz="quarter" idx="14"/>
          </p:nvPr>
        </p:nvSpPr>
        <p:spPr/>
        <p:txBody>
          <a:bodyPr/>
          <a:lstStyle/>
          <a:p>
            <a:fld id="{0349729B-B666-4DD4-BF47-1CAC55E67968}" type="slidenum">
              <a:rPr lang="en-US" smtClean="0"/>
              <a:t>3</a:t>
            </a:fld>
            <a:endParaRPr lang="en-US"/>
          </a:p>
        </p:txBody>
      </p:sp>
      <p:sp>
        <p:nvSpPr>
          <p:cNvPr id="127" name="Text Placeholder 3">
            <a:extLst>
              <a:ext uri="{FF2B5EF4-FFF2-40B4-BE49-F238E27FC236}">
                <a16:creationId xmlns:a16="http://schemas.microsoft.com/office/drawing/2014/main" id="{8A627091-B2C4-779F-E8EB-AD1567C618F2}"/>
              </a:ext>
            </a:extLst>
          </p:cNvPr>
          <p:cNvSpPr txBox="1">
            <a:spLocks/>
          </p:cNvSpPr>
          <p:nvPr/>
        </p:nvSpPr>
        <p:spPr>
          <a:xfrm>
            <a:off x="317583" y="1878804"/>
            <a:ext cx="2743200" cy="1683172"/>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1100" b="0" kern="1200" baseline="0" dirty="0" smtClean="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1100" kern="1200" dirty="0" smtClean="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latin typeface="+mn-lt"/>
              </a:rPr>
              <a:t>Blockers:</a:t>
            </a:r>
          </a:p>
          <a:p>
            <a:pPr marL="171450" indent="-171450">
              <a:buFont typeface="Wingdings" panose="05000000000000000000" pitchFamily="2" charset="2"/>
              <a:buChar char="Ø"/>
            </a:pPr>
            <a:r>
              <a:rPr lang="en-US" b="0" dirty="0" err="1">
                <a:latin typeface="+mn-lt"/>
              </a:rPr>
              <a:t>CyberGRX</a:t>
            </a:r>
            <a:r>
              <a:rPr lang="en-US" b="0" dirty="0">
                <a:latin typeface="+mn-lt"/>
              </a:rPr>
              <a:t> questionnaire approval</a:t>
            </a:r>
          </a:p>
          <a:p>
            <a:pPr marL="171450" indent="-171450">
              <a:buFont typeface="Wingdings" panose="05000000000000000000" pitchFamily="2" charset="2"/>
              <a:buChar char="Ø"/>
            </a:pPr>
            <a:r>
              <a:rPr lang="en-US" b="0" dirty="0">
                <a:latin typeface="+mn-lt"/>
              </a:rPr>
              <a:t>Wiz signoff, resourcing, and implementation</a:t>
            </a:r>
          </a:p>
          <a:p>
            <a:pPr marL="171450" indent="-171450">
              <a:buFont typeface="Wingdings" panose="05000000000000000000" pitchFamily="2" charset="2"/>
              <a:buChar char="Ø"/>
            </a:pPr>
            <a:r>
              <a:rPr lang="en-US" b="0" dirty="0">
                <a:latin typeface="+mn-lt"/>
              </a:rPr>
              <a:t>Decision on solution for Brownfield to Greenfield communication </a:t>
            </a:r>
            <a:r>
              <a:rPr lang="en-US" b="0" i="1" dirty="0">
                <a:latin typeface="+mn-lt"/>
              </a:rPr>
              <a:t>(refer to deck XX)</a:t>
            </a:r>
          </a:p>
          <a:p>
            <a:pPr marL="171450" indent="-171450">
              <a:buFont typeface="Wingdings" panose="05000000000000000000" pitchFamily="2" charset="2"/>
              <a:buChar char="Ø"/>
            </a:pPr>
            <a:r>
              <a:rPr lang="en-US" b="0" dirty="0">
                <a:latin typeface="+mn-lt"/>
              </a:rPr>
              <a:t>Resourcing</a:t>
            </a:r>
            <a:r>
              <a:rPr lang="en-US" b="0" i="1" dirty="0">
                <a:latin typeface="+mn-lt"/>
              </a:rPr>
              <a:t> (refer to slide XX for ENG priorities)</a:t>
            </a:r>
            <a:endParaRPr lang="en-US" b="0" dirty="0">
              <a:latin typeface="+mn-lt"/>
            </a:endParaRPr>
          </a:p>
        </p:txBody>
      </p:sp>
      <p:cxnSp>
        <p:nvCxnSpPr>
          <p:cNvPr id="2" name="Straight Connector 1">
            <a:extLst>
              <a:ext uri="{FF2B5EF4-FFF2-40B4-BE49-F238E27FC236}">
                <a16:creationId xmlns:a16="http://schemas.microsoft.com/office/drawing/2014/main" id="{E65EDDC3-D7A4-FCC8-CA7F-EC836EBEDEBB}"/>
              </a:ext>
            </a:extLst>
          </p:cNvPr>
          <p:cNvCxnSpPr>
            <a:cxnSpLocks/>
          </p:cNvCxnSpPr>
          <p:nvPr/>
        </p:nvCxnSpPr>
        <p:spPr>
          <a:xfrm>
            <a:off x="231023" y="1954635"/>
            <a:ext cx="0" cy="210312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3">
            <a:extLst>
              <a:ext uri="{FF2B5EF4-FFF2-40B4-BE49-F238E27FC236}">
                <a16:creationId xmlns:a16="http://schemas.microsoft.com/office/drawing/2014/main" id="{C61C31CA-E82E-8A99-4143-BC74BB7CF244}"/>
              </a:ext>
            </a:extLst>
          </p:cNvPr>
          <p:cNvSpPr txBox="1">
            <a:spLocks/>
          </p:cNvSpPr>
          <p:nvPr/>
        </p:nvSpPr>
        <p:spPr>
          <a:xfrm>
            <a:off x="279761" y="4644764"/>
            <a:ext cx="2743200" cy="1577689"/>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1100" b="0" kern="1200" baseline="0" dirty="0" smtClean="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1100" kern="1200" dirty="0" smtClean="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latin typeface="+mn-lt"/>
              </a:rPr>
              <a:t>Risks:</a:t>
            </a:r>
          </a:p>
          <a:p>
            <a:pPr marL="171450" indent="-171450">
              <a:buFont typeface="Wingdings" panose="05000000000000000000" pitchFamily="2" charset="2"/>
              <a:buChar char="Ø"/>
            </a:pPr>
            <a:r>
              <a:rPr lang="en-US" b="0" dirty="0">
                <a:solidFill>
                  <a:schemeClr val="tx1"/>
                </a:solidFill>
                <a:latin typeface="+mn-lt"/>
              </a:rPr>
              <a:t>Lack of resourcing and skillset with Jagadish’s departure</a:t>
            </a:r>
          </a:p>
        </p:txBody>
      </p:sp>
      <p:cxnSp>
        <p:nvCxnSpPr>
          <p:cNvPr id="10" name="Straight Connector 9">
            <a:extLst>
              <a:ext uri="{FF2B5EF4-FFF2-40B4-BE49-F238E27FC236}">
                <a16:creationId xmlns:a16="http://schemas.microsoft.com/office/drawing/2014/main" id="{72F7565E-B682-DD43-5B15-7BF1DE2BB1CC}"/>
              </a:ext>
            </a:extLst>
          </p:cNvPr>
          <p:cNvCxnSpPr>
            <a:cxnSpLocks/>
          </p:cNvCxnSpPr>
          <p:nvPr/>
        </p:nvCxnSpPr>
        <p:spPr>
          <a:xfrm>
            <a:off x="231023" y="4639356"/>
            <a:ext cx="0" cy="73152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7A2E437-E26B-76C1-9949-D35FBBCB79C3}"/>
              </a:ext>
            </a:extLst>
          </p:cNvPr>
          <p:cNvPicPr>
            <a:picLocks noChangeAspect="1"/>
          </p:cNvPicPr>
          <p:nvPr/>
        </p:nvPicPr>
        <p:blipFill>
          <a:blip r:embed="rId2"/>
          <a:stretch>
            <a:fillRect/>
          </a:stretch>
        </p:blipFill>
        <p:spPr>
          <a:xfrm>
            <a:off x="6353593" y="893989"/>
            <a:ext cx="2450246" cy="677728"/>
          </a:xfrm>
          <a:prstGeom prst="rect">
            <a:avLst/>
          </a:prstGeom>
        </p:spPr>
      </p:pic>
      <p:sp>
        <p:nvSpPr>
          <p:cNvPr id="27" name="TextBox 26">
            <a:extLst>
              <a:ext uri="{FF2B5EF4-FFF2-40B4-BE49-F238E27FC236}">
                <a16:creationId xmlns:a16="http://schemas.microsoft.com/office/drawing/2014/main" id="{D1EF5BA2-F10C-E049-FC61-A8E935C3D3D5}"/>
              </a:ext>
            </a:extLst>
          </p:cNvPr>
          <p:cNvSpPr txBox="1"/>
          <p:nvPr/>
        </p:nvSpPr>
        <p:spPr>
          <a:xfrm>
            <a:off x="3094075" y="5877474"/>
            <a:ext cx="1387172" cy="33902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Complete</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28" name="TextBox 27">
            <a:extLst>
              <a:ext uri="{FF2B5EF4-FFF2-40B4-BE49-F238E27FC236}">
                <a16:creationId xmlns:a16="http://schemas.microsoft.com/office/drawing/2014/main" id="{A35D6C21-A343-22AD-AE32-484767CD3558}"/>
              </a:ext>
            </a:extLst>
          </p:cNvPr>
          <p:cNvSpPr txBox="1"/>
          <p:nvPr/>
        </p:nvSpPr>
        <p:spPr>
          <a:xfrm>
            <a:off x="4450500" y="5877474"/>
            <a:ext cx="1249211" cy="33902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1 month</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29" name="TextBox 28">
            <a:extLst>
              <a:ext uri="{FF2B5EF4-FFF2-40B4-BE49-F238E27FC236}">
                <a16:creationId xmlns:a16="http://schemas.microsoft.com/office/drawing/2014/main" id="{78C4446B-0F8B-354B-EAA2-E254784D5226}"/>
              </a:ext>
            </a:extLst>
          </p:cNvPr>
          <p:cNvSpPr txBox="1"/>
          <p:nvPr/>
        </p:nvSpPr>
        <p:spPr>
          <a:xfrm>
            <a:off x="5710409" y="5877474"/>
            <a:ext cx="1249211" cy="33902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32BE"/>
                </a:solidFill>
                <a:effectLst/>
                <a:uLnTx/>
                <a:uFillTx/>
                <a:cs typeface="Arial" panose="020B0604020202020204" pitchFamily="34" charset="0"/>
              </a:rPr>
              <a:t>1 month</a:t>
            </a:r>
          </a:p>
        </p:txBody>
      </p:sp>
      <p:sp>
        <p:nvSpPr>
          <p:cNvPr id="30" name="TextBox 29">
            <a:extLst>
              <a:ext uri="{FF2B5EF4-FFF2-40B4-BE49-F238E27FC236}">
                <a16:creationId xmlns:a16="http://schemas.microsoft.com/office/drawing/2014/main" id="{16AB7A3A-4686-2516-9E0D-BC0CA128ED43}"/>
              </a:ext>
            </a:extLst>
          </p:cNvPr>
          <p:cNvSpPr txBox="1"/>
          <p:nvPr/>
        </p:nvSpPr>
        <p:spPr>
          <a:xfrm>
            <a:off x="6954111" y="5893100"/>
            <a:ext cx="124921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XXX</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31" name="TextBox 30">
            <a:extLst>
              <a:ext uri="{FF2B5EF4-FFF2-40B4-BE49-F238E27FC236}">
                <a16:creationId xmlns:a16="http://schemas.microsoft.com/office/drawing/2014/main" id="{5C51FF61-37AA-69C0-9E10-4729549DAF25}"/>
              </a:ext>
            </a:extLst>
          </p:cNvPr>
          <p:cNvSpPr txBox="1"/>
          <p:nvPr/>
        </p:nvSpPr>
        <p:spPr>
          <a:xfrm>
            <a:off x="8215097" y="5893100"/>
            <a:ext cx="124921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XXX</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cxnSp>
        <p:nvCxnSpPr>
          <p:cNvPr id="32" name="Straight Connector 31">
            <a:extLst>
              <a:ext uri="{FF2B5EF4-FFF2-40B4-BE49-F238E27FC236}">
                <a16:creationId xmlns:a16="http://schemas.microsoft.com/office/drawing/2014/main" id="{5B15204A-EFFC-69BC-7FB1-79C6AA433190}"/>
              </a:ext>
            </a:extLst>
          </p:cNvPr>
          <p:cNvCxnSpPr/>
          <p:nvPr/>
        </p:nvCxnSpPr>
        <p:spPr>
          <a:xfrm>
            <a:off x="3157844" y="6050791"/>
            <a:ext cx="0" cy="376642"/>
          </a:xfrm>
          <a:prstGeom prst="line">
            <a:avLst/>
          </a:prstGeom>
          <a:noFill/>
          <a:ln w="25400" cap="flat" cmpd="sng" algn="ctr">
            <a:solidFill>
              <a:sysClr val="windowText" lastClr="000000"/>
            </a:solidFill>
            <a:prstDash val="solid"/>
          </a:ln>
          <a:effectLst/>
        </p:spPr>
      </p:cxnSp>
      <p:cxnSp>
        <p:nvCxnSpPr>
          <p:cNvPr id="33" name="Straight Connector 32">
            <a:extLst>
              <a:ext uri="{FF2B5EF4-FFF2-40B4-BE49-F238E27FC236}">
                <a16:creationId xmlns:a16="http://schemas.microsoft.com/office/drawing/2014/main" id="{A35C5370-038B-9C0C-2B13-B1F9C2FA6101}"/>
              </a:ext>
            </a:extLst>
          </p:cNvPr>
          <p:cNvCxnSpPr/>
          <p:nvPr/>
        </p:nvCxnSpPr>
        <p:spPr>
          <a:xfrm>
            <a:off x="3283808" y="6239113"/>
            <a:ext cx="0" cy="188320"/>
          </a:xfrm>
          <a:prstGeom prst="line">
            <a:avLst/>
          </a:prstGeom>
          <a:noFill/>
          <a:ln w="9525" cap="flat" cmpd="sng" algn="ctr">
            <a:solidFill>
              <a:sysClr val="windowText" lastClr="000000"/>
            </a:solidFill>
            <a:prstDash val="solid"/>
          </a:ln>
          <a:effectLst/>
        </p:spPr>
      </p:cxnSp>
      <p:cxnSp>
        <p:nvCxnSpPr>
          <p:cNvPr id="34" name="Straight Connector 33">
            <a:extLst>
              <a:ext uri="{FF2B5EF4-FFF2-40B4-BE49-F238E27FC236}">
                <a16:creationId xmlns:a16="http://schemas.microsoft.com/office/drawing/2014/main" id="{043AB324-B597-37C4-EC67-777F05212155}"/>
              </a:ext>
            </a:extLst>
          </p:cNvPr>
          <p:cNvCxnSpPr/>
          <p:nvPr/>
        </p:nvCxnSpPr>
        <p:spPr>
          <a:xfrm>
            <a:off x="3409771" y="6239113"/>
            <a:ext cx="0" cy="188320"/>
          </a:xfrm>
          <a:prstGeom prst="line">
            <a:avLst/>
          </a:prstGeom>
          <a:noFill/>
          <a:ln w="9525" cap="flat" cmpd="sng" algn="ctr">
            <a:solidFill>
              <a:sysClr val="windowText" lastClr="000000"/>
            </a:solidFill>
            <a:prstDash val="solid"/>
          </a:ln>
          <a:effectLst/>
        </p:spPr>
      </p:cxnSp>
      <p:cxnSp>
        <p:nvCxnSpPr>
          <p:cNvPr id="35" name="Straight Connector 34">
            <a:extLst>
              <a:ext uri="{FF2B5EF4-FFF2-40B4-BE49-F238E27FC236}">
                <a16:creationId xmlns:a16="http://schemas.microsoft.com/office/drawing/2014/main" id="{4EE06DF0-EE3A-C13E-FFB3-F36E58378C19}"/>
              </a:ext>
            </a:extLst>
          </p:cNvPr>
          <p:cNvCxnSpPr/>
          <p:nvPr/>
        </p:nvCxnSpPr>
        <p:spPr>
          <a:xfrm>
            <a:off x="3535734" y="6239113"/>
            <a:ext cx="0" cy="188320"/>
          </a:xfrm>
          <a:prstGeom prst="line">
            <a:avLst/>
          </a:prstGeom>
          <a:noFill/>
          <a:ln w="9525" cap="flat" cmpd="sng" algn="ctr">
            <a:solidFill>
              <a:sysClr val="windowText" lastClr="000000"/>
            </a:solidFill>
            <a:prstDash val="solid"/>
          </a:ln>
          <a:effectLst/>
        </p:spPr>
      </p:cxnSp>
      <p:cxnSp>
        <p:nvCxnSpPr>
          <p:cNvPr id="36" name="Straight Connector 35">
            <a:extLst>
              <a:ext uri="{FF2B5EF4-FFF2-40B4-BE49-F238E27FC236}">
                <a16:creationId xmlns:a16="http://schemas.microsoft.com/office/drawing/2014/main" id="{03088C6E-41CF-6D56-387D-5027C6623E4D}"/>
              </a:ext>
            </a:extLst>
          </p:cNvPr>
          <p:cNvCxnSpPr/>
          <p:nvPr/>
        </p:nvCxnSpPr>
        <p:spPr>
          <a:xfrm>
            <a:off x="3661698" y="6239113"/>
            <a:ext cx="0" cy="188320"/>
          </a:xfrm>
          <a:prstGeom prst="line">
            <a:avLst/>
          </a:prstGeom>
          <a:noFill/>
          <a:ln w="9525" cap="flat" cmpd="sng" algn="ctr">
            <a:solidFill>
              <a:sysClr val="windowText" lastClr="000000"/>
            </a:solidFill>
            <a:prstDash val="solid"/>
          </a:ln>
          <a:effectLst/>
        </p:spPr>
      </p:cxnSp>
      <p:cxnSp>
        <p:nvCxnSpPr>
          <p:cNvPr id="37" name="Straight Connector 36">
            <a:extLst>
              <a:ext uri="{FF2B5EF4-FFF2-40B4-BE49-F238E27FC236}">
                <a16:creationId xmlns:a16="http://schemas.microsoft.com/office/drawing/2014/main" id="{4DA9B927-7703-7029-96A0-98E0F49DADDE}"/>
              </a:ext>
            </a:extLst>
          </p:cNvPr>
          <p:cNvCxnSpPr/>
          <p:nvPr/>
        </p:nvCxnSpPr>
        <p:spPr>
          <a:xfrm>
            <a:off x="3787661" y="6239113"/>
            <a:ext cx="0" cy="188320"/>
          </a:xfrm>
          <a:prstGeom prst="line">
            <a:avLst/>
          </a:prstGeom>
          <a:noFill/>
          <a:ln w="9525" cap="flat" cmpd="sng" algn="ctr">
            <a:solidFill>
              <a:sysClr val="windowText" lastClr="000000"/>
            </a:solidFill>
            <a:prstDash val="solid"/>
          </a:ln>
          <a:effectLst/>
        </p:spPr>
      </p:cxnSp>
      <p:cxnSp>
        <p:nvCxnSpPr>
          <p:cNvPr id="38" name="Straight Connector 37">
            <a:extLst>
              <a:ext uri="{FF2B5EF4-FFF2-40B4-BE49-F238E27FC236}">
                <a16:creationId xmlns:a16="http://schemas.microsoft.com/office/drawing/2014/main" id="{BCF62289-E205-3F2D-D03F-E632CC62F808}"/>
              </a:ext>
            </a:extLst>
          </p:cNvPr>
          <p:cNvCxnSpPr/>
          <p:nvPr/>
        </p:nvCxnSpPr>
        <p:spPr>
          <a:xfrm>
            <a:off x="3913624" y="6239113"/>
            <a:ext cx="0" cy="188320"/>
          </a:xfrm>
          <a:prstGeom prst="line">
            <a:avLst/>
          </a:prstGeom>
          <a:noFill/>
          <a:ln w="9525" cap="flat" cmpd="sng" algn="ctr">
            <a:solidFill>
              <a:sysClr val="windowText" lastClr="000000"/>
            </a:solidFill>
            <a:prstDash val="solid"/>
          </a:ln>
          <a:effectLst/>
        </p:spPr>
      </p:cxnSp>
      <p:cxnSp>
        <p:nvCxnSpPr>
          <p:cNvPr id="39" name="Straight Connector 38">
            <a:extLst>
              <a:ext uri="{FF2B5EF4-FFF2-40B4-BE49-F238E27FC236}">
                <a16:creationId xmlns:a16="http://schemas.microsoft.com/office/drawing/2014/main" id="{AC1B830C-F820-7D7E-4EAE-0E5583058F47}"/>
              </a:ext>
            </a:extLst>
          </p:cNvPr>
          <p:cNvCxnSpPr/>
          <p:nvPr/>
        </p:nvCxnSpPr>
        <p:spPr>
          <a:xfrm>
            <a:off x="4039588" y="6239113"/>
            <a:ext cx="0" cy="188320"/>
          </a:xfrm>
          <a:prstGeom prst="line">
            <a:avLst/>
          </a:prstGeom>
          <a:noFill/>
          <a:ln w="9525" cap="flat" cmpd="sng" algn="ctr">
            <a:solidFill>
              <a:sysClr val="windowText" lastClr="000000"/>
            </a:solidFill>
            <a:prstDash val="solid"/>
          </a:ln>
          <a:effectLst/>
        </p:spPr>
      </p:cxnSp>
      <p:cxnSp>
        <p:nvCxnSpPr>
          <p:cNvPr id="40" name="Straight Connector 39">
            <a:extLst>
              <a:ext uri="{FF2B5EF4-FFF2-40B4-BE49-F238E27FC236}">
                <a16:creationId xmlns:a16="http://schemas.microsoft.com/office/drawing/2014/main" id="{94DF30D7-7123-A562-621B-C7E79C25CEC9}"/>
              </a:ext>
            </a:extLst>
          </p:cNvPr>
          <p:cNvCxnSpPr/>
          <p:nvPr/>
        </p:nvCxnSpPr>
        <p:spPr>
          <a:xfrm>
            <a:off x="4165551" y="6239113"/>
            <a:ext cx="0" cy="188320"/>
          </a:xfrm>
          <a:prstGeom prst="line">
            <a:avLst/>
          </a:prstGeom>
          <a:noFill/>
          <a:ln w="9525" cap="flat" cmpd="sng" algn="ctr">
            <a:solidFill>
              <a:sysClr val="windowText" lastClr="000000"/>
            </a:solidFill>
            <a:prstDash val="solid"/>
          </a:ln>
          <a:effectLst/>
        </p:spPr>
      </p:cxnSp>
      <p:cxnSp>
        <p:nvCxnSpPr>
          <p:cNvPr id="41" name="Straight Connector 40">
            <a:extLst>
              <a:ext uri="{FF2B5EF4-FFF2-40B4-BE49-F238E27FC236}">
                <a16:creationId xmlns:a16="http://schemas.microsoft.com/office/drawing/2014/main" id="{7651EDD7-7C5F-4272-7423-81148E8A01D1}"/>
              </a:ext>
            </a:extLst>
          </p:cNvPr>
          <p:cNvCxnSpPr/>
          <p:nvPr/>
        </p:nvCxnSpPr>
        <p:spPr>
          <a:xfrm>
            <a:off x="4291516" y="6239113"/>
            <a:ext cx="0" cy="188320"/>
          </a:xfrm>
          <a:prstGeom prst="line">
            <a:avLst/>
          </a:prstGeom>
          <a:noFill/>
          <a:ln w="9525" cap="flat" cmpd="sng" algn="ctr">
            <a:solidFill>
              <a:sysClr val="windowText" lastClr="000000"/>
            </a:solidFill>
            <a:prstDash val="solid"/>
          </a:ln>
          <a:effectLst/>
        </p:spPr>
      </p:cxnSp>
      <p:cxnSp>
        <p:nvCxnSpPr>
          <p:cNvPr id="42" name="Straight Connector 41">
            <a:extLst>
              <a:ext uri="{FF2B5EF4-FFF2-40B4-BE49-F238E27FC236}">
                <a16:creationId xmlns:a16="http://schemas.microsoft.com/office/drawing/2014/main" id="{B3889244-BF04-0867-9F24-7D9583F052F7}"/>
              </a:ext>
            </a:extLst>
          </p:cNvPr>
          <p:cNvCxnSpPr/>
          <p:nvPr/>
        </p:nvCxnSpPr>
        <p:spPr>
          <a:xfrm>
            <a:off x="4417479" y="6050791"/>
            <a:ext cx="0" cy="376642"/>
          </a:xfrm>
          <a:prstGeom prst="line">
            <a:avLst/>
          </a:prstGeom>
          <a:noFill/>
          <a:ln w="25400" cap="flat" cmpd="sng" algn="ctr">
            <a:solidFill>
              <a:sysClr val="windowText" lastClr="000000"/>
            </a:solidFill>
            <a:prstDash val="solid"/>
          </a:ln>
          <a:effectLst/>
        </p:spPr>
      </p:cxnSp>
      <p:cxnSp>
        <p:nvCxnSpPr>
          <p:cNvPr id="43" name="Straight Connector 42">
            <a:extLst>
              <a:ext uri="{FF2B5EF4-FFF2-40B4-BE49-F238E27FC236}">
                <a16:creationId xmlns:a16="http://schemas.microsoft.com/office/drawing/2014/main" id="{CC94A6B0-106B-69E8-20F2-6C6A8067289D}"/>
              </a:ext>
            </a:extLst>
          </p:cNvPr>
          <p:cNvCxnSpPr/>
          <p:nvPr/>
        </p:nvCxnSpPr>
        <p:spPr>
          <a:xfrm>
            <a:off x="4543442" y="6239113"/>
            <a:ext cx="0" cy="188320"/>
          </a:xfrm>
          <a:prstGeom prst="line">
            <a:avLst/>
          </a:prstGeom>
          <a:noFill/>
          <a:ln w="9525" cap="flat" cmpd="sng" algn="ctr">
            <a:solidFill>
              <a:sysClr val="windowText" lastClr="000000"/>
            </a:solidFill>
            <a:prstDash val="solid"/>
          </a:ln>
          <a:effectLst/>
        </p:spPr>
      </p:cxnSp>
      <p:cxnSp>
        <p:nvCxnSpPr>
          <p:cNvPr id="44" name="Straight Connector 43">
            <a:extLst>
              <a:ext uri="{FF2B5EF4-FFF2-40B4-BE49-F238E27FC236}">
                <a16:creationId xmlns:a16="http://schemas.microsoft.com/office/drawing/2014/main" id="{C9BD7E80-47FB-1BEA-D997-CA4566A61C33}"/>
              </a:ext>
            </a:extLst>
          </p:cNvPr>
          <p:cNvCxnSpPr/>
          <p:nvPr/>
        </p:nvCxnSpPr>
        <p:spPr>
          <a:xfrm>
            <a:off x="4669405" y="6239113"/>
            <a:ext cx="0" cy="188320"/>
          </a:xfrm>
          <a:prstGeom prst="line">
            <a:avLst/>
          </a:prstGeom>
          <a:noFill/>
          <a:ln w="9525" cap="flat" cmpd="sng" algn="ctr">
            <a:solidFill>
              <a:sysClr val="windowText" lastClr="000000"/>
            </a:solidFill>
            <a:prstDash val="solid"/>
          </a:ln>
          <a:effectLst/>
        </p:spPr>
      </p:cxnSp>
      <p:cxnSp>
        <p:nvCxnSpPr>
          <p:cNvPr id="45" name="Straight Connector 44">
            <a:extLst>
              <a:ext uri="{FF2B5EF4-FFF2-40B4-BE49-F238E27FC236}">
                <a16:creationId xmlns:a16="http://schemas.microsoft.com/office/drawing/2014/main" id="{70B6BADE-78F1-207D-E87F-2DD3A15A79FD}"/>
              </a:ext>
            </a:extLst>
          </p:cNvPr>
          <p:cNvCxnSpPr/>
          <p:nvPr/>
        </p:nvCxnSpPr>
        <p:spPr>
          <a:xfrm>
            <a:off x="4795369" y="6239113"/>
            <a:ext cx="0" cy="188320"/>
          </a:xfrm>
          <a:prstGeom prst="line">
            <a:avLst/>
          </a:prstGeom>
          <a:noFill/>
          <a:ln w="9525" cap="flat" cmpd="sng" algn="ctr">
            <a:solidFill>
              <a:sysClr val="windowText" lastClr="000000"/>
            </a:solidFill>
            <a:prstDash val="solid"/>
          </a:ln>
          <a:effectLst/>
        </p:spPr>
      </p:cxnSp>
      <p:cxnSp>
        <p:nvCxnSpPr>
          <p:cNvPr id="46" name="Straight Connector 45">
            <a:extLst>
              <a:ext uri="{FF2B5EF4-FFF2-40B4-BE49-F238E27FC236}">
                <a16:creationId xmlns:a16="http://schemas.microsoft.com/office/drawing/2014/main" id="{E78E30B8-BF67-1238-0251-4131EB39BCCF}"/>
              </a:ext>
            </a:extLst>
          </p:cNvPr>
          <p:cNvCxnSpPr/>
          <p:nvPr/>
        </p:nvCxnSpPr>
        <p:spPr>
          <a:xfrm>
            <a:off x="4921333" y="6239113"/>
            <a:ext cx="0" cy="188320"/>
          </a:xfrm>
          <a:prstGeom prst="line">
            <a:avLst/>
          </a:prstGeom>
          <a:noFill/>
          <a:ln w="9525" cap="flat" cmpd="sng" algn="ctr">
            <a:solidFill>
              <a:sysClr val="windowText" lastClr="000000"/>
            </a:solidFill>
            <a:prstDash val="solid"/>
          </a:ln>
          <a:effectLst/>
        </p:spPr>
      </p:cxnSp>
      <p:cxnSp>
        <p:nvCxnSpPr>
          <p:cNvPr id="47" name="Straight Connector 46">
            <a:extLst>
              <a:ext uri="{FF2B5EF4-FFF2-40B4-BE49-F238E27FC236}">
                <a16:creationId xmlns:a16="http://schemas.microsoft.com/office/drawing/2014/main" id="{96159817-0D34-8177-41D9-BB47F0BA6B25}"/>
              </a:ext>
            </a:extLst>
          </p:cNvPr>
          <p:cNvCxnSpPr/>
          <p:nvPr/>
        </p:nvCxnSpPr>
        <p:spPr>
          <a:xfrm>
            <a:off x="5047296" y="6239113"/>
            <a:ext cx="0" cy="188320"/>
          </a:xfrm>
          <a:prstGeom prst="line">
            <a:avLst/>
          </a:prstGeom>
          <a:noFill/>
          <a:ln w="9525" cap="flat" cmpd="sng" algn="ctr">
            <a:solidFill>
              <a:sysClr val="windowText" lastClr="000000"/>
            </a:solidFill>
            <a:prstDash val="solid"/>
          </a:ln>
          <a:effectLst/>
        </p:spPr>
      </p:cxnSp>
      <p:cxnSp>
        <p:nvCxnSpPr>
          <p:cNvPr id="48" name="Straight Connector 47">
            <a:extLst>
              <a:ext uri="{FF2B5EF4-FFF2-40B4-BE49-F238E27FC236}">
                <a16:creationId xmlns:a16="http://schemas.microsoft.com/office/drawing/2014/main" id="{2753ADF5-9F1F-3AA6-B3CC-89F72172E7E0}"/>
              </a:ext>
            </a:extLst>
          </p:cNvPr>
          <p:cNvCxnSpPr/>
          <p:nvPr/>
        </p:nvCxnSpPr>
        <p:spPr>
          <a:xfrm>
            <a:off x="5173259" y="6239113"/>
            <a:ext cx="0" cy="188320"/>
          </a:xfrm>
          <a:prstGeom prst="line">
            <a:avLst/>
          </a:prstGeom>
          <a:noFill/>
          <a:ln w="9525" cap="flat" cmpd="sng" algn="ctr">
            <a:solidFill>
              <a:sysClr val="windowText" lastClr="000000"/>
            </a:solidFill>
            <a:prstDash val="solid"/>
          </a:ln>
          <a:effectLst/>
        </p:spPr>
      </p:cxnSp>
      <p:cxnSp>
        <p:nvCxnSpPr>
          <p:cNvPr id="49" name="Straight Connector 48">
            <a:extLst>
              <a:ext uri="{FF2B5EF4-FFF2-40B4-BE49-F238E27FC236}">
                <a16:creationId xmlns:a16="http://schemas.microsoft.com/office/drawing/2014/main" id="{56DE4B16-E08B-6353-31D3-C76778EFC564}"/>
              </a:ext>
            </a:extLst>
          </p:cNvPr>
          <p:cNvCxnSpPr/>
          <p:nvPr/>
        </p:nvCxnSpPr>
        <p:spPr>
          <a:xfrm>
            <a:off x="5299223" y="6239113"/>
            <a:ext cx="0" cy="188320"/>
          </a:xfrm>
          <a:prstGeom prst="line">
            <a:avLst/>
          </a:prstGeom>
          <a:noFill/>
          <a:ln w="9525" cap="flat" cmpd="sng" algn="ctr">
            <a:solidFill>
              <a:sysClr val="windowText" lastClr="000000"/>
            </a:solidFill>
            <a:prstDash val="solid"/>
          </a:ln>
          <a:effectLst/>
        </p:spPr>
      </p:cxnSp>
      <p:cxnSp>
        <p:nvCxnSpPr>
          <p:cNvPr id="50" name="Straight Connector 49">
            <a:extLst>
              <a:ext uri="{FF2B5EF4-FFF2-40B4-BE49-F238E27FC236}">
                <a16:creationId xmlns:a16="http://schemas.microsoft.com/office/drawing/2014/main" id="{564A192B-F50F-083B-EA1E-9AB5F41C6ADC}"/>
              </a:ext>
            </a:extLst>
          </p:cNvPr>
          <p:cNvCxnSpPr/>
          <p:nvPr/>
        </p:nvCxnSpPr>
        <p:spPr>
          <a:xfrm>
            <a:off x="5425186" y="6239113"/>
            <a:ext cx="0" cy="188320"/>
          </a:xfrm>
          <a:prstGeom prst="line">
            <a:avLst/>
          </a:prstGeom>
          <a:noFill/>
          <a:ln w="9525" cap="flat" cmpd="sng" algn="ctr">
            <a:solidFill>
              <a:sysClr val="windowText" lastClr="000000"/>
            </a:solidFill>
            <a:prstDash val="solid"/>
          </a:ln>
          <a:effectLst/>
        </p:spPr>
      </p:cxnSp>
      <p:cxnSp>
        <p:nvCxnSpPr>
          <p:cNvPr id="51" name="Straight Connector 50">
            <a:extLst>
              <a:ext uri="{FF2B5EF4-FFF2-40B4-BE49-F238E27FC236}">
                <a16:creationId xmlns:a16="http://schemas.microsoft.com/office/drawing/2014/main" id="{73A81ED7-8157-7106-E7BE-E409454F97E5}"/>
              </a:ext>
            </a:extLst>
          </p:cNvPr>
          <p:cNvCxnSpPr/>
          <p:nvPr/>
        </p:nvCxnSpPr>
        <p:spPr>
          <a:xfrm>
            <a:off x="5551150" y="6239113"/>
            <a:ext cx="0" cy="188320"/>
          </a:xfrm>
          <a:prstGeom prst="line">
            <a:avLst/>
          </a:prstGeom>
          <a:noFill/>
          <a:ln w="9525" cap="flat" cmpd="sng" algn="ctr">
            <a:solidFill>
              <a:sysClr val="windowText" lastClr="000000"/>
            </a:solidFill>
            <a:prstDash val="solid"/>
          </a:ln>
          <a:effectLst/>
        </p:spPr>
      </p:cxnSp>
      <p:cxnSp>
        <p:nvCxnSpPr>
          <p:cNvPr id="52" name="Straight Connector 51">
            <a:extLst>
              <a:ext uri="{FF2B5EF4-FFF2-40B4-BE49-F238E27FC236}">
                <a16:creationId xmlns:a16="http://schemas.microsoft.com/office/drawing/2014/main" id="{1C7C00F6-EC9B-5511-3B86-9530B408F1CC}"/>
              </a:ext>
            </a:extLst>
          </p:cNvPr>
          <p:cNvCxnSpPr/>
          <p:nvPr/>
        </p:nvCxnSpPr>
        <p:spPr>
          <a:xfrm>
            <a:off x="5677113" y="6050791"/>
            <a:ext cx="0" cy="376642"/>
          </a:xfrm>
          <a:prstGeom prst="line">
            <a:avLst/>
          </a:prstGeom>
          <a:noFill/>
          <a:ln w="19050" cap="flat" cmpd="sng" algn="ctr">
            <a:solidFill>
              <a:sysClr val="windowText" lastClr="000000"/>
            </a:solidFill>
            <a:prstDash val="solid"/>
          </a:ln>
          <a:effectLst/>
        </p:spPr>
      </p:cxnSp>
      <p:cxnSp>
        <p:nvCxnSpPr>
          <p:cNvPr id="53" name="Straight Connector 52">
            <a:extLst>
              <a:ext uri="{FF2B5EF4-FFF2-40B4-BE49-F238E27FC236}">
                <a16:creationId xmlns:a16="http://schemas.microsoft.com/office/drawing/2014/main" id="{AEF8525F-CF83-3D35-64CB-776EB2C654F0}"/>
              </a:ext>
            </a:extLst>
          </p:cNvPr>
          <p:cNvCxnSpPr/>
          <p:nvPr/>
        </p:nvCxnSpPr>
        <p:spPr>
          <a:xfrm>
            <a:off x="5803077" y="6239113"/>
            <a:ext cx="0" cy="188320"/>
          </a:xfrm>
          <a:prstGeom prst="line">
            <a:avLst/>
          </a:prstGeom>
          <a:noFill/>
          <a:ln w="9525" cap="flat" cmpd="sng" algn="ctr">
            <a:solidFill>
              <a:sysClr val="windowText" lastClr="000000"/>
            </a:solidFill>
            <a:prstDash val="solid"/>
          </a:ln>
          <a:effectLst/>
        </p:spPr>
      </p:cxnSp>
      <p:cxnSp>
        <p:nvCxnSpPr>
          <p:cNvPr id="54" name="Straight Connector 53">
            <a:extLst>
              <a:ext uri="{FF2B5EF4-FFF2-40B4-BE49-F238E27FC236}">
                <a16:creationId xmlns:a16="http://schemas.microsoft.com/office/drawing/2014/main" id="{F27EA5FD-C864-E585-875F-3AF8F723B25E}"/>
              </a:ext>
            </a:extLst>
          </p:cNvPr>
          <p:cNvCxnSpPr/>
          <p:nvPr/>
        </p:nvCxnSpPr>
        <p:spPr>
          <a:xfrm>
            <a:off x="5929040" y="6239113"/>
            <a:ext cx="0" cy="188320"/>
          </a:xfrm>
          <a:prstGeom prst="line">
            <a:avLst/>
          </a:prstGeom>
          <a:noFill/>
          <a:ln w="9525" cap="flat" cmpd="sng" algn="ctr">
            <a:solidFill>
              <a:sysClr val="windowText" lastClr="000000"/>
            </a:solidFill>
            <a:prstDash val="solid"/>
          </a:ln>
          <a:effectLst/>
        </p:spPr>
      </p:cxnSp>
      <p:cxnSp>
        <p:nvCxnSpPr>
          <p:cNvPr id="55" name="Straight Connector 54">
            <a:extLst>
              <a:ext uri="{FF2B5EF4-FFF2-40B4-BE49-F238E27FC236}">
                <a16:creationId xmlns:a16="http://schemas.microsoft.com/office/drawing/2014/main" id="{70757F98-2FC3-CD77-46D9-B6492EBA505F}"/>
              </a:ext>
            </a:extLst>
          </p:cNvPr>
          <p:cNvCxnSpPr/>
          <p:nvPr/>
        </p:nvCxnSpPr>
        <p:spPr>
          <a:xfrm>
            <a:off x="6055005" y="6239113"/>
            <a:ext cx="0" cy="188320"/>
          </a:xfrm>
          <a:prstGeom prst="line">
            <a:avLst/>
          </a:prstGeom>
          <a:noFill/>
          <a:ln w="9525" cap="flat" cmpd="sng" algn="ctr">
            <a:solidFill>
              <a:sysClr val="windowText" lastClr="000000"/>
            </a:solidFill>
            <a:prstDash val="solid"/>
          </a:ln>
          <a:effectLst/>
        </p:spPr>
      </p:cxnSp>
      <p:cxnSp>
        <p:nvCxnSpPr>
          <p:cNvPr id="56" name="Straight Connector 55">
            <a:extLst>
              <a:ext uri="{FF2B5EF4-FFF2-40B4-BE49-F238E27FC236}">
                <a16:creationId xmlns:a16="http://schemas.microsoft.com/office/drawing/2014/main" id="{1B437A49-70C6-ECE8-26C7-CB13609009AA}"/>
              </a:ext>
            </a:extLst>
          </p:cNvPr>
          <p:cNvCxnSpPr/>
          <p:nvPr/>
        </p:nvCxnSpPr>
        <p:spPr>
          <a:xfrm>
            <a:off x="6180967" y="6239113"/>
            <a:ext cx="0" cy="188320"/>
          </a:xfrm>
          <a:prstGeom prst="line">
            <a:avLst/>
          </a:prstGeom>
          <a:noFill/>
          <a:ln w="9525" cap="flat" cmpd="sng" algn="ctr">
            <a:solidFill>
              <a:sysClr val="windowText" lastClr="000000"/>
            </a:solidFill>
            <a:prstDash val="solid"/>
          </a:ln>
          <a:effectLst/>
        </p:spPr>
      </p:cxnSp>
      <p:cxnSp>
        <p:nvCxnSpPr>
          <p:cNvPr id="57" name="Straight Connector 56">
            <a:extLst>
              <a:ext uri="{FF2B5EF4-FFF2-40B4-BE49-F238E27FC236}">
                <a16:creationId xmlns:a16="http://schemas.microsoft.com/office/drawing/2014/main" id="{BAF30B44-A642-EDFF-D4C6-A746E3E1120D}"/>
              </a:ext>
            </a:extLst>
          </p:cNvPr>
          <p:cNvCxnSpPr/>
          <p:nvPr/>
        </p:nvCxnSpPr>
        <p:spPr>
          <a:xfrm>
            <a:off x="6306931" y="6239113"/>
            <a:ext cx="0" cy="188320"/>
          </a:xfrm>
          <a:prstGeom prst="line">
            <a:avLst/>
          </a:prstGeom>
          <a:noFill/>
          <a:ln w="9525" cap="flat" cmpd="sng" algn="ctr">
            <a:solidFill>
              <a:sysClr val="windowText" lastClr="000000"/>
            </a:solidFill>
            <a:prstDash val="solid"/>
          </a:ln>
          <a:effectLst/>
        </p:spPr>
      </p:cxnSp>
      <p:cxnSp>
        <p:nvCxnSpPr>
          <p:cNvPr id="58" name="Straight Connector 57">
            <a:extLst>
              <a:ext uri="{FF2B5EF4-FFF2-40B4-BE49-F238E27FC236}">
                <a16:creationId xmlns:a16="http://schemas.microsoft.com/office/drawing/2014/main" id="{08AE0931-F7FB-7EDD-88B6-9611DEDB3C5D}"/>
              </a:ext>
            </a:extLst>
          </p:cNvPr>
          <p:cNvCxnSpPr/>
          <p:nvPr/>
        </p:nvCxnSpPr>
        <p:spPr>
          <a:xfrm>
            <a:off x="6432894" y="6239113"/>
            <a:ext cx="0" cy="188320"/>
          </a:xfrm>
          <a:prstGeom prst="line">
            <a:avLst/>
          </a:prstGeom>
          <a:noFill/>
          <a:ln w="9525" cap="flat" cmpd="sng" algn="ctr">
            <a:solidFill>
              <a:sysClr val="windowText" lastClr="000000"/>
            </a:solidFill>
            <a:prstDash val="solid"/>
          </a:ln>
          <a:effectLst/>
        </p:spPr>
      </p:cxnSp>
      <p:cxnSp>
        <p:nvCxnSpPr>
          <p:cNvPr id="59" name="Straight Connector 58">
            <a:extLst>
              <a:ext uri="{FF2B5EF4-FFF2-40B4-BE49-F238E27FC236}">
                <a16:creationId xmlns:a16="http://schemas.microsoft.com/office/drawing/2014/main" id="{BC22DCDD-61B2-091B-37C0-30A71514D9AF}"/>
              </a:ext>
            </a:extLst>
          </p:cNvPr>
          <p:cNvCxnSpPr/>
          <p:nvPr/>
        </p:nvCxnSpPr>
        <p:spPr>
          <a:xfrm>
            <a:off x="6558858" y="6239113"/>
            <a:ext cx="0" cy="188320"/>
          </a:xfrm>
          <a:prstGeom prst="line">
            <a:avLst/>
          </a:prstGeom>
          <a:noFill/>
          <a:ln w="9525" cap="flat" cmpd="sng" algn="ctr">
            <a:solidFill>
              <a:sysClr val="windowText" lastClr="000000"/>
            </a:solidFill>
            <a:prstDash val="solid"/>
          </a:ln>
          <a:effectLst/>
        </p:spPr>
      </p:cxnSp>
      <p:cxnSp>
        <p:nvCxnSpPr>
          <p:cNvPr id="60" name="Straight Connector 59">
            <a:extLst>
              <a:ext uri="{FF2B5EF4-FFF2-40B4-BE49-F238E27FC236}">
                <a16:creationId xmlns:a16="http://schemas.microsoft.com/office/drawing/2014/main" id="{3AC698EE-2C4A-F69A-4C68-A5540582C23A}"/>
              </a:ext>
            </a:extLst>
          </p:cNvPr>
          <p:cNvCxnSpPr/>
          <p:nvPr/>
        </p:nvCxnSpPr>
        <p:spPr>
          <a:xfrm>
            <a:off x="6684822" y="6239113"/>
            <a:ext cx="0" cy="188320"/>
          </a:xfrm>
          <a:prstGeom prst="line">
            <a:avLst/>
          </a:prstGeom>
          <a:noFill/>
          <a:ln w="9525" cap="flat" cmpd="sng" algn="ctr">
            <a:solidFill>
              <a:sysClr val="windowText" lastClr="000000"/>
            </a:solidFill>
            <a:prstDash val="solid"/>
          </a:ln>
          <a:effectLst/>
        </p:spPr>
      </p:cxnSp>
      <p:cxnSp>
        <p:nvCxnSpPr>
          <p:cNvPr id="61" name="Straight Connector 60">
            <a:extLst>
              <a:ext uri="{FF2B5EF4-FFF2-40B4-BE49-F238E27FC236}">
                <a16:creationId xmlns:a16="http://schemas.microsoft.com/office/drawing/2014/main" id="{0383DC0A-94A0-D026-2860-C50B228E35C0}"/>
              </a:ext>
            </a:extLst>
          </p:cNvPr>
          <p:cNvCxnSpPr/>
          <p:nvPr/>
        </p:nvCxnSpPr>
        <p:spPr>
          <a:xfrm>
            <a:off x="6810784" y="6239113"/>
            <a:ext cx="0" cy="188320"/>
          </a:xfrm>
          <a:prstGeom prst="line">
            <a:avLst/>
          </a:prstGeom>
          <a:noFill/>
          <a:ln w="9525" cap="flat" cmpd="sng" algn="ctr">
            <a:solidFill>
              <a:sysClr val="windowText" lastClr="000000"/>
            </a:solidFill>
            <a:prstDash val="solid"/>
          </a:ln>
          <a:effectLst/>
        </p:spPr>
      </p:cxnSp>
      <p:cxnSp>
        <p:nvCxnSpPr>
          <p:cNvPr id="62" name="Straight Connector 61">
            <a:extLst>
              <a:ext uri="{FF2B5EF4-FFF2-40B4-BE49-F238E27FC236}">
                <a16:creationId xmlns:a16="http://schemas.microsoft.com/office/drawing/2014/main" id="{59D2154D-7B8F-6F2A-2AA7-660521249F27}"/>
              </a:ext>
            </a:extLst>
          </p:cNvPr>
          <p:cNvCxnSpPr/>
          <p:nvPr/>
        </p:nvCxnSpPr>
        <p:spPr>
          <a:xfrm>
            <a:off x="6936748" y="6050791"/>
            <a:ext cx="0" cy="376642"/>
          </a:xfrm>
          <a:prstGeom prst="line">
            <a:avLst/>
          </a:prstGeom>
          <a:noFill/>
          <a:ln w="25400" cap="flat" cmpd="sng" algn="ctr">
            <a:solidFill>
              <a:sysClr val="windowText" lastClr="000000"/>
            </a:solidFill>
            <a:prstDash val="solid"/>
          </a:ln>
          <a:effectLst/>
        </p:spPr>
      </p:cxnSp>
      <p:cxnSp>
        <p:nvCxnSpPr>
          <p:cNvPr id="63" name="Straight Connector 62">
            <a:extLst>
              <a:ext uri="{FF2B5EF4-FFF2-40B4-BE49-F238E27FC236}">
                <a16:creationId xmlns:a16="http://schemas.microsoft.com/office/drawing/2014/main" id="{2D2E3BDC-65E1-3477-4D18-93FE37291B93}"/>
              </a:ext>
            </a:extLst>
          </p:cNvPr>
          <p:cNvCxnSpPr/>
          <p:nvPr/>
        </p:nvCxnSpPr>
        <p:spPr>
          <a:xfrm>
            <a:off x="7062713" y="6239113"/>
            <a:ext cx="0" cy="188320"/>
          </a:xfrm>
          <a:prstGeom prst="line">
            <a:avLst/>
          </a:prstGeom>
          <a:noFill/>
          <a:ln w="9525" cap="flat" cmpd="sng" algn="ctr">
            <a:solidFill>
              <a:sysClr val="windowText" lastClr="000000"/>
            </a:solidFill>
            <a:prstDash val="solid"/>
          </a:ln>
          <a:effectLst/>
        </p:spPr>
      </p:cxnSp>
      <p:cxnSp>
        <p:nvCxnSpPr>
          <p:cNvPr id="64" name="Straight Connector 63">
            <a:extLst>
              <a:ext uri="{FF2B5EF4-FFF2-40B4-BE49-F238E27FC236}">
                <a16:creationId xmlns:a16="http://schemas.microsoft.com/office/drawing/2014/main" id="{DBD380C4-BA31-3825-02FF-BD1207A404DB}"/>
              </a:ext>
            </a:extLst>
          </p:cNvPr>
          <p:cNvCxnSpPr/>
          <p:nvPr/>
        </p:nvCxnSpPr>
        <p:spPr>
          <a:xfrm>
            <a:off x="7188675" y="6239113"/>
            <a:ext cx="0" cy="188320"/>
          </a:xfrm>
          <a:prstGeom prst="line">
            <a:avLst/>
          </a:prstGeom>
          <a:noFill/>
          <a:ln w="9525" cap="flat" cmpd="sng" algn="ctr">
            <a:solidFill>
              <a:sysClr val="windowText" lastClr="000000"/>
            </a:solidFill>
            <a:prstDash val="solid"/>
          </a:ln>
          <a:effectLst/>
        </p:spPr>
      </p:cxnSp>
      <p:cxnSp>
        <p:nvCxnSpPr>
          <p:cNvPr id="65" name="Straight Connector 64">
            <a:extLst>
              <a:ext uri="{FF2B5EF4-FFF2-40B4-BE49-F238E27FC236}">
                <a16:creationId xmlns:a16="http://schemas.microsoft.com/office/drawing/2014/main" id="{C4E662EF-E23A-4220-CEB7-53FAD62C6694}"/>
              </a:ext>
            </a:extLst>
          </p:cNvPr>
          <p:cNvCxnSpPr/>
          <p:nvPr/>
        </p:nvCxnSpPr>
        <p:spPr>
          <a:xfrm>
            <a:off x="7314639" y="6239113"/>
            <a:ext cx="0" cy="188320"/>
          </a:xfrm>
          <a:prstGeom prst="line">
            <a:avLst/>
          </a:prstGeom>
          <a:noFill/>
          <a:ln w="9525" cap="flat" cmpd="sng" algn="ctr">
            <a:solidFill>
              <a:sysClr val="windowText" lastClr="000000"/>
            </a:solidFill>
            <a:prstDash val="solid"/>
          </a:ln>
          <a:effectLst/>
        </p:spPr>
      </p:cxnSp>
      <p:cxnSp>
        <p:nvCxnSpPr>
          <p:cNvPr id="66" name="Straight Connector 65">
            <a:extLst>
              <a:ext uri="{FF2B5EF4-FFF2-40B4-BE49-F238E27FC236}">
                <a16:creationId xmlns:a16="http://schemas.microsoft.com/office/drawing/2014/main" id="{4153C135-A0AA-078E-A527-663A8852430D}"/>
              </a:ext>
            </a:extLst>
          </p:cNvPr>
          <p:cNvCxnSpPr/>
          <p:nvPr/>
        </p:nvCxnSpPr>
        <p:spPr>
          <a:xfrm>
            <a:off x="7440601" y="6239113"/>
            <a:ext cx="0" cy="188320"/>
          </a:xfrm>
          <a:prstGeom prst="line">
            <a:avLst/>
          </a:prstGeom>
          <a:noFill/>
          <a:ln w="9525" cap="flat" cmpd="sng" algn="ctr">
            <a:solidFill>
              <a:sysClr val="windowText" lastClr="000000"/>
            </a:solidFill>
            <a:prstDash val="solid"/>
          </a:ln>
          <a:effectLst/>
        </p:spPr>
      </p:cxnSp>
      <p:cxnSp>
        <p:nvCxnSpPr>
          <p:cNvPr id="67" name="Straight Connector 66">
            <a:extLst>
              <a:ext uri="{FF2B5EF4-FFF2-40B4-BE49-F238E27FC236}">
                <a16:creationId xmlns:a16="http://schemas.microsoft.com/office/drawing/2014/main" id="{FBA7372A-03B5-A37F-E302-23A27E0F3FFF}"/>
              </a:ext>
            </a:extLst>
          </p:cNvPr>
          <p:cNvCxnSpPr/>
          <p:nvPr/>
        </p:nvCxnSpPr>
        <p:spPr>
          <a:xfrm>
            <a:off x="7566566" y="6239113"/>
            <a:ext cx="0" cy="188320"/>
          </a:xfrm>
          <a:prstGeom prst="line">
            <a:avLst/>
          </a:prstGeom>
          <a:noFill/>
          <a:ln w="9525" cap="flat" cmpd="sng" algn="ctr">
            <a:solidFill>
              <a:sysClr val="windowText" lastClr="000000"/>
            </a:solidFill>
            <a:prstDash val="solid"/>
          </a:ln>
          <a:effectLst/>
        </p:spPr>
      </p:cxnSp>
      <p:cxnSp>
        <p:nvCxnSpPr>
          <p:cNvPr id="68" name="Straight Connector 67">
            <a:extLst>
              <a:ext uri="{FF2B5EF4-FFF2-40B4-BE49-F238E27FC236}">
                <a16:creationId xmlns:a16="http://schemas.microsoft.com/office/drawing/2014/main" id="{38F54316-8E41-4DFA-D56E-76E923E51A46}"/>
              </a:ext>
            </a:extLst>
          </p:cNvPr>
          <p:cNvCxnSpPr/>
          <p:nvPr/>
        </p:nvCxnSpPr>
        <p:spPr>
          <a:xfrm>
            <a:off x="7692530" y="6239113"/>
            <a:ext cx="0" cy="188320"/>
          </a:xfrm>
          <a:prstGeom prst="line">
            <a:avLst/>
          </a:prstGeom>
          <a:noFill/>
          <a:ln w="9525" cap="flat" cmpd="sng" algn="ctr">
            <a:solidFill>
              <a:sysClr val="windowText" lastClr="000000"/>
            </a:solidFill>
            <a:prstDash val="solid"/>
          </a:ln>
          <a:effectLst/>
        </p:spPr>
      </p:cxnSp>
      <p:cxnSp>
        <p:nvCxnSpPr>
          <p:cNvPr id="69" name="Straight Connector 68">
            <a:extLst>
              <a:ext uri="{FF2B5EF4-FFF2-40B4-BE49-F238E27FC236}">
                <a16:creationId xmlns:a16="http://schemas.microsoft.com/office/drawing/2014/main" id="{A2F8099E-2AA5-49F5-A3D7-B21635707D76}"/>
              </a:ext>
            </a:extLst>
          </p:cNvPr>
          <p:cNvCxnSpPr/>
          <p:nvPr/>
        </p:nvCxnSpPr>
        <p:spPr>
          <a:xfrm>
            <a:off x="7818493" y="6239113"/>
            <a:ext cx="0" cy="188320"/>
          </a:xfrm>
          <a:prstGeom prst="line">
            <a:avLst/>
          </a:prstGeom>
          <a:noFill/>
          <a:ln w="9525" cap="flat" cmpd="sng" algn="ctr">
            <a:solidFill>
              <a:sysClr val="windowText" lastClr="000000"/>
            </a:solidFill>
            <a:prstDash val="solid"/>
          </a:ln>
          <a:effectLst/>
        </p:spPr>
      </p:cxnSp>
      <p:cxnSp>
        <p:nvCxnSpPr>
          <p:cNvPr id="70" name="Straight Connector 69">
            <a:extLst>
              <a:ext uri="{FF2B5EF4-FFF2-40B4-BE49-F238E27FC236}">
                <a16:creationId xmlns:a16="http://schemas.microsoft.com/office/drawing/2014/main" id="{612F9146-63DA-C72E-2726-5C952EE3FFFE}"/>
              </a:ext>
            </a:extLst>
          </p:cNvPr>
          <p:cNvCxnSpPr/>
          <p:nvPr/>
        </p:nvCxnSpPr>
        <p:spPr>
          <a:xfrm>
            <a:off x="7944456" y="6239113"/>
            <a:ext cx="0" cy="188320"/>
          </a:xfrm>
          <a:prstGeom prst="line">
            <a:avLst/>
          </a:prstGeom>
          <a:noFill/>
          <a:ln w="9525" cap="flat" cmpd="sng" algn="ctr">
            <a:solidFill>
              <a:sysClr val="windowText" lastClr="000000"/>
            </a:solidFill>
            <a:prstDash val="solid"/>
          </a:ln>
          <a:effectLst/>
        </p:spPr>
      </p:cxnSp>
      <p:cxnSp>
        <p:nvCxnSpPr>
          <p:cNvPr id="71" name="Straight Connector 70">
            <a:extLst>
              <a:ext uri="{FF2B5EF4-FFF2-40B4-BE49-F238E27FC236}">
                <a16:creationId xmlns:a16="http://schemas.microsoft.com/office/drawing/2014/main" id="{D32D22BE-F294-9288-9EEA-4265A926FC23}"/>
              </a:ext>
            </a:extLst>
          </p:cNvPr>
          <p:cNvCxnSpPr/>
          <p:nvPr/>
        </p:nvCxnSpPr>
        <p:spPr>
          <a:xfrm>
            <a:off x="8070419" y="6239113"/>
            <a:ext cx="0" cy="188320"/>
          </a:xfrm>
          <a:prstGeom prst="line">
            <a:avLst/>
          </a:prstGeom>
          <a:noFill/>
          <a:ln w="9525" cap="flat" cmpd="sng" algn="ctr">
            <a:solidFill>
              <a:sysClr val="windowText" lastClr="000000"/>
            </a:solidFill>
            <a:prstDash val="solid"/>
          </a:ln>
          <a:effectLst/>
        </p:spPr>
      </p:cxnSp>
      <p:cxnSp>
        <p:nvCxnSpPr>
          <p:cNvPr id="72" name="Straight Connector 71">
            <a:extLst>
              <a:ext uri="{FF2B5EF4-FFF2-40B4-BE49-F238E27FC236}">
                <a16:creationId xmlns:a16="http://schemas.microsoft.com/office/drawing/2014/main" id="{45E48BB8-6930-83E4-453A-985CE0E195BB}"/>
              </a:ext>
            </a:extLst>
          </p:cNvPr>
          <p:cNvCxnSpPr/>
          <p:nvPr/>
        </p:nvCxnSpPr>
        <p:spPr>
          <a:xfrm>
            <a:off x="8196383" y="6050791"/>
            <a:ext cx="0" cy="376642"/>
          </a:xfrm>
          <a:prstGeom prst="line">
            <a:avLst/>
          </a:prstGeom>
          <a:noFill/>
          <a:ln w="25400" cap="flat" cmpd="sng" algn="ctr">
            <a:solidFill>
              <a:sysClr val="windowText" lastClr="000000"/>
            </a:solidFill>
            <a:prstDash val="solid"/>
          </a:ln>
          <a:effectLst/>
        </p:spPr>
      </p:cxnSp>
      <p:cxnSp>
        <p:nvCxnSpPr>
          <p:cNvPr id="73" name="Straight Connector 72">
            <a:extLst>
              <a:ext uri="{FF2B5EF4-FFF2-40B4-BE49-F238E27FC236}">
                <a16:creationId xmlns:a16="http://schemas.microsoft.com/office/drawing/2014/main" id="{02A6010E-B2F5-6225-11C2-7340931DE7FB}"/>
              </a:ext>
            </a:extLst>
          </p:cNvPr>
          <p:cNvCxnSpPr/>
          <p:nvPr/>
        </p:nvCxnSpPr>
        <p:spPr>
          <a:xfrm>
            <a:off x="8322347" y="6239113"/>
            <a:ext cx="0" cy="188320"/>
          </a:xfrm>
          <a:prstGeom prst="line">
            <a:avLst/>
          </a:prstGeom>
          <a:noFill/>
          <a:ln w="9525" cap="flat" cmpd="sng" algn="ctr">
            <a:solidFill>
              <a:sysClr val="windowText" lastClr="000000"/>
            </a:solidFill>
            <a:prstDash val="solid"/>
          </a:ln>
          <a:effectLst/>
        </p:spPr>
      </p:cxnSp>
      <p:cxnSp>
        <p:nvCxnSpPr>
          <p:cNvPr id="74" name="Straight Connector 73">
            <a:extLst>
              <a:ext uri="{FF2B5EF4-FFF2-40B4-BE49-F238E27FC236}">
                <a16:creationId xmlns:a16="http://schemas.microsoft.com/office/drawing/2014/main" id="{67A7A222-EBAD-C23E-2D0D-23D740167D36}"/>
              </a:ext>
            </a:extLst>
          </p:cNvPr>
          <p:cNvCxnSpPr/>
          <p:nvPr/>
        </p:nvCxnSpPr>
        <p:spPr>
          <a:xfrm>
            <a:off x="8448310" y="6239113"/>
            <a:ext cx="0" cy="188320"/>
          </a:xfrm>
          <a:prstGeom prst="line">
            <a:avLst/>
          </a:prstGeom>
          <a:noFill/>
          <a:ln w="9525" cap="flat" cmpd="sng" algn="ctr">
            <a:solidFill>
              <a:sysClr val="windowText" lastClr="000000"/>
            </a:solidFill>
            <a:prstDash val="solid"/>
          </a:ln>
          <a:effectLst/>
        </p:spPr>
      </p:cxnSp>
      <p:cxnSp>
        <p:nvCxnSpPr>
          <p:cNvPr id="75" name="Straight Connector 74">
            <a:extLst>
              <a:ext uri="{FF2B5EF4-FFF2-40B4-BE49-F238E27FC236}">
                <a16:creationId xmlns:a16="http://schemas.microsoft.com/office/drawing/2014/main" id="{CFE9745C-FB1C-530F-1B19-3284DEFB1608}"/>
              </a:ext>
            </a:extLst>
          </p:cNvPr>
          <p:cNvCxnSpPr/>
          <p:nvPr/>
        </p:nvCxnSpPr>
        <p:spPr>
          <a:xfrm>
            <a:off x="8574273" y="6239113"/>
            <a:ext cx="0" cy="188320"/>
          </a:xfrm>
          <a:prstGeom prst="line">
            <a:avLst/>
          </a:prstGeom>
          <a:noFill/>
          <a:ln w="9525" cap="flat" cmpd="sng" algn="ctr">
            <a:solidFill>
              <a:sysClr val="windowText" lastClr="000000"/>
            </a:solidFill>
            <a:prstDash val="solid"/>
          </a:ln>
          <a:effectLst/>
        </p:spPr>
      </p:cxnSp>
      <p:cxnSp>
        <p:nvCxnSpPr>
          <p:cNvPr id="76" name="Straight Connector 75">
            <a:extLst>
              <a:ext uri="{FF2B5EF4-FFF2-40B4-BE49-F238E27FC236}">
                <a16:creationId xmlns:a16="http://schemas.microsoft.com/office/drawing/2014/main" id="{481AB691-3792-C3E4-3A4F-6F0E6E27628C}"/>
              </a:ext>
            </a:extLst>
          </p:cNvPr>
          <p:cNvCxnSpPr/>
          <p:nvPr/>
        </p:nvCxnSpPr>
        <p:spPr>
          <a:xfrm>
            <a:off x="8700237" y="6239113"/>
            <a:ext cx="0" cy="188320"/>
          </a:xfrm>
          <a:prstGeom prst="line">
            <a:avLst/>
          </a:prstGeom>
          <a:noFill/>
          <a:ln w="9525" cap="flat" cmpd="sng" algn="ctr">
            <a:solidFill>
              <a:sysClr val="windowText" lastClr="000000"/>
            </a:solidFill>
            <a:prstDash val="solid"/>
          </a:ln>
          <a:effectLst/>
        </p:spPr>
      </p:cxnSp>
      <p:cxnSp>
        <p:nvCxnSpPr>
          <p:cNvPr id="77" name="Straight Connector 76">
            <a:extLst>
              <a:ext uri="{FF2B5EF4-FFF2-40B4-BE49-F238E27FC236}">
                <a16:creationId xmlns:a16="http://schemas.microsoft.com/office/drawing/2014/main" id="{DC3E4DBF-49CF-0DB2-CB77-5BF850F99FAB}"/>
              </a:ext>
            </a:extLst>
          </p:cNvPr>
          <p:cNvCxnSpPr/>
          <p:nvPr/>
        </p:nvCxnSpPr>
        <p:spPr>
          <a:xfrm>
            <a:off x="8826200" y="6239113"/>
            <a:ext cx="0" cy="188320"/>
          </a:xfrm>
          <a:prstGeom prst="line">
            <a:avLst/>
          </a:prstGeom>
          <a:noFill/>
          <a:ln w="9525" cap="flat" cmpd="sng" algn="ctr">
            <a:solidFill>
              <a:sysClr val="windowText" lastClr="000000"/>
            </a:solidFill>
            <a:prstDash val="solid"/>
          </a:ln>
          <a:effectLst/>
        </p:spPr>
      </p:cxnSp>
      <p:cxnSp>
        <p:nvCxnSpPr>
          <p:cNvPr id="78" name="Straight Connector 77">
            <a:extLst>
              <a:ext uri="{FF2B5EF4-FFF2-40B4-BE49-F238E27FC236}">
                <a16:creationId xmlns:a16="http://schemas.microsoft.com/office/drawing/2014/main" id="{B84A6031-839E-CBCA-A047-6F909E9009A4}"/>
              </a:ext>
            </a:extLst>
          </p:cNvPr>
          <p:cNvCxnSpPr/>
          <p:nvPr/>
        </p:nvCxnSpPr>
        <p:spPr>
          <a:xfrm>
            <a:off x="8952165" y="6239113"/>
            <a:ext cx="0" cy="188320"/>
          </a:xfrm>
          <a:prstGeom prst="line">
            <a:avLst/>
          </a:prstGeom>
          <a:noFill/>
          <a:ln w="9525" cap="flat" cmpd="sng" algn="ctr">
            <a:solidFill>
              <a:sysClr val="windowText" lastClr="000000"/>
            </a:solidFill>
            <a:prstDash val="solid"/>
          </a:ln>
          <a:effectLst/>
        </p:spPr>
      </p:cxnSp>
      <p:cxnSp>
        <p:nvCxnSpPr>
          <p:cNvPr id="79" name="Straight Connector 78">
            <a:extLst>
              <a:ext uri="{FF2B5EF4-FFF2-40B4-BE49-F238E27FC236}">
                <a16:creationId xmlns:a16="http://schemas.microsoft.com/office/drawing/2014/main" id="{2FD6A0A7-BDB9-0314-AA47-A8DB941FF10A}"/>
              </a:ext>
            </a:extLst>
          </p:cNvPr>
          <p:cNvCxnSpPr/>
          <p:nvPr/>
        </p:nvCxnSpPr>
        <p:spPr>
          <a:xfrm>
            <a:off x="9078127" y="6239113"/>
            <a:ext cx="0" cy="188320"/>
          </a:xfrm>
          <a:prstGeom prst="line">
            <a:avLst/>
          </a:prstGeom>
          <a:noFill/>
          <a:ln w="9525" cap="flat" cmpd="sng" algn="ctr">
            <a:solidFill>
              <a:sysClr val="windowText" lastClr="000000"/>
            </a:solidFill>
            <a:prstDash val="solid"/>
          </a:ln>
          <a:effectLst/>
        </p:spPr>
      </p:cxnSp>
      <p:cxnSp>
        <p:nvCxnSpPr>
          <p:cNvPr id="80" name="Straight Connector 79">
            <a:extLst>
              <a:ext uri="{FF2B5EF4-FFF2-40B4-BE49-F238E27FC236}">
                <a16:creationId xmlns:a16="http://schemas.microsoft.com/office/drawing/2014/main" id="{130DBCEE-477C-3F2E-C0BC-3A5A80C34EB0}"/>
              </a:ext>
            </a:extLst>
          </p:cNvPr>
          <p:cNvCxnSpPr/>
          <p:nvPr/>
        </p:nvCxnSpPr>
        <p:spPr>
          <a:xfrm>
            <a:off x="9204091" y="6239113"/>
            <a:ext cx="0" cy="188320"/>
          </a:xfrm>
          <a:prstGeom prst="line">
            <a:avLst/>
          </a:prstGeom>
          <a:noFill/>
          <a:ln w="9525" cap="flat" cmpd="sng" algn="ctr">
            <a:solidFill>
              <a:sysClr val="windowText" lastClr="000000"/>
            </a:solidFill>
            <a:prstDash val="solid"/>
          </a:ln>
          <a:effectLst/>
        </p:spPr>
      </p:cxnSp>
      <p:cxnSp>
        <p:nvCxnSpPr>
          <p:cNvPr id="81" name="Straight Connector 80">
            <a:extLst>
              <a:ext uri="{FF2B5EF4-FFF2-40B4-BE49-F238E27FC236}">
                <a16:creationId xmlns:a16="http://schemas.microsoft.com/office/drawing/2014/main" id="{C83F750A-946A-B804-D677-D634B6EA459C}"/>
              </a:ext>
            </a:extLst>
          </p:cNvPr>
          <p:cNvCxnSpPr/>
          <p:nvPr/>
        </p:nvCxnSpPr>
        <p:spPr>
          <a:xfrm>
            <a:off x="9330054" y="6239113"/>
            <a:ext cx="0" cy="188320"/>
          </a:xfrm>
          <a:prstGeom prst="line">
            <a:avLst/>
          </a:prstGeom>
          <a:noFill/>
          <a:ln w="9525" cap="flat" cmpd="sng" algn="ctr">
            <a:solidFill>
              <a:sysClr val="windowText" lastClr="000000"/>
            </a:solidFill>
            <a:prstDash val="solid"/>
          </a:ln>
          <a:effectLst/>
        </p:spPr>
      </p:cxnSp>
      <p:cxnSp>
        <p:nvCxnSpPr>
          <p:cNvPr id="82" name="Straight Connector 81">
            <a:extLst>
              <a:ext uri="{FF2B5EF4-FFF2-40B4-BE49-F238E27FC236}">
                <a16:creationId xmlns:a16="http://schemas.microsoft.com/office/drawing/2014/main" id="{487AD643-6640-8F1F-BF90-1814A6D59DA8}"/>
              </a:ext>
            </a:extLst>
          </p:cNvPr>
          <p:cNvCxnSpPr/>
          <p:nvPr/>
        </p:nvCxnSpPr>
        <p:spPr>
          <a:xfrm>
            <a:off x="9456018" y="6050791"/>
            <a:ext cx="0" cy="376642"/>
          </a:xfrm>
          <a:prstGeom prst="line">
            <a:avLst/>
          </a:prstGeom>
          <a:noFill/>
          <a:ln w="25400" cap="flat" cmpd="sng" algn="ctr">
            <a:solidFill>
              <a:sysClr val="windowText" lastClr="000000"/>
            </a:solidFill>
            <a:prstDash val="solid"/>
          </a:ln>
          <a:effectLst/>
        </p:spPr>
      </p:cxnSp>
      <p:cxnSp>
        <p:nvCxnSpPr>
          <p:cNvPr id="83" name="Straight Connector 82">
            <a:extLst>
              <a:ext uri="{FF2B5EF4-FFF2-40B4-BE49-F238E27FC236}">
                <a16:creationId xmlns:a16="http://schemas.microsoft.com/office/drawing/2014/main" id="{D0894BC2-F40E-7454-D373-7C5FE2C0F279}"/>
              </a:ext>
            </a:extLst>
          </p:cNvPr>
          <p:cNvCxnSpPr/>
          <p:nvPr/>
        </p:nvCxnSpPr>
        <p:spPr>
          <a:xfrm>
            <a:off x="9581982" y="6239113"/>
            <a:ext cx="0" cy="188320"/>
          </a:xfrm>
          <a:prstGeom prst="line">
            <a:avLst/>
          </a:prstGeom>
          <a:noFill/>
          <a:ln w="9525" cap="flat" cmpd="sng" algn="ctr">
            <a:solidFill>
              <a:sysClr val="windowText" lastClr="000000"/>
            </a:solidFill>
            <a:prstDash val="solid"/>
          </a:ln>
          <a:effectLst/>
        </p:spPr>
      </p:cxnSp>
      <p:cxnSp>
        <p:nvCxnSpPr>
          <p:cNvPr id="84" name="Straight Connector 83">
            <a:extLst>
              <a:ext uri="{FF2B5EF4-FFF2-40B4-BE49-F238E27FC236}">
                <a16:creationId xmlns:a16="http://schemas.microsoft.com/office/drawing/2014/main" id="{183B67ED-DDCB-89B2-C4CD-156A7A1B9847}"/>
              </a:ext>
            </a:extLst>
          </p:cNvPr>
          <p:cNvCxnSpPr/>
          <p:nvPr/>
        </p:nvCxnSpPr>
        <p:spPr>
          <a:xfrm>
            <a:off x="9707945" y="6239113"/>
            <a:ext cx="0" cy="188320"/>
          </a:xfrm>
          <a:prstGeom prst="line">
            <a:avLst/>
          </a:prstGeom>
          <a:noFill/>
          <a:ln w="9525" cap="flat" cmpd="sng" algn="ctr">
            <a:solidFill>
              <a:sysClr val="windowText" lastClr="000000"/>
            </a:solidFill>
            <a:prstDash val="solid"/>
          </a:ln>
          <a:effectLst/>
        </p:spPr>
      </p:cxnSp>
      <p:cxnSp>
        <p:nvCxnSpPr>
          <p:cNvPr id="85" name="Straight Connector 84">
            <a:extLst>
              <a:ext uri="{FF2B5EF4-FFF2-40B4-BE49-F238E27FC236}">
                <a16:creationId xmlns:a16="http://schemas.microsoft.com/office/drawing/2014/main" id="{FDC37862-4C69-D645-1CF9-6AF4060527E2}"/>
              </a:ext>
            </a:extLst>
          </p:cNvPr>
          <p:cNvCxnSpPr/>
          <p:nvPr/>
        </p:nvCxnSpPr>
        <p:spPr>
          <a:xfrm>
            <a:off x="9833908" y="6239113"/>
            <a:ext cx="0" cy="188320"/>
          </a:xfrm>
          <a:prstGeom prst="line">
            <a:avLst/>
          </a:prstGeom>
          <a:noFill/>
          <a:ln w="9525" cap="flat" cmpd="sng" algn="ctr">
            <a:solidFill>
              <a:sysClr val="windowText" lastClr="000000"/>
            </a:solidFill>
            <a:prstDash val="solid"/>
          </a:ln>
          <a:effectLst/>
        </p:spPr>
      </p:cxnSp>
      <p:cxnSp>
        <p:nvCxnSpPr>
          <p:cNvPr id="86" name="Straight Connector 85">
            <a:extLst>
              <a:ext uri="{FF2B5EF4-FFF2-40B4-BE49-F238E27FC236}">
                <a16:creationId xmlns:a16="http://schemas.microsoft.com/office/drawing/2014/main" id="{EE7BE20B-648D-2490-1AC3-AE61E0167FDA}"/>
              </a:ext>
            </a:extLst>
          </p:cNvPr>
          <p:cNvCxnSpPr/>
          <p:nvPr/>
        </p:nvCxnSpPr>
        <p:spPr>
          <a:xfrm>
            <a:off x="9959872" y="6239113"/>
            <a:ext cx="0" cy="188320"/>
          </a:xfrm>
          <a:prstGeom prst="line">
            <a:avLst/>
          </a:prstGeom>
          <a:noFill/>
          <a:ln w="9525" cap="flat" cmpd="sng" algn="ctr">
            <a:solidFill>
              <a:sysClr val="windowText" lastClr="000000"/>
            </a:solidFill>
            <a:prstDash val="solid"/>
          </a:ln>
          <a:effectLst/>
        </p:spPr>
      </p:cxnSp>
      <p:cxnSp>
        <p:nvCxnSpPr>
          <p:cNvPr id="87" name="Straight Connector 86">
            <a:extLst>
              <a:ext uri="{FF2B5EF4-FFF2-40B4-BE49-F238E27FC236}">
                <a16:creationId xmlns:a16="http://schemas.microsoft.com/office/drawing/2014/main" id="{A6F2DF1F-8D2A-E3F0-953D-DE9CA157F8E7}"/>
              </a:ext>
            </a:extLst>
          </p:cNvPr>
          <p:cNvCxnSpPr/>
          <p:nvPr/>
        </p:nvCxnSpPr>
        <p:spPr>
          <a:xfrm>
            <a:off x="10085835" y="6239113"/>
            <a:ext cx="0" cy="188320"/>
          </a:xfrm>
          <a:prstGeom prst="line">
            <a:avLst/>
          </a:prstGeom>
          <a:noFill/>
          <a:ln w="9525" cap="flat" cmpd="sng" algn="ctr">
            <a:solidFill>
              <a:sysClr val="windowText" lastClr="000000"/>
            </a:solidFill>
            <a:prstDash val="solid"/>
          </a:ln>
          <a:effectLst/>
        </p:spPr>
      </p:cxnSp>
      <p:cxnSp>
        <p:nvCxnSpPr>
          <p:cNvPr id="88" name="Straight Connector 87">
            <a:extLst>
              <a:ext uri="{FF2B5EF4-FFF2-40B4-BE49-F238E27FC236}">
                <a16:creationId xmlns:a16="http://schemas.microsoft.com/office/drawing/2014/main" id="{AE5D1859-9057-2E8A-5359-8CB1B10316E9}"/>
              </a:ext>
            </a:extLst>
          </p:cNvPr>
          <p:cNvCxnSpPr/>
          <p:nvPr/>
        </p:nvCxnSpPr>
        <p:spPr>
          <a:xfrm>
            <a:off x="10211799" y="6239113"/>
            <a:ext cx="0" cy="188320"/>
          </a:xfrm>
          <a:prstGeom prst="line">
            <a:avLst/>
          </a:prstGeom>
          <a:noFill/>
          <a:ln w="9525" cap="flat" cmpd="sng" algn="ctr">
            <a:solidFill>
              <a:sysClr val="windowText" lastClr="000000"/>
            </a:solidFill>
            <a:prstDash val="solid"/>
          </a:ln>
          <a:effectLst/>
        </p:spPr>
      </p:cxnSp>
      <p:cxnSp>
        <p:nvCxnSpPr>
          <p:cNvPr id="89" name="Straight Connector 88">
            <a:extLst>
              <a:ext uri="{FF2B5EF4-FFF2-40B4-BE49-F238E27FC236}">
                <a16:creationId xmlns:a16="http://schemas.microsoft.com/office/drawing/2014/main" id="{036C65F6-4F5C-7F35-3B83-9C278727F5E9}"/>
              </a:ext>
            </a:extLst>
          </p:cNvPr>
          <p:cNvCxnSpPr/>
          <p:nvPr/>
        </p:nvCxnSpPr>
        <p:spPr>
          <a:xfrm>
            <a:off x="10337762" y="6239113"/>
            <a:ext cx="0" cy="188320"/>
          </a:xfrm>
          <a:prstGeom prst="line">
            <a:avLst/>
          </a:prstGeom>
          <a:noFill/>
          <a:ln w="9525" cap="flat" cmpd="sng" algn="ctr">
            <a:solidFill>
              <a:sysClr val="windowText" lastClr="000000"/>
            </a:solidFill>
            <a:prstDash val="solid"/>
          </a:ln>
          <a:effectLst/>
        </p:spPr>
      </p:cxnSp>
      <p:cxnSp>
        <p:nvCxnSpPr>
          <p:cNvPr id="90" name="Straight Connector 89">
            <a:extLst>
              <a:ext uri="{FF2B5EF4-FFF2-40B4-BE49-F238E27FC236}">
                <a16:creationId xmlns:a16="http://schemas.microsoft.com/office/drawing/2014/main" id="{74ABEE34-CF1F-3BF7-8402-A974EF9C76ED}"/>
              </a:ext>
            </a:extLst>
          </p:cNvPr>
          <p:cNvCxnSpPr/>
          <p:nvPr/>
        </p:nvCxnSpPr>
        <p:spPr>
          <a:xfrm>
            <a:off x="10463726" y="6239113"/>
            <a:ext cx="0" cy="188320"/>
          </a:xfrm>
          <a:prstGeom prst="line">
            <a:avLst/>
          </a:prstGeom>
          <a:noFill/>
          <a:ln w="9525" cap="flat" cmpd="sng" algn="ctr">
            <a:solidFill>
              <a:sysClr val="windowText" lastClr="000000"/>
            </a:solidFill>
            <a:prstDash val="solid"/>
          </a:ln>
          <a:effectLst/>
        </p:spPr>
      </p:cxnSp>
      <p:cxnSp>
        <p:nvCxnSpPr>
          <p:cNvPr id="91" name="Straight Connector 90">
            <a:extLst>
              <a:ext uri="{FF2B5EF4-FFF2-40B4-BE49-F238E27FC236}">
                <a16:creationId xmlns:a16="http://schemas.microsoft.com/office/drawing/2014/main" id="{1CD439C8-C2AC-12B1-AECA-0B9C24CE658B}"/>
              </a:ext>
            </a:extLst>
          </p:cNvPr>
          <p:cNvCxnSpPr/>
          <p:nvPr/>
        </p:nvCxnSpPr>
        <p:spPr>
          <a:xfrm>
            <a:off x="10589689" y="6239113"/>
            <a:ext cx="0" cy="188320"/>
          </a:xfrm>
          <a:prstGeom prst="line">
            <a:avLst/>
          </a:prstGeom>
          <a:noFill/>
          <a:ln w="9525" cap="flat" cmpd="sng" algn="ctr">
            <a:solidFill>
              <a:sysClr val="windowText" lastClr="000000"/>
            </a:solidFill>
            <a:prstDash val="solid"/>
          </a:ln>
          <a:effectLst/>
        </p:spPr>
      </p:cxnSp>
      <p:cxnSp>
        <p:nvCxnSpPr>
          <p:cNvPr id="92" name="Straight Connector 91">
            <a:extLst>
              <a:ext uri="{FF2B5EF4-FFF2-40B4-BE49-F238E27FC236}">
                <a16:creationId xmlns:a16="http://schemas.microsoft.com/office/drawing/2014/main" id="{2B6AA435-49C6-66FA-107E-562650D6897C}"/>
              </a:ext>
            </a:extLst>
          </p:cNvPr>
          <p:cNvCxnSpPr/>
          <p:nvPr/>
        </p:nvCxnSpPr>
        <p:spPr>
          <a:xfrm>
            <a:off x="10715675" y="6050791"/>
            <a:ext cx="0" cy="376642"/>
          </a:xfrm>
          <a:prstGeom prst="line">
            <a:avLst/>
          </a:prstGeom>
          <a:noFill/>
          <a:ln w="25400" cap="flat" cmpd="sng" algn="ctr">
            <a:solidFill>
              <a:sysClr val="windowText" lastClr="000000"/>
            </a:solidFill>
            <a:prstDash val="solid"/>
          </a:ln>
          <a:effectLst/>
        </p:spPr>
      </p:cxnSp>
      <p:grpSp>
        <p:nvGrpSpPr>
          <p:cNvPr id="93" name="Group 92">
            <a:extLst>
              <a:ext uri="{FF2B5EF4-FFF2-40B4-BE49-F238E27FC236}">
                <a16:creationId xmlns:a16="http://schemas.microsoft.com/office/drawing/2014/main" id="{11B5E8D7-8FBE-43B2-8E27-C24DAD8375F5}"/>
              </a:ext>
            </a:extLst>
          </p:cNvPr>
          <p:cNvGrpSpPr/>
          <p:nvPr/>
        </p:nvGrpSpPr>
        <p:grpSpPr>
          <a:xfrm>
            <a:off x="3150683" y="1648028"/>
            <a:ext cx="7564992" cy="4307105"/>
            <a:chOff x="1031654" y="1451245"/>
            <a:chExt cx="7103425" cy="4645034"/>
          </a:xfrm>
        </p:grpSpPr>
        <p:cxnSp>
          <p:nvCxnSpPr>
            <p:cNvPr id="106" name="Straight Connector 105">
              <a:extLst>
                <a:ext uri="{FF2B5EF4-FFF2-40B4-BE49-F238E27FC236}">
                  <a16:creationId xmlns:a16="http://schemas.microsoft.com/office/drawing/2014/main" id="{710F8CA0-E2A0-6DFD-FACF-CEEA27530A05}"/>
                </a:ext>
              </a:extLst>
            </p:cNvPr>
            <p:cNvCxnSpPr/>
            <p:nvPr/>
          </p:nvCxnSpPr>
          <p:spPr>
            <a:xfrm flipV="1">
              <a:off x="1031654" y="1451245"/>
              <a:ext cx="0" cy="4645034"/>
            </a:xfrm>
            <a:prstGeom prst="line">
              <a:avLst/>
            </a:prstGeom>
            <a:noFill/>
            <a:ln w="9525" cap="flat" cmpd="sng" algn="ctr">
              <a:solidFill>
                <a:srgbClr val="000000"/>
              </a:solidFill>
              <a:prstDash val="solid"/>
            </a:ln>
            <a:effectLst/>
          </p:spPr>
        </p:cxnSp>
        <p:cxnSp>
          <p:nvCxnSpPr>
            <p:cNvPr id="107" name="Straight Connector 106">
              <a:extLst>
                <a:ext uri="{FF2B5EF4-FFF2-40B4-BE49-F238E27FC236}">
                  <a16:creationId xmlns:a16="http://schemas.microsoft.com/office/drawing/2014/main" id="{E149216F-5B4A-9311-9A5F-856ADD480B6A}"/>
                </a:ext>
              </a:extLst>
            </p:cNvPr>
            <p:cNvCxnSpPr/>
            <p:nvPr/>
          </p:nvCxnSpPr>
          <p:spPr>
            <a:xfrm flipV="1">
              <a:off x="2215558" y="1451245"/>
              <a:ext cx="0" cy="4645034"/>
            </a:xfrm>
            <a:prstGeom prst="line">
              <a:avLst/>
            </a:prstGeom>
            <a:noFill/>
            <a:ln w="9525" cap="flat" cmpd="sng" algn="ctr">
              <a:solidFill>
                <a:srgbClr val="000000"/>
              </a:solidFill>
              <a:prstDash val="solid"/>
            </a:ln>
            <a:effectLst/>
          </p:spPr>
        </p:cxnSp>
        <p:cxnSp>
          <p:nvCxnSpPr>
            <p:cNvPr id="108" name="Straight Connector 107">
              <a:extLst>
                <a:ext uri="{FF2B5EF4-FFF2-40B4-BE49-F238E27FC236}">
                  <a16:creationId xmlns:a16="http://schemas.microsoft.com/office/drawing/2014/main" id="{1570F447-D682-4DA6-88C4-88AB490D51AE}"/>
                </a:ext>
              </a:extLst>
            </p:cNvPr>
            <p:cNvCxnSpPr/>
            <p:nvPr/>
          </p:nvCxnSpPr>
          <p:spPr>
            <a:xfrm flipV="1">
              <a:off x="3399462" y="1451245"/>
              <a:ext cx="0" cy="4645034"/>
            </a:xfrm>
            <a:prstGeom prst="line">
              <a:avLst/>
            </a:prstGeom>
            <a:noFill/>
            <a:ln w="9525" cap="flat" cmpd="sng" algn="ctr">
              <a:solidFill>
                <a:srgbClr val="000000"/>
              </a:solidFill>
              <a:prstDash val="solid"/>
            </a:ln>
            <a:effectLst/>
          </p:spPr>
        </p:cxnSp>
        <p:cxnSp>
          <p:nvCxnSpPr>
            <p:cNvPr id="109" name="Straight Connector 108">
              <a:extLst>
                <a:ext uri="{FF2B5EF4-FFF2-40B4-BE49-F238E27FC236}">
                  <a16:creationId xmlns:a16="http://schemas.microsoft.com/office/drawing/2014/main" id="{583AF9B9-BAAC-579F-376A-59D758ED71EF}"/>
                </a:ext>
              </a:extLst>
            </p:cNvPr>
            <p:cNvCxnSpPr/>
            <p:nvPr/>
          </p:nvCxnSpPr>
          <p:spPr>
            <a:xfrm flipV="1">
              <a:off x="4583366" y="1451245"/>
              <a:ext cx="0" cy="4645034"/>
            </a:xfrm>
            <a:prstGeom prst="line">
              <a:avLst/>
            </a:prstGeom>
            <a:noFill/>
            <a:ln w="9525" cap="flat" cmpd="sng" algn="ctr">
              <a:solidFill>
                <a:srgbClr val="000000"/>
              </a:solidFill>
              <a:prstDash val="solid"/>
            </a:ln>
            <a:effectLst/>
          </p:spPr>
        </p:cxnSp>
        <p:cxnSp>
          <p:nvCxnSpPr>
            <p:cNvPr id="110" name="Straight Connector 109">
              <a:extLst>
                <a:ext uri="{FF2B5EF4-FFF2-40B4-BE49-F238E27FC236}">
                  <a16:creationId xmlns:a16="http://schemas.microsoft.com/office/drawing/2014/main" id="{07AF2094-F35A-806C-C7E6-E9DCB9065F86}"/>
                </a:ext>
              </a:extLst>
            </p:cNvPr>
            <p:cNvCxnSpPr/>
            <p:nvPr/>
          </p:nvCxnSpPr>
          <p:spPr>
            <a:xfrm flipV="1">
              <a:off x="5767270" y="1451245"/>
              <a:ext cx="0" cy="4645034"/>
            </a:xfrm>
            <a:prstGeom prst="line">
              <a:avLst/>
            </a:prstGeom>
            <a:noFill/>
            <a:ln w="9525" cap="flat" cmpd="sng" algn="ctr">
              <a:solidFill>
                <a:srgbClr val="000000"/>
              </a:solidFill>
              <a:prstDash val="solid"/>
            </a:ln>
            <a:effectLst/>
          </p:spPr>
        </p:cxnSp>
        <p:cxnSp>
          <p:nvCxnSpPr>
            <p:cNvPr id="111" name="Straight Connector 110">
              <a:extLst>
                <a:ext uri="{FF2B5EF4-FFF2-40B4-BE49-F238E27FC236}">
                  <a16:creationId xmlns:a16="http://schemas.microsoft.com/office/drawing/2014/main" id="{3447D8CB-0642-EFE0-73C0-8D57A9263D0C}"/>
                </a:ext>
              </a:extLst>
            </p:cNvPr>
            <p:cNvCxnSpPr/>
            <p:nvPr/>
          </p:nvCxnSpPr>
          <p:spPr>
            <a:xfrm flipV="1">
              <a:off x="6951174" y="1451245"/>
              <a:ext cx="0" cy="4645034"/>
            </a:xfrm>
            <a:prstGeom prst="line">
              <a:avLst/>
            </a:prstGeom>
            <a:noFill/>
            <a:ln w="9525" cap="flat" cmpd="sng" algn="ctr">
              <a:solidFill>
                <a:srgbClr val="000000"/>
              </a:solidFill>
              <a:prstDash val="solid"/>
            </a:ln>
            <a:effectLst/>
          </p:spPr>
        </p:cxnSp>
        <p:cxnSp>
          <p:nvCxnSpPr>
            <p:cNvPr id="112" name="Straight Connector 111">
              <a:extLst>
                <a:ext uri="{FF2B5EF4-FFF2-40B4-BE49-F238E27FC236}">
                  <a16:creationId xmlns:a16="http://schemas.microsoft.com/office/drawing/2014/main" id="{416321B2-0980-8A12-0DFC-42D574A2D61E}"/>
                </a:ext>
              </a:extLst>
            </p:cNvPr>
            <p:cNvCxnSpPr/>
            <p:nvPr/>
          </p:nvCxnSpPr>
          <p:spPr>
            <a:xfrm flipV="1">
              <a:off x="8135079" y="1451245"/>
              <a:ext cx="0" cy="4645034"/>
            </a:xfrm>
            <a:prstGeom prst="line">
              <a:avLst/>
            </a:prstGeom>
            <a:noFill/>
            <a:ln w="9525" cap="flat" cmpd="sng" algn="ctr">
              <a:solidFill>
                <a:srgbClr val="000000"/>
              </a:solidFill>
              <a:prstDash val="solid"/>
            </a:ln>
            <a:effectLst/>
          </p:spPr>
        </p:cxnSp>
      </p:grpSp>
      <p:sp>
        <p:nvSpPr>
          <p:cNvPr id="94" name="TextBox 93">
            <a:extLst>
              <a:ext uri="{FF2B5EF4-FFF2-40B4-BE49-F238E27FC236}">
                <a16:creationId xmlns:a16="http://schemas.microsoft.com/office/drawing/2014/main" id="{BAF05EDB-1215-256E-237A-D06D412AC8B8}"/>
              </a:ext>
            </a:extLst>
          </p:cNvPr>
          <p:cNvSpPr txBox="1"/>
          <p:nvPr/>
        </p:nvSpPr>
        <p:spPr>
          <a:xfrm>
            <a:off x="9482679" y="5893100"/>
            <a:ext cx="124921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XXX</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95" name="TextBox 94">
            <a:extLst>
              <a:ext uri="{FF2B5EF4-FFF2-40B4-BE49-F238E27FC236}">
                <a16:creationId xmlns:a16="http://schemas.microsoft.com/office/drawing/2014/main" id="{F91AE3CD-71B4-1366-9BF1-EAE186D8988B}"/>
              </a:ext>
            </a:extLst>
          </p:cNvPr>
          <p:cNvSpPr txBox="1"/>
          <p:nvPr/>
        </p:nvSpPr>
        <p:spPr>
          <a:xfrm>
            <a:off x="3191103" y="1702943"/>
            <a:ext cx="1191773" cy="4059114"/>
          </a:xfrm>
          <a:prstGeom prst="rect">
            <a:avLst/>
          </a:prstGeom>
        </p:spPr>
        <p:txBody>
          <a:bodyPr vert="horz" lIns="0" tIns="0" rIns="0" bIns="0" rtlCol="0" anchor="t"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mn-lt"/>
              </a:rPr>
              <a:t>Phase 1 (Nova)</a:t>
            </a:r>
          </a:p>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u="none" strike="noStrike" kern="0" cap="none" spc="0" normalizeH="0" baseline="0" noProof="0" dirty="0">
                <a:ln>
                  <a:noFill/>
                </a:ln>
                <a:solidFill>
                  <a:srgbClr val="000000"/>
                </a:solidFill>
                <a:effectLst/>
                <a:uLnTx/>
                <a:uFillTx/>
                <a:latin typeface="+mn-lt"/>
              </a:rPr>
              <a:t>Build Greenfield</a:t>
            </a:r>
            <a:br>
              <a:rPr kumimoji="0" lang="en-US" sz="900" u="none" strike="noStrike" kern="0" cap="none" spc="0" normalizeH="0" baseline="0" noProof="0" dirty="0">
                <a:ln>
                  <a:noFill/>
                </a:ln>
                <a:solidFill>
                  <a:srgbClr val="000000"/>
                </a:solidFill>
                <a:effectLst/>
                <a:uLnTx/>
                <a:uFillTx/>
                <a:latin typeface="+mn-lt"/>
              </a:rPr>
            </a:br>
            <a:r>
              <a:rPr kumimoji="0" lang="en-US" sz="900" i="1" u="none" strike="noStrike" kern="0" cap="none" spc="0" normalizeH="0" baseline="0" noProof="0" dirty="0">
                <a:ln>
                  <a:noFill/>
                </a:ln>
                <a:solidFill>
                  <a:srgbClr val="000000"/>
                </a:solidFill>
                <a:effectLst/>
                <a:uLnTx/>
                <a:uFillTx/>
                <a:latin typeface="+mn-lt"/>
              </a:rPr>
              <a:t>(</a:t>
            </a:r>
            <a:r>
              <a:rPr kumimoji="0" lang="en-US" sz="900" i="1" u="none" strike="noStrike" kern="0" cap="none" spc="0" normalizeH="0" baseline="0" noProof="0" dirty="0">
                <a:ln>
                  <a:noFill/>
                </a:ln>
                <a:solidFill>
                  <a:schemeClr val="tx1"/>
                </a:solidFill>
                <a:effectLst/>
                <a:uLnTx/>
                <a:uFillTx/>
                <a:latin typeface="+mn-lt"/>
              </a:rPr>
              <a:t>pre-prod)</a:t>
            </a:r>
            <a:br>
              <a:rPr kumimoji="0" lang="en-US" sz="900" i="1" u="none" strike="noStrike" kern="0" cap="none" spc="0" normalizeH="0" baseline="0" noProof="0" dirty="0">
                <a:ln>
                  <a:noFill/>
                </a:ln>
                <a:solidFill>
                  <a:schemeClr val="tx1"/>
                </a:solidFill>
                <a:effectLst/>
                <a:uLnTx/>
                <a:uFillTx/>
                <a:latin typeface="+mn-lt"/>
              </a:rPr>
            </a:br>
            <a:endParaRPr kumimoji="0" lang="en-US" sz="900" i="1" u="none" strike="noStrike" kern="0" cap="none" spc="0" normalizeH="0" baseline="0" noProof="0" dirty="0">
              <a:ln>
                <a:noFill/>
              </a:ln>
              <a:solidFill>
                <a:schemeClr val="tx1"/>
              </a:solidFill>
              <a:effectLst/>
              <a:uLnTx/>
              <a:uFillTx/>
              <a:latin typeface="+mn-lt"/>
            </a:endParaRPr>
          </a:p>
          <a:p>
            <a:pPr lvl="1">
              <a:buClr>
                <a:srgbClr val="0087E2"/>
              </a:buClr>
              <a:buFont typeface="Wingdings" panose="05000000000000000000" pitchFamily="2" charset="2"/>
              <a:buChar char="Ø"/>
              <a:defRPr/>
            </a:pPr>
            <a:r>
              <a:rPr lang="en-US" sz="900" dirty="0">
                <a:solidFill>
                  <a:schemeClr val="tx1"/>
                </a:solidFill>
                <a:latin typeface="+mn-lt"/>
              </a:rPr>
              <a:t>Natilik contract negotiations</a:t>
            </a:r>
          </a:p>
          <a:p>
            <a:pPr lvl="1">
              <a:buClr>
                <a:srgbClr val="0087E2"/>
              </a:buClr>
              <a:buFont typeface="Wingdings" panose="05000000000000000000" pitchFamily="2" charset="2"/>
              <a:buChar char="Ø"/>
              <a:defRPr/>
            </a:pPr>
            <a:r>
              <a:rPr lang="en-US" sz="900" dirty="0">
                <a:solidFill>
                  <a:schemeClr val="tx1"/>
                </a:solidFill>
                <a:latin typeface="+mn-lt"/>
              </a:rPr>
              <a:t>Design workshops and reviews</a:t>
            </a:r>
          </a:p>
          <a:p>
            <a:pPr lvl="1">
              <a:buClr>
                <a:srgbClr val="0087E2"/>
              </a:buClr>
              <a:buFont typeface="Wingdings" panose="05000000000000000000" pitchFamily="2" charset="2"/>
              <a:buChar char="Ø"/>
              <a:defRPr/>
            </a:pPr>
            <a:r>
              <a:rPr lang="en-US" sz="900" dirty="0">
                <a:solidFill>
                  <a:schemeClr val="tx1"/>
                </a:solidFill>
                <a:latin typeface="+mn-lt"/>
              </a:rPr>
              <a:t>Creation of dev environment</a:t>
            </a:r>
          </a:p>
          <a:p>
            <a:pPr lvl="1">
              <a:buClr>
                <a:srgbClr val="0087E2"/>
              </a:buClr>
              <a:buFont typeface="Wingdings" panose="05000000000000000000" pitchFamily="2" charset="2"/>
              <a:buChar char="Ø"/>
              <a:defRPr/>
            </a:pPr>
            <a:r>
              <a:rPr lang="en-US" sz="900" dirty="0">
                <a:solidFill>
                  <a:schemeClr val="tx1"/>
                </a:solidFill>
                <a:latin typeface="+mn-lt"/>
              </a:rPr>
              <a:t>Build production replica</a:t>
            </a:r>
          </a:p>
          <a:p>
            <a:pPr lvl="1">
              <a:buClr>
                <a:srgbClr val="0087E2"/>
              </a:buClr>
              <a:buFont typeface="Wingdings" panose="05000000000000000000" pitchFamily="2" charset="2"/>
              <a:buChar char="Ø"/>
              <a:defRPr/>
            </a:pPr>
            <a:r>
              <a:rPr lang="en-US" sz="900" dirty="0">
                <a:solidFill>
                  <a:schemeClr val="tx1"/>
                </a:solidFill>
                <a:latin typeface="+mn-lt"/>
              </a:rPr>
              <a:t>ELZ deployment into pre-prod for 4 regions</a:t>
            </a:r>
          </a:p>
          <a:p>
            <a:pPr marL="341313" lvl="3">
              <a:spcBef>
                <a:spcPts val="0"/>
              </a:spcBef>
              <a:buClr>
                <a:srgbClr val="0087E2"/>
              </a:buClr>
              <a:buFont typeface="Wingdings" panose="05000000000000000000" pitchFamily="2" charset="2"/>
              <a:buChar char="Ø"/>
            </a:pPr>
            <a:endParaRPr lang="en-US" sz="900" kern="0" dirty="0">
              <a:solidFill>
                <a:srgbClr val="000000"/>
              </a:solidFill>
              <a:effectLst/>
              <a:latin typeface="+mn-lt"/>
            </a:endParaRPr>
          </a:p>
          <a:p>
            <a:pPr marL="341313" lvl="3">
              <a:spcBef>
                <a:spcPts val="0"/>
              </a:spcBef>
              <a:buClr>
                <a:srgbClr val="0087E2"/>
              </a:buClr>
              <a:buFont typeface="Wingdings" panose="05000000000000000000" pitchFamily="2" charset="2"/>
              <a:buChar char="Ø"/>
            </a:pPr>
            <a:endParaRPr lang="en-US" sz="900" kern="0" dirty="0">
              <a:solidFill>
                <a:srgbClr val="000000"/>
              </a:solidFill>
              <a:latin typeface="+mn-lt"/>
            </a:endParaRPr>
          </a:p>
          <a:p>
            <a:pPr marL="341313" lvl="3">
              <a:spcBef>
                <a:spcPts val="0"/>
              </a:spcBef>
              <a:buClr>
                <a:srgbClr val="0087E2"/>
              </a:buClr>
              <a:buFont typeface="Wingdings" panose="05000000000000000000" pitchFamily="2" charset="2"/>
              <a:buChar char="Ø"/>
            </a:pPr>
            <a:endParaRPr lang="en-US" sz="900" dirty="0">
              <a:solidFill>
                <a:srgbClr val="C00000"/>
              </a:solidFill>
              <a:effectLst/>
              <a:latin typeface="+mn-lt"/>
            </a:endParaRPr>
          </a:p>
        </p:txBody>
      </p:sp>
      <p:sp>
        <p:nvSpPr>
          <p:cNvPr id="96" name="TextBox 95">
            <a:extLst>
              <a:ext uri="{FF2B5EF4-FFF2-40B4-BE49-F238E27FC236}">
                <a16:creationId xmlns:a16="http://schemas.microsoft.com/office/drawing/2014/main" id="{8305FB53-C788-CB74-4A0A-A968B5B7D651}"/>
              </a:ext>
            </a:extLst>
          </p:cNvPr>
          <p:cNvSpPr txBox="1"/>
          <p:nvPr/>
        </p:nvSpPr>
        <p:spPr>
          <a:xfrm>
            <a:off x="4450636" y="1702944"/>
            <a:ext cx="1191773" cy="4059114"/>
          </a:xfrm>
          <a:prstGeom prst="rect">
            <a:avLst/>
          </a:prstGeom>
        </p:spPr>
        <p:txBody>
          <a:bodyPr vert="horz" lIns="0" tIns="0" rIns="0" bIns="0" rtlCol="0" anchor="t"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mn-lt"/>
              </a:rPr>
              <a:t>Phase 1.1</a:t>
            </a:r>
            <a:endParaRPr kumimoji="0" lang="en-US" sz="900" b="1" i="0" u="none" strike="noStrike" kern="0" cap="none" spc="0" normalizeH="0" baseline="0" noProof="0" dirty="0">
              <a:ln>
                <a:noFill/>
              </a:ln>
              <a:solidFill>
                <a:srgbClr val="000000"/>
              </a:solidFill>
              <a:effectLst/>
              <a:uLnTx/>
              <a:uFillTx/>
              <a:latin typeface="+mn-lt"/>
            </a:endParaRPr>
          </a:p>
          <a:p>
            <a:pPr marL="0" lvl="1" indent="0">
              <a:buClr>
                <a:srgbClr val="0087E2"/>
              </a:buClr>
              <a:buNone/>
            </a:pPr>
            <a:r>
              <a:rPr lang="en-US" sz="900" dirty="0">
                <a:effectLst/>
                <a:latin typeface="+mn-lt"/>
              </a:rPr>
              <a:t>Greenfield Signoff</a:t>
            </a:r>
            <a:br>
              <a:rPr lang="en-US" sz="900" dirty="0">
                <a:effectLst/>
                <a:latin typeface="+mn-lt"/>
              </a:rPr>
            </a:br>
            <a:r>
              <a:rPr lang="en-US" sz="900" dirty="0">
                <a:effectLst/>
                <a:latin typeface="+mn-lt"/>
              </a:rPr>
              <a:t>(</a:t>
            </a:r>
            <a:r>
              <a:rPr lang="en-US" sz="900" i="1" dirty="0">
                <a:effectLst/>
                <a:latin typeface="+mn-lt"/>
              </a:rPr>
              <a:t>prod)</a:t>
            </a:r>
            <a:br>
              <a:rPr lang="en-US" sz="900" dirty="0">
                <a:effectLst/>
                <a:latin typeface="+mn-lt"/>
              </a:rPr>
            </a:br>
            <a:endParaRPr lang="en-US" sz="900" dirty="0">
              <a:effectLst/>
              <a:latin typeface="+mn-lt"/>
            </a:endParaRPr>
          </a:p>
          <a:p>
            <a:pPr lvl="1">
              <a:buClr>
                <a:srgbClr val="0087E2"/>
              </a:buClr>
              <a:buFont typeface="Wingdings" panose="05000000000000000000" pitchFamily="2" charset="2"/>
              <a:buChar char="Ø"/>
              <a:defRPr/>
            </a:pPr>
            <a:r>
              <a:rPr lang="en-US" sz="900" dirty="0">
                <a:solidFill>
                  <a:schemeClr val="tx1"/>
                </a:solidFill>
                <a:latin typeface="+mn-lt"/>
              </a:rPr>
              <a:t>Architecture review</a:t>
            </a:r>
          </a:p>
          <a:p>
            <a:pPr lvl="1">
              <a:buClr>
                <a:srgbClr val="0087E2"/>
              </a:buClr>
              <a:buFont typeface="Wingdings" panose="05000000000000000000" pitchFamily="2" charset="2"/>
              <a:buChar char="Ø"/>
              <a:defRPr/>
            </a:pPr>
            <a:r>
              <a:rPr lang="en-US" sz="900" dirty="0">
                <a:solidFill>
                  <a:schemeClr val="tx1"/>
                </a:solidFill>
                <a:latin typeface="+mn-lt"/>
              </a:rPr>
              <a:t>Security review</a:t>
            </a:r>
          </a:p>
          <a:p>
            <a:pPr lvl="1">
              <a:buClr>
                <a:srgbClr val="0087E2"/>
              </a:buClr>
              <a:buFont typeface="Wingdings" panose="05000000000000000000" pitchFamily="2" charset="2"/>
              <a:buChar char="Ø"/>
              <a:defRPr/>
            </a:pPr>
            <a:r>
              <a:rPr lang="en-US" sz="900" dirty="0" err="1">
                <a:solidFill>
                  <a:schemeClr val="tx1"/>
                </a:solidFill>
                <a:latin typeface="+mn-lt"/>
              </a:rPr>
              <a:t>CyberGRX</a:t>
            </a:r>
            <a:r>
              <a:rPr lang="en-US" sz="900" dirty="0">
                <a:solidFill>
                  <a:schemeClr val="tx1"/>
                </a:solidFill>
                <a:latin typeface="+mn-lt"/>
              </a:rPr>
              <a:t> questionnaire</a:t>
            </a:r>
          </a:p>
          <a:p>
            <a:pPr lvl="1">
              <a:buClr>
                <a:srgbClr val="0087E2"/>
              </a:buClr>
              <a:buFont typeface="Wingdings" panose="05000000000000000000" pitchFamily="2" charset="2"/>
              <a:buChar char="Ø"/>
              <a:defRPr/>
            </a:pPr>
            <a:r>
              <a:rPr lang="en-US" sz="900" dirty="0">
                <a:solidFill>
                  <a:schemeClr val="tx1"/>
                </a:solidFill>
                <a:latin typeface="+mn-lt"/>
              </a:rPr>
              <a:t>Wiz signoff and implementation</a:t>
            </a:r>
          </a:p>
          <a:p>
            <a:pPr lvl="2">
              <a:spcBef>
                <a:spcPts val="0"/>
              </a:spcBef>
              <a:buClr>
                <a:srgbClr val="0087E2"/>
              </a:buClr>
              <a:buFont typeface="Wingdings" panose="05000000000000000000" pitchFamily="2" charset="2"/>
              <a:buChar char="Ø"/>
            </a:pPr>
            <a:endParaRPr lang="en-US" sz="900" dirty="0">
              <a:solidFill>
                <a:schemeClr val="tx1"/>
              </a:solidFill>
              <a:latin typeface="+mn-lt"/>
            </a:endParaRPr>
          </a:p>
          <a:p>
            <a:pPr lvl="2">
              <a:spcBef>
                <a:spcPts val="0"/>
              </a:spcBef>
              <a:buClr>
                <a:srgbClr val="0087E2"/>
              </a:buClr>
              <a:buFont typeface="Wingdings" panose="05000000000000000000" pitchFamily="2" charset="2"/>
              <a:buChar char="Ø"/>
            </a:pPr>
            <a:endParaRPr lang="en-US" sz="900" dirty="0">
              <a:solidFill>
                <a:schemeClr val="tx1"/>
              </a:solidFill>
              <a:latin typeface="+mn-lt"/>
            </a:endParaRPr>
          </a:p>
          <a:p>
            <a:pPr lvl="2">
              <a:spcBef>
                <a:spcPts val="0"/>
              </a:spcBef>
              <a:buClr>
                <a:srgbClr val="0087E2"/>
              </a:buClr>
              <a:buFont typeface="Wingdings" panose="05000000000000000000" pitchFamily="2" charset="2"/>
              <a:buChar char="Ø"/>
            </a:pPr>
            <a:endParaRPr lang="en-US" sz="900" dirty="0">
              <a:solidFill>
                <a:schemeClr val="tx1"/>
              </a:solidFill>
              <a:latin typeface="+mn-lt"/>
            </a:endParaRPr>
          </a:p>
          <a:p>
            <a:pPr lvl="2">
              <a:spcBef>
                <a:spcPts val="0"/>
              </a:spcBef>
              <a:buClr>
                <a:srgbClr val="0087E2"/>
              </a:buClr>
              <a:buFont typeface="Wingdings" panose="05000000000000000000" pitchFamily="2" charset="2"/>
              <a:buChar char="Ø"/>
            </a:pPr>
            <a:endParaRPr lang="en-US" sz="900" dirty="0">
              <a:solidFill>
                <a:schemeClr val="tx1"/>
              </a:solidFill>
              <a:latin typeface="+mn-lt"/>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mn-lt"/>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mn-lt"/>
            </a:endParaRPr>
          </a:p>
        </p:txBody>
      </p:sp>
      <p:sp>
        <p:nvSpPr>
          <p:cNvPr id="97" name="TextBox 96">
            <a:extLst>
              <a:ext uri="{FF2B5EF4-FFF2-40B4-BE49-F238E27FC236}">
                <a16:creationId xmlns:a16="http://schemas.microsoft.com/office/drawing/2014/main" id="{B5F9FB65-6968-D234-0C56-62C64821B982}"/>
              </a:ext>
            </a:extLst>
          </p:cNvPr>
          <p:cNvSpPr txBox="1"/>
          <p:nvPr/>
        </p:nvSpPr>
        <p:spPr>
          <a:xfrm>
            <a:off x="5714739" y="1702944"/>
            <a:ext cx="1191773" cy="4059113"/>
          </a:xfrm>
          <a:prstGeom prst="rect">
            <a:avLst/>
          </a:prstGeom>
        </p:spPr>
        <p:txBody>
          <a:bodyPr vert="horz" lIns="0" tIns="0" rIns="0" bIns="0" rtlCol="0" anchor="t"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mn-lt"/>
              </a:rPr>
              <a:t>Phase 1.2</a:t>
            </a:r>
            <a:endParaRPr kumimoji="0" lang="en-US" sz="900" b="1" i="0" u="none" strike="noStrike" kern="0" cap="none" spc="0" normalizeH="0" baseline="0" noProof="0" dirty="0">
              <a:ln>
                <a:noFill/>
              </a:ln>
              <a:solidFill>
                <a:srgbClr val="000000"/>
              </a:solidFill>
              <a:effectLst/>
              <a:uLnTx/>
              <a:uFillTx/>
              <a:latin typeface="+mn-lt"/>
            </a:endParaRPr>
          </a:p>
          <a:p>
            <a:pPr marL="0" lvl="1" indent="0">
              <a:buClr>
                <a:srgbClr val="0087E2"/>
              </a:buClr>
              <a:buNone/>
            </a:pPr>
            <a:r>
              <a:rPr lang="en-US" sz="900" dirty="0">
                <a:effectLst/>
                <a:latin typeface="+mn-lt"/>
              </a:rPr>
              <a:t>Connect Greenfield to Brownfield</a:t>
            </a:r>
            <a:br>
              <a:rPr lang="en-US" sz="900" dirty="0">
                <a:effectLst/>
                <a:latin typeface="+mn-lt"/>
              </a:rPr>
            </a:br>
            <a:endParaRPr lang="en-US" sz="900" dirty="0">
              <a:effectLst/>
              <a:latin typeface="+mn-lt"/>
            </a:endParaRPr>
          </a:p>
          <a:p>
            <a:pPr lvl="1">
              <a:buClr>
                <a:srgbClr val="0087E2"/>
              </a:buClr>
              <a:buFont typeface="Wingdings" panose="05000000000000000000" pitchFamily="2" charset="2"/>
              <a:buChar char="Ø"/>
              <a:defRPr/>
            </a:pPr>
            <a:r>
              <a:rPr lang="en-US" sz="900" dirty="0">
                <a:solidFill>
                  <a:schemeClr val="tx1"/>
                </a:solidFill>
                <a:latin typeface="+mn-lt"/>
              </a:rPr>
              <a:t>Documentation</a:t>
            </a:r>
          </a:p>
          <a:p>
            <a:pPr lvl="1">
              <a:buClr>
                <a:srgbClr val="0087E2"/>
              </a:buClr>
              <a:buFont typeface="Wingdings" panose="05000000000000000000" pitchFamily="2" charset="2"/>
              <a:buChar char="Ø"/>
              <a:defRPr/>
            </a:pPr>
            <a:r>
              <a:rPr lang="en-US" sz="900" dirty="0">
                <a:solidFill>
                  <a:schemeClr val="tx1"/>
                </a:solidFill>
                <a:latin typeface="+mn-lt"/>
              </a:rPr>
              <a:t>Add resources in pre-prod</a:t>
            </a:r>
          </a:p>
          <a:p>
            <a:pPr lvl="1">
              <a:buClr>
                <a:srgbClr val="0087E2"/>
              </a:buClr>
              <a:buFont typeface="Wingdings" panose="05000000000000000000" pitchFamily="2" charset="2"/>
              <a:buChar char="Ø"/>
              <a:defRPr/>
            </a:pPr>
            <a:r>
              <a:rPr lang="en-US" sz="900" dirty="0">
                <a:solidFill>
                  <a:schemeClr val="tx1"/>
                </a:solidFill>
                <a:latin typeface="+mn-lt"/>
              </a:rPr>
              <a:t>Staging in pre-prod</a:t>
            </a:r>
          </a:p>
          <a:p>
            <a:pPr lvl="1">
              <a:buClr>
                <a:srgbClr val="0087E2"/>
              </a:buClr>
              <a:buFont typeface="Wingdings" panose="05000000000000000000" pitchFamily="2" charset="2"/>
              <a:buChar char="Ø"/>
              <a:defRPr/>
            </a:pPr>
            <a:r>
              <a:rPr lang="en-US" sz="900" dirty="0">
                <a:solidFill>
                  <a:schemeClr val="tx1"/>
                </a:solidFill>
                <a:latin typeface="+mn-lt"/>
              </a:rPr>
              <a:t>Connect to Brownfield</a:t>
            </a:r>
          </a:p>
          <a:p>
            <a:pPr lvl="1">
              <a:buClr>
                <a:srgbClr val="0087E2"/>
              </a:buClr>
              <a:buFont typeface="Wingdings" panose="05000000000000000000" pitchFamily="2" charset="2"/>
              <a:buChar char="Ø"/>
              <a:defRPr/>
            </a:pPr>
            <a:r>
              <a:rPr lang="en-US" sz="900" dirty="0">
                <a:solidFill>
                  <a:schemeClr val="tx1"/>
                </a:solidFill>
                <a:latin typeface="+mn-lt"/>
              </a:rPr>
              <a:t>Implement solution for communication between DCs on the hosted data centers</a:t>
            </a:r>
          </a:p>
          <a:p>
            <a:pPr lvl="1">
              <a:buClr>
                <a:srgbClr val="0087E2"/>
              </a:buClr>
              <a:buFont typeface="Wingdings" panose="05000000000000000000" pitchFamily="2" charset="2"/>
              <a:buChar char="Ø"/>
              <a:defRPr/>
            </a:pPr>
            <a:r>
              <a:rPr lang="en-US" sz="900" dirty="0">
                <a:solidFill>
                  <a:schemeClr val="tx1"/>
                </a:solidFill>
                <a:latin typeface="+mn-lt"/>
              </a:rPr>
              <a:t>Deploy resources from pre-prod to prod</a:t>
            </a:r>
          </a:p>
          <a:p>
            <a:pPr lvl="1">
              <a:buClr>
                <a:srgbClr val="0087E2"/>
              </a:buClr>
              <a:buFont typeface="Wingdings" panose="05000000000000000000" pitchFamily="2" charset="2"/>
              <a:buChar char="Ø"/>
              <a:defRPr/>
            </a:pPr>
            <a:endParaRPr lang="en-US" sz="900" dirty="0">
              <a:solidFill>
                <a:schemeClr val="tx1"/>
              </a:solidFill>
              <a:latin typeface="+mn-lt"/>
            </a:endParaRPr>
          </a:p>
          <a:p>
            <a:pPr marL="0" lvl="1" indent="0">
              <a:buClr>
                <a:srgbClr val="0087E2"/>
              </a:buClr>
              <a:buNone/>
              <a:defRPr/>
            </a:pPr>
            <a:r>
              <a:rPr lang="en-US" sz="900" b="1" dirty="0">
                <a:latin typeface="+mn-lt"/>
              </a:rPr>
              <a:t>CR-3051</a:t>
            </a:r>
            <a:r>
              <a:rPr lang="en-US" sz="900" dirty="0">
                <a:latin typeface="+mn-lt"/>
              </a:rPr>
              <a:t>: pre-prod</a:t>
            </a:r>
          </a:p>
          <a:p>
            <a:pPr marL="0" lvl="1" indent="0">
              <a:buClr>
                <a:srgbClr val="0087E2"/>
              </a:buClr>
              <a:buNone/>
              <a:defRPr/>
            </a:pPr>
            <a:r>
              <a:rPr lang="en-US" sz="900" b="1" dirty="0">
                <a:latin typeface="+mn-lt"/>
              </a:rPr>
              <a:t>CR-3071, 3182, 3198</a:t>
            </a:r>
            <a:r>
              <a:rPr lang="en-US" sz="900" dirty="0">
                <a:latin typeface="+mn-lt"/>
              </a:rPr>
              <a:t>: connecting pre-prod to prod</a:t>
            </a:r>
            <a:endParaRPr lang="en-US" sz="900" dirty="0">
              <a:solidFill>
                <a:schemeClr val="tx1"/>
              </a:solidFill>
              <a:latin typeface="+mn-lt"/>
            </a:endParaRPr>
          </a:p>
        </p:txBody>
      </p:sp>
      <p:sp>
        <p:nvSpPr>
          <p:cNvPr id="98" name="TextBox 97">
            <a:extLst>
              <a:ext uri="{FF2B5EF4-FFF2-40B4-BE49-F238E27FC236}">
                <a16:creationId xmlns:a16="http://schemas.microsoft.com/office/drawing/2014/main" id="{5D2E225B-B1D8-A680-ACB9-3BAB2E7399B9}"/>
              </a:ext>
            </a:extLst>
          </p:cNvPr>
          <p:cNvSpPr txBox="1"/>
          <p:nvPr/>
        </p:nvSpPr>
        <p:spPr>
          <a:xfrm>
            <a:off x="6971761" y="1702944"/>
            <a:ext cx="1191773" cy="4059114"/>
          </a:xfrm>
          <a:prstGeom prst="rect">
            <a:avLst/>
          </a:prstGeom>
        </p:spPr>
        <p:txBody>
          <a:bodyPr vert="horz" lIns="0" tIns="0" rIns="0" bIns="0" rtlCol="0" anchor="t"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chemeClr val="tx1"/>
                </a:solidFill>
                <a:latin typeface="+mn-lt"/>
              </a:rPr>
              <a:t>Phase 1.3</a:t>
            </a:r>
          </a:p>
          <a:p>
            <a:pPr marL="0" lvl="1" indent="0">
              <a:buClr>
                <a:srgbClr val="0087E2"/>
              </a:buClr>
              <a:buNone/>
              <a:defRPr/>
            </a:pPr>
            <a:r>
              <a:rPr lang="en-US" sz="900" dirty="0">
                <a:solidFill>
                  <a:schemeClr val="tx1"/>
                </a:solidFill>
                <a:effectLst/>
                <a:latin typeface="+mn-lt"/>
              </a:rPr>
              <a:t>Expansion of domain controller</a:t>
            </a:r>
            <a:br>
              <a:rPr lang="en-US" sz="900" dirty="0">
                <a:solidFill>
                  <a:schemeClr val="tx1"/>
                </a:solidFill>
                <a:effectLst/>
                <a:latin typeface="+mn-lt"/>
              </a:rPr>
            </a:br>
            <a:endParaRPr lang="en-US" sz="900" dirty="0">
              <a:solidFill>
                <a:schemeClr val="tx1"/>
              </a:solidFill>
              <a:latin typeface="+mn-lt"/>
            </a:endParaRPr>
          </a:p>
          <a:p>
            <a:pPr lvl="1">
              <a:buClr>
                <a:srgbClr val="0087E2"/>
              </a:buClr>
              <a:buFont typeface="Wingdings" panose="05000000000000000000" pitchFamily="2" charset="2"/>
              <a:buChar char="Ø"/>
              <a:defRPr/>
            </a:pPr>
            <a:r>
              <a:rPr lang="en-US" sz="900" dirty="0">
                <a:solidFill>
                  <a:schemeClr val="tx1"/>
                </a:solidFill>
                <a:latin typeface="+mn-lt"/>
              </a:rPr>
              <a:t>Create and replicate 8 new DCs across the region</a:t>
            </a:r>
          </a:p>
          <a:p>
            <a:pPr lvl="1">
              <a:buClr>
                <a:srgbClr val="0087E2"/>
              </a:buClr>
              <a:buFont typeface="Wingdings" panose="05000000000000000000" pitchFamily="2" charset="2"/>
              <a:buChar char="Ø"/>
              <a:defRPr/>
            </a:pPr>
            <a:r>
              <a:rPr lang="en-US" sz="900" dirty="0">
                <a:solidFill>
                  <a:schemeClr val="tx1"/>
                </a:solidFill>
                <a:latin typeface="+mn-lt"/>
              </a:rPr>
              <a:t>Configure Azure DR for primary region (site recovery)</a:t>
            </a:r>
          </a:p>
          <a:p>
            <a:pPr lvl="2">
              <a:spcBef>
                <a:spcPts val="0"/>
              </a:spcBef>
              <a:buClr>
                <a:srgbClr val="0087E2"/>
              </a:buClr>
              <a:buFont typeface="Wingdings" panose="05000000000000000000" pitchFamily="2" charset="2"/>
              <a:buChar char="Ø"/>
            </a:pPr>
            <a:endParaRPr lang="en-US" sz="900" dirty="0">
              <a:solidFill>
                <a:schemeClr val="tx1"/>
              </a:solidFill>
              <a:effectLst/>
              <a:latin typeface="+mn-lt"/>
              <a:ea typeface="Calibri" panose="020F0502020204030204" pitchFamily="34" charset="0"/>
            </a:endParaRPr>
          </a:p>
          <a:p>
            <a:pPr lvl="2">
              <a:spcBef>
                <a:spcPts val="0"/>
              </a:spcBef>
              <a:buClr>
                <a:srgbClr val="0087E2"/>
              </a:buClr>
              <a:buFont typeface="Wingdings" panose="05000000000000000000" pitchFamily="2" charset="2"/>
              <a:buChar char="Ø"/>
            </a:pPr>
            <a:endParaRPr lang="en-US" sz="900" dirty="0">
              <a:solidFill>
                <a:schemeClr val="tx1"/>
              </a:solidFill>
              <a:latin typeface="+mn-lt"/>
              <a:ea typeface="Calibri" panose="020F0502020204030204" pitchFamily="34" charset="0"/>
            </a:endParaRPr>
          </a:p>
          <a:p>
            <a:pPr lvl="2">
              <a:spcBef>
                <a:spcPts val="0"/>
              </a:spcBef>
              <a:buClr>
                <a:srgbClr val="0087E2"/>
              </a:buClr>
              <a:buFont typeface="Wingdings" panose="05000000000000000000" pitchFamily="2" charset="2"/>
              <a:buChar char="Ø"/>
            </a:pPr>
            <a:endParaRPr lang="en-US" sz="900" dirty="0">
              <a:solidFill>
                <a:schemeClr val="tx1"/>
              </a:solidFill>
              <a:effectLst/>
              <a:latin typeface="+mn-lt"/>
              <a:ea typeface="Calibri" panose="020F0502020204030204" pitchFamily="34" charset="0"/>
            </a:endParaRPr>
          </a:p>
          <a:p>
            <a:pPr marL="166688" lvl="2" indent="0">
              <a:spcBef>
                <a:spcPts val="0"/>
              </a:spcBef>
              <a:buClr>
                <a:srgbClr val="0087E2"/>
              </a:buClr>
              <a:buNone/>
            </a:pPr>
            <a:endParaRPr lang="en-US" sz="900" dirty="0">
              <a:solidFill>
                <a:schemeClr val="tx1"/>
              </a:solidFill>
              <a:effectLst/>
              <a:latin typeface="+mn-lt"/>
              <a:ea typeface="Calibri" panose="020F0502020204030204" pitchFamily="34" charset="0"/>
            </a:endParaRPr>
          </a:p>
          <a:p>
            <a:pPr lvl="2">
              <a:spcBef>
                <a:spcPts val="0"/>
              </a:spcBef>
              <a:buClr>
                <a:srgbClr val="0087E2"/>
              </a:buClr>
              <a:buFont typeface="Wingdings" panose="05000000000000000000" pitchFamily="2" charset="2"/>
              <a:buChar char="Ø"/>
            </a:pPr>
            <a:endParaRPr lang="en-US" sz="900" dirty="0">
              <a:solidFill>
                <a:schemeClr val="tx1"/>
              </a:solidFill>
              <a:effectLst/>
              <a:latin typeface="+mn-lt"/>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chemeClr val="tx1"/>
              </a:solidFill>
              <a:effectLst/>
              <a:uLnTx/>
              <a:uFillTx/>
              <a:latin typeface="+mn-lt"/>
            </a:endParaRPr>
          </a:p>
        </p:txBody>
      </p:sp>
      <p:sp>
        <p:nvSpPr>
          <p:cNvPr id="99" name="TextBox 98">
            <a:extLst>
              <a:ext uri="{FF2B5EF4-FFF2-40B4-BE49-F238E27FC236}">
                <a16:creationId xmlns:a16="http://schemas.microsoft.com/office/drawing/2014/main" id="{2BAF89FF-531D-3C70-4CA7-16E318483F60}"/>
              </a:ext>
            </a:extLst>
          </p:cNvPr>
          <p:cNvSpPr txBox="1"/>
          <p:nvPr/>
        </p:nvSpPr>
        <p:spPr>
          <a:xfrm>
            <a:off x="8232275" y="1702944"/>
            <a:ext cx="1191773" cy="4059114"/>
          </a:xfrm>
          <a:prstGeom prst="rect">
            <a:avLst/>
          </a:prstGeom>
        </p:spPr>
        <p:txBody>
          <a:bodyPr vert="horz" lIns="0" tIns="0" rIns="0" bIns="0" rtlCol="0" anchor="t"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b="1" i="0" u="none" strike="noStrike" kern="0" cap="none" spc="0" normalizeH="0" baseline="0" noProof="0" dirty="0">
                <a:ln>
                  <a:noFill/>
                </a:ln>
                <a:solidFill>
                  <a:schemeClr val="tx1"/>
                </a:solidFill>
                <a:effectLst/>
                <a:uLnTx/>
                <a:uFillTx/>
                <a:latin typeface="+mn-lt"/>
              </a:rPr>
              <a:t>Phase 1.4</a:t>
            </a:r>
          </a:p>
          <a:p>
            <a:pPr marL="0" lvl="1" indent="0">
              <a:buClr>
                <a:srgbClr val="0087E2"/>
              </a:buClr>
              <a:buNone/>
              <a:defRPr/>
            </a:pPr>
            <a:r>
              <a:rPr lang="en-US" sz="900" dirty="0">
                <a:solidFill>
                  <a:schemeClr val="tx1"/>
                </a:solidFill>
                <a:latin typeface="+mn-lt"/>
              </a:rPr>
              <a:t>Migration prep</a:t>
            </a:r>
            <a:br>
              <a:rPr lang="en-US" sz="900" dirty="0">
                <a:solidFill>
                  <a:schemeClr val="tx1"/>
                </a:solidFill>
                <a:effectLst/>
                <a:latin typeface="+mn-lt"/>
              </a:rPr>
            </a:br>
            <a:br>
              <a:rPr lang="en-US" sz="900" dirty="0">
                <a:solidFill>
                  <a:schemeClr val="tx1"/>
                </a:solidFill>
                <a:effectLst/>
                <a:latin typeface="+mn-lt"/>
              </a:rPr>
            </a:br>
            <a:endParaRPr lang="en-US" sz="900" dirty="0">
              <a:solidFill>
                <a:schemeClr val="tx1"/>
              </a:solidFill>
              <a:effectLst/>
              <a:latin typeface="+mn-lt"/>
            </a:endParaRPr>
          </a:p>
          <a:p>
            <a:pPr lvl="1">
              <a:buClr>
                <a:srgbClr val="0087E2"/>
              </a:buClr>
              <a:buFont typeface="Wingdings" panose="05000000000000000000" pitchFamily="2" charset="2"/>
              <a:buChar char="Ø"/>
              <a:defRPr/>
            </a:pPr>
            <a:r>
              <a:rPr lang="en-US" sz="900" dirty="0">
                <a:solidFill>
                  <a:schemeClr val="tx1"/>
                </a:solidFill>
                <a:effectLst/>
                <a:latin typeface="+mn-lt"/>
              </a:rPr>
              <a:t>Create new AD sync servers</a:t>
            </a:r>
          </a:p>
          <a:p>
            <a:pPr lvl="1">
              <a:buClr>
                <a:srgbClr val="0087E2"/>
              </a:buClr>
              <a:buFont typeface="Wingdings" panose="05000000000000000000" pitchFamily="2" charset="2"/>
              <a:buChar char="Ø"/>
              <a:defRPr/>
            </a:pPr>
            <a:r>
              <a:rPr lang="en-US" sz="900" dirty="0">
                <a:solidFill>
                  <a:schemeClr val="tx1"/>
                </a:solidFill>
                <a:latin typeface="+mn-lt"/>
              </a:rPr>
              <a:t>Create new Okta sync servers</a:t>
            </a:r>
          </a:p>
          <a:p>
            <a:pPr lvl="1">
              <a:buClr>
                <a:srgbClr val="0087E2"/>
              </a:buClr>
              <a:buFont typeface="Wingdings" panose="05000000000000000000" pitchFamily="2" charset="2"/>
              <a:buChar char="Ø"/>
              <a:defRPr/>
            </a:pPr>
            <a:r>
              <a:rPr lang="en-US" sz="900" dirty="0">
                <a:solidFill>
                  <a:schemeClr val="tx1"/>
                </a:solidFill>
                <a:effectLst/>
                <a:latin typeface="+mn-lt"/>
              </a:rPr>
              <a:t>Create new PMP servers and PMP clean up (entitlements)</a:t>
            </a:r>
          </a:p>
          <a:p>
            <a:pPr lvl="1">
              <a:buClr>
                <a:srgbClr val="0087E2"/>
              </a:buClr>
              <a:buFont typeface="Wingdings" panose="05000000000000000000" pitchFamily="2" charset="2"/>
              <a:buChar char="Ø"/>
              <a:defRPr/>
            </a:pPr>
            <a:r>
              <a:rPr lang="en-US" sz="900" dirty="0">
                <a:solidFill>
                  <a:schemeClr val="tx1"/>
                </a:solidFill>
                <a:latin typeface="+mn-lt"/>
              </a:rPr>
              <a:t>Create additional Azure Migrate projects for each region</a:t>
            </a:r>
          </a:p>
          <a:p>
            <a:pPr lvl="1">
              <a:buClr>
                <a:srgbClr val="0087E2"/>
              </a:buClr>
              <a:buFont typeface="Wingdings" panose="05000000000000000000" pitchFamily="2" charset="2"/>
              <a:buChar char="Ø"/>
              <a:defRPr/>
            </a:pPr>
            <a:endParaRPr kumimoji="0" lang="en-US" sz="900" b="0" i="0" u="none" strike="noStrike" kern="0" cap="none" spc="0" normalizeH="0" baseline="0" noProof="0" dirty="0">
              <a:ln>
                <a:noFill/>
              </a:ln>
              <a:solidFill>
                <a:schemeClr val="tx1"/>
              </a:solidFill>
              <a:effectLst/>
              <a:uLnTx/>
              <a:uFillTx/>
              <a:latin typeface="+mn-lt"/>
            </a:endParaRPr>
          </a:p>
        </p:txBody>
      </p:sp>
      <p:sp>
        <p:nvSpPr>
          <p:cNvPr id="100" name="TextBox 99">
            <a:extLst>
              <a:ext uri="{FF2B5EF4-FFF2-40B4-BE49-F238E27FC236}">
                <a16:creationId xmlns:a16="http://schemas.microsoft.com/office/drawing/2014/main" id="{9A6DC3C2-0732-9AB8-F86F-7D04594429B6}"/>
              </a:ext>
            </a:extLst>
          </p:cNvPr>
          <p:cNvSpPr txBox="1"/>
          <p:nvPr/>
        </p:nvSpPr>
        <p:spPr>
          <a:xfrm>
            <a:off x="9497559" y="1702944"/>
            <a:ext cx="1191773" cy="4059114"/>
          </a:xfrm>
          <a:prstGeom prst="rect">
            <a:avLst/>
          </a:prstGeom>
        </p:spPr>
        <p:txBody>
          <a:bodyPr vert="horz" lIns="0" tIns="0" rIns="0" bIns="0" rtlCol="0" anchor="t"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b="1" i="0" u="none" strike="noStrike" kern="0" cap="none" spc="0" normalizeH="0" baseline="0" noProof="0" dirty="0">
                <a:ln>
                  <a:noFill/>
                </a:ln>
                <a:solidFill>
                  <a:schemeClr val="tx1"/>
                </a:solidFill>
                <a:effectLst/>
                <a:uLnTx/>
                <a:uFillTx/>
                <a:latin typeface="+mn-lt"/>
              </a:rPr>
              <a:t>Phase </a:t>
            </a:r>
            <a:r>
              <a:rPr lang="en-US" sz="900" b="1" kern="0" dirty="0">
                <a:solidFill>
                  <a:schemeClr val="tx1"/>
                </a:solidFill>
                <a:latin typeface="+mn-lt"/>
              </a:rPr>
              <a:t>3</a:t>
            </a:r>
            <a:endParaRPr kumimoji="0" lang="en-US" sz="900" b="1" i="0" u="none" strike="noStrike" kern="0" cap="none" spc="0" normalizeH="0" baseline="0" noProof="0" dirty="0">
              <a:ln>
                <a:noFill/>
              </a:ln>
              <a:solidFill>
                <a:schemeClr val="tx1"/>
              </a:solidFill>
              <a:effectLst/>
              <a:uLnTx/>
              <a:uFillTx/>
              <a:latin typeface="+mn-lt"/>
            </a:endParaRPr>
          </a:p>
          <a:p>
            <a:pPr marL="0" lvl="1" indent="0">
              <a:buClr>
                <a:srgbClr val="0087E2"/>
              </a:buClr>
              <a:buNone/>
              <a:defRPr/>
            </a:pPr>
            <a:r>
              <a:rPr lang="en-US" sz="900" dirty="0">
                <a:solidFill>
                  <a:schemeClr val="tx1"/>
                </a:solidFill>
                <a:latin typeface="+mn-lt"/>
              </a:rPr>
              <a:t>Server migration</a:t>
            </a:r>
            <a:br>
              <a:rPr lang="en-US" sz="900" dirty="0">
                <a:solidFill>
                  <a:schemeClr val="tx1"/>
                </a:solidFill>
                <a:latin typeface="+mn-lt"/>
              </a:rPr>
            </a:br>
            <a:br>
              <a:rPr lang="en-US" sz="900" dirty="0">
                <a:solidFill>
                  <a:schemeClr val="tx1"/>
                </a:solidFill>
                <a:latin typeface="+mn-lt"/>
              </a:rPr>
            </a:br>
            <a:endParaRPr lang="en-US" sz="900" dirty="0">
              <a:solidFill>
                <a:schemeClr val="tx1"/>
              </a:solidFill>
              <a:latin typeface="+mn-lt"/>
            </a:endParaRPr>
          </a:p>
          <a:p>
            <a:pPr lvl="1">
              <a:buClr>
                <a:srgbClr val="0087E2"/>
              </a:buClr>
              <a:buFont typeface="Wingdings" panose="05000000000000000000" pitchFamily="2" charset="2"/>
              <a:buChar char="Ø"/>
              <a:defRPr/>
            </a:pPr>
            <a:r>
              <a:rPr lang="en-US" sz="900" dirty="0">
                <a:solidFill>
                  <a:schemeClr val="tx1"/>
                </a:solidFill>
                <a:latin typeface="+mn-lt"/>
              </a:rPr>
              <a:t>Technology servers</a:t>
            </a:r>
          </a:p>
          <a:p>
            <a:pPr lvl="1">
              <a:buClr>
                <a:srgbClr val="0087E2"/>
              </a:buClr>
              <a:buFont typeface="Wingdings" panose="05000000000000000000" pitchFamily="2" charset="2"/>
              <a:buChar char="Ø"/>
              <a:defRPr/>
            </a:pPr>
            <a:endParaRPr lang="en-US" sz="900" dirty="0">
              <a:solidFill>
                <a:schemeClr val="tx1"/>
              </a:solidFill>
              <a:latin typeface="+mn-lt"/>
            </a:endParaRPr>
          </a:p>
          <a:p>
            <a:pPr lvl="1">
              <a:buClr>
                <a:srgbClr val="0087E2"/>
              </a:buClr>
              <a:buFont typeface="Wingdings" panose="05000000000000000000" pitchFamily="2" charset="2"/>
              <a:buChar char="Ø"/>
              <a:defRPr/>
            </a:pPr>
            <a:endParaRPr lang="en-US" sz="900" dirty="0">
              <a:solidFill>
                <a:schemeClr val="tx1"/>
              </a:solidFill>
              <a:latin typeface="+mn-lt"/>
            </a:endParaRPr>
          </a:p>
          <a:p>
            <a:pPr lvl="1">
              <a:buClr>
                <a:srgbClr val="0087E2"/>
              </a:buClr>
              <a:buFont typeface="Wingdings" panose="05000000000000000000" pitchFamily="2" charset="2"/>
              <a:buChar char="Ø"/>
              <a:defRPr/>
            </a:pPr>
            <a:endParaRPr lang="en-US" sz="900" dirty="0">
              <a:solidFill>
                <a:schemeClr val="tx1"/>
              </a:solidFill>
              <a:latin typeface="+mn-lt"/>
            </a:endParaRPr>
          </a:p>
          <a:p>
            <a:pPr lvl="1">
              <a:buClr>
                <a:srgbClr val="0087E2"/>
              </a:buClr>
              <a:buFont typeface="Wingdings" panose="05000000000000000000" pitchFamily="2" charset="2"/>
              <a:buChar char="Ø"/>
              <a:defRPr/>
            </a:pPr>
            <a:endParaRPr lang="en-US" sz="900" dirty="0">
              <a:solidFill>
                <a:schemeClr val="tx1"/>
              </a:solidFill>
              <a:latin typeface="+mn-lt"/>
            </a:endParaRPr>
          </a:p>
          <a:p>
            <a:pPr lvl="1">
              <a:buClr>
                <a:srgbClr val="0087E2"/>
              </a:buClr>
              <a:buFont typeface="Wingdings" panose="05000000000000000000" pitchFamily="2" charset="2"/>
              <a:buChar char="Ø"/>
              <a:defRPr/>
            </a:pPr>
            <a:endParaRPr lang="en-US" sz="900" dirty="0">
              <a:solidFill>
                <a:schemeClr val="tx1"/>
              </a:solidFill>
              <a:effectLst/>
              <a:latin typeface="+mn-lt"/>
              <a:ea typeface="Calibri" panose="020F0502020204030204" pitchFamily="34" charset="0"/>
            </a:endParaRPr>
          </a:p>
          <a:p>
            <a:pPr lvl="1">
              <a:buClr>
                <a:srgbClr val="0087E2"/>
              </a:buClr>
              <a:buFont typeface="Wingdings" panose="05000000000000000000" pitchFamily="2" charset="2"/>
              <a:buChar char="Ø"/>
              <a:defRPr/>
            </a:pPr>
            <a:endParaRPr lang="en-US" sz="900" dirty="0">
              <a:solidFill>
                <a:schemeClr val="tx1"/>
              </a:solidFill>
              <a:effectLst/>
              <a:latin typeface="+mn-lt"/>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chemeClr val="tx1"/>
              </a:solidFill>
              <a:effectLst/>
              <a:uLnTx/>
              <a:uFillTx/>
              <a:latin typeface="+mn-lt"/>
            </a:endParaRPr>
          </a:p>
        </p:txBody>
      </p:sp>
      <p:cxnSp>
        <p:nvCxnSpPr>
          <p:cNvPr id="20" name="Straight Connector 19">
            <a:extLst>
              <a:ext uri="{FF2B5EF4-FFF2-40B4-BE49-F238E27FC236}">
                <a16:creationId xmlns:a16="http://schemas.microsoft.com/office/drawing/2014/main" id="{FC9498CD-02CE-0481-7ADB-E71D26107ED9}"/>
              </a:ext>
            </a:extLst>
          </p:cNvPr>
          <p:cNvCxnSpPr/>
          <p:nvPr/>
        </p:nvCxnSpPr>
        <p:spPr>
          <a:xfrm>
            <a:off x="10840921" y="6225685"/>
            <a:ext cx="0" cy="188320"/>
          </a:xfrm>
          <a:prstGeom prst="line">
            <a:avLst/>
          </a:prstGeom>
          <a:noFill/>
          <a:ln w="9525" cap="flat" cmpd="sng" algn="ctr">
            <a:solidFill>
              <a:sysClr val="windowText" lastClr="000000"/>
            </a:solidFill>
            <a:prstDash val="solid"/>
          </a:ln>
          <a:effectLst/>
        </p:spPr>
      </p:cxnSp>
      <p:cxnSp>
        <p:nvCxnSpPr>
          <p:cNvPr id="21" name="Straight Connector 20">
            <a:extLst>
              <a:ext uri="{FF2B5EF4-FFF2-40B4-BE49-F238E27FC236}">
                <a16:creationId xmlns:a16="http://schemas.microsoft.com/office/drawing/2014/main" id="{94DFC610-1B45-D56F-0297-9BE8D9FF8156}"/>
              </a:ext>
            </a:extLst>
          </p:cNvPr>
          <p:cNvCxnSpPr/>
          <p:nvPr/>
        </p:nvCxnSpPr>
        <p:spPr>
          <a:xfrm>
            <a:off x="10966885" y="6225685"/>
            <a:ext cx="0" cy="188320"/>
          </a:xfrm>
          <a:prstGeom prst="line">
            <a:avLst/>
          </a:prstGeom>
          <a:noFill/>
          <a:ln w="9525" cap="flat" cmpd="sng" algn="ctr">
            <a:solidFill>
              <a:sysClr val="windowText" lastClr="000000"/>
            </a:solidFill>
            <a:prstDash val="solid"/>
          </a:ln>
          <a:effectLst/>
        </p:spPr>
      </p:cxnSp>
      <p:cxnSp>
        <p:nvCxnSpPr>
          <p:cNvPr id="22" name="Straight Connector 21">
            <a:extLst>
              <a:ext uri="{FF2B5EF4-FFF2-40B4-BE49-F238E27FC236}">
                <a16:creationId xmlns:a16="http://schemas.microsoft.com/office/drawing/2014/main" id="{9A6F5ED7-BC44-D7EA-AAA4-C842AAE772F4}"/>
              </a:ext>
            </a:extLst>
          </p:cNvPr>
          <p:cNvCxnSpPr/>
          <p:nvPr/>
        </p:nvCxnSpPr>
        <p:spPr>
          <a:xfrm>
            <a:off x="11092848" y="6225685"/>
            <a:ext cx="0" cy="188320"/>
          </a:xfrm>
          <a:prstGeom prst="line">
            <a:avLst/>
          </a:prstGeom>
          <a:noFill/>
          <a:ln w="9525" cap="flat" cmpd="sng" algn="ctr">
            <a:solidFill>
              <a:sysClr val="windowText" lastClr="000000"/>
            </a:solidFill>
            <a:prstDash val="solid"/>
          </a:ln>
          <a:effectLst/>
        </p:spPr>
      </p:cxnSp>
      <p:cxnSp>
        <p:nvCxnSpPr>
          <p:cNvPr id="23" name="Straight Connector 22">
            <a:extLst>
              <a:ext uri="{FF2B5EF4-FFF2-40B4-BE49-F238E27FC236}">
                <a16:creationId xmlns:a16="http://schemas.microsoft.com/office/drawing/2014/main" id="{D42985F3-EC55-66B0-BD57-4AE0028F8F94}"/>
              </a:ext>
            </a:extLst>
          </p:cNvPr>
          <p:cNvCxnSpPr/>
          <p:nvPr/>
        </p:nvCxnSpPr>
        <p:spPr>
          <a:xfrm>
            <a:off x="11218811" y="6225685"/>
            <a:ext cx="0" cy="188320"/>
          </a:xfrm>
          <a:prstGeom prst="line">
            <a:avLst/>
          </a:prstGeom>
          <a:noFill/>
          <a:ln w="9525" cap="flat" cmpd="sng" algn="ctr">
            <a:solidFill>
              <a:sysClr val="windowText" lastClr="000000"/>
            </a:solidFill>
            <a:prstDash val="solid"/>
          </a:ln>
          <a:effectLst/>
        </p:spPr>
      </p:cxnSp>
      <p:cxnSp>
        <p:nvCxnSpPr>
          <p:cNvPr id="24" name="Straight Connector 23">
            <a:extLst>
              <a:ext uri="{FF2B5EF4-FFF2-40B4-BE49-F238E27FC236}">
                <a16:creationId xmlns:a16="http://schemas.microsoft.com/office/drawing/2014/main" id="{5CE5F219-28E9-7F8B-4EE9-B877A020AAD6}"/>
              </a:ext>
            </a:extLst>
          </p:cNvPr>
          <p:cNvCxnSpPr/>
          <p:nvPr/>
        </p:nvCxnSpPr>
        <p:spPr>
          <a:xfrm>
            <a:off x="11344774" y="6225685"/>
            <a:ext cx="0" cy="188320"/>
          </a:xfrm>
          <a:prstGeom prst="line">
            <a:avLst/>
          </a:prstGeom>
          <a:noFill/>
          <a:ln w="9525" cap="flat" cmpd="sng" algn="ctr">
            <a:solidFill>
              <a:sysClr val="windowText" lastClr="000000"/>
            </a:solidFill>
            <a:prstDash val="solid"/>
          </a:ln>
          <a:effectLst/>
        </p:spPr>
      </p:cxnSp>
      <p:cxnSp>
        <p:nvCxnSpPr>
          <p:cNvPr id="25" name="Straight Connector 24">
            <a:extLst>
              <a:ext uri="{FF2B5EF4-FFF2-40B4-BE49-F238E27FC236}">
                <a16:creationId xmlns:a16="http://schemas.microsoft.com/office/drawing/2014/main" id="{89DDA717-4054-14A6-EBC6-1C4F14B20377}"/>
              </a:ext>
            </a:extLst>
          </p:cNvPr>
          <p:cNvCxnSpPr/>
          <p:nvPr/>
        </p:nvCxnSpPr>
        <p:spPr>
          <a:xfrm>
            <a:off x="11470739" y="6225685"/>
            <a:ext cx="0" cy="188320"/>
          </a:xfrm>
          <a:prstGeom prst="line">
            <a:avLst/>
          </a:prstGeom>
          <a:noFill/>
          <a:ln w="9525" cap="flat" cmpd="sng" algn="ctr">
            <a:solidFill>
              <a:sysClr val="windowText" lastClr="000000"/>
            </a:solidFill>
            <a:prstDash val="solid"/>
          </a:ln>
          <a:effectLst/>
        </p:spPr>
      </p:cxnSp>
      <p:cxnSp>
        <p:nvCxnSpPr>
          <p:cNvPr id="26" name="Straight Connector 25">
            <a:extLst>
              <a:ext uri="{FF2B5EF4-FFF2-40B4-BE49-F238E27FC236}">
                <a16:creationId xmlns:a16="http://schemas.microsoft.com/office/drawing/2014/main" id="{9BC89054-B10E-581A-EDEA-167F31F8BF07}"/>
              </a:ext>
            </a:extLst>
          </p:cNvPr>
          <p:cNvCxnSpPr/>
          <p:nvPr/>
        </p:nvCxnSpPr>
        <p:spPr>
          <a:xfrm>
            <a:off x="11596702" y="6225685"/>
            <a:ext cx="0" cy="188320"/>
          </a:xfrm>
          <a:prstGeom prst="line">
            <a:avLst/>
          </a:prstGeom>
          <a:noFill/>
          <a:ln w="9525" cap="flat" cmpd="sng" algn="ctr">
            <a:solidFill>
              <a:sysClr val="windowText" lastClr="000000"/>
            </a:solidFill>
            <a:prstDash val="solid"/>
          </a:ln>
          <a:effectLst/>
        </p:spPr>
      </p:cxnSp>
      <p:cxnSp>
        <p:nvCxnSpPr>
          <p:cNvPr id="101" name="Straight Connector 100">
            <a:extLst>
              <a:ext uri="{FF2B5EF4-FFF2-40B4-BE49-F238E27FC236}">
                <a16:creationId xmlns:a16="http://schemas.microsoft.com/office/drawing/2014/main" id="{2B0A77AC-CAD1-7170-CCC2-061CCAA19910}"/>
              </a:ext>
            </a:extLst>
          </p:cNvPr>
          <p:cNvCxnSpPr/>
          <p:nvPr/>
        </p:nvCxnSpPr>
        <p:spPr>
          <a:xfrm>
            <a:off x="11722666" y="6225685"/>
            <a:ext cx="0" cy="188320"/>
          </a:xfrm>
          <a:prstGeom prst="line">
            <a:avLst/>
          </a:prstGeom>
          <a:noFill/>
          <a:ln w="9525" cap="flat" cmpd="sng" algn="ctr">
            <a:solidFill>
              <a:sysClr val="windowText" lastClr="000000"/>
            </a:solidFill>
            <a:prstDash val="solid"/>
          </a:ln>
          <a:effectLst/>
        </p:spPr>
      </p:cxnSp>
      <p:cxnSp>
        <p:nvCxnSpPr>
          <p:cNvPr id="102" name="Straight Connector 101">
            <a:extLst>
              <a:ext uri="{FF2B5EF4-FFF2-40B4-BE49-F238E27FC236}">
                <a16:creationId xmlns:a16="http://schemas.microsoft.com/office/drawing/2014/main" id="{665C8892-BC01-CDB4-93BF-7E9482296334}"/>
              </a:ext>
            </a:extLst>
          </p:cNvPr>
          <p:cNvCxnSpPr/>
          <p:nvPr/>
        </p:nvCxnSpPr>
        <p:spPr>
          <a:xfrm>
            <a:off x="11848628" y="6225685"/>
            <a:ext cx="0" cy="188320"/>
          </a:xfrm>
          <a:prstGeom prst="line">
            <a:avLst/>
          </a:prstGeom>
          <a:noFill/>
          <a:ln w="9525" cap="flat" cmpd="sng" algn="ctr">
            <a:solidFill>
              <a:sysClr val="windowText" lastClr="000000"/>
            </a:solidFill>
            <a:prstDash val="solid"/>
          </a:ln>
          <a:effectLst/>
        </p:spPr>
      </p:cxnSp>
      <p:cxnSp>
        <p:nvCxnSpPr>
          <p:cNvPr id="103" name="Straight Connector 102">
            <a:extLst>
              <a:ext uri="{FF2B5EF4-FFF2-40B4-BE49-F238E27FC236}">
                <a16:creationId xmlns:a16="http://schemas.microsoft.com/office/drawing/2014/main" id="{2B16404B-ACD8-59B1-4B3C-4FD9D5CFFC98}"/>
              </a:ext>
            </a:extLst>
          </p:cNvPr>
          <p:cNvCxnSpPr/>
          <p:nvPr/>
        </p:nvCxnSpPr>
        <p:spPr>
          <a:xfrm>
            <a:off x="11974615" y="6037363"/>
            <a:ext cx="0" cy="376642"/>
          </a:xfrm>
          <a:prstGeom prst="line">
            <a:avLst/>
          </a:prstGeom>
          <a:noFill/>
          <a:ln w="25400" cap="flat" cmpd="sng" algn="ctr">
            <a:solidFill>
              <a:sysClr val="windowText" lastClr="000000"/>
            </a:solidFill>
            <a:prstDash val="solid"/>
          </a:ln>
          <a:effectLst/>
        </p:spPr>
      </p:cxnSp>
      <p:sp>
        <p:nvSpPr>
          <p:cNvPr id="104" name="TextBox 103">
            <a:extLst>
              <a:ext uri="{FF2B5EF4-FFF2-40B4-BE49-F238E27FC236}">
                <a16:creationId xmlns:a16="http://schemas.microsoft.com/office/drawing/2014/main" id="{244A34E4-74DC-AB89-C2A9-4157D46E31D9}"/>
              </a:ext>
            </a:extLst>
          </p:cNvPr>
          <p:cNvSpPr txBox="1"/>
          <p:nvPr/>
        </p:nvSpPr>
        <p:spPr>
          <a:xfrm>
            <a:off x="10741619" y="5893100"/>
            <a:ext cx="124921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XXX</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105" name="TextBox 104">
            <a:extLst>
              <a:ext uri="{FF2B5EF4-FFF2-40B4-BE49-F238E27FC236}">
                <a16:creationId xmlns:a16="http://schemas.microsoft.com/office/drawing/2014/main" id="{EBE7112E-EC04-8118-BA66-7CD61CC0B8D6}"/>
              </a:ext>
            </a:extLst>
          </p:cNvPr>
          <p:cNvSpPr txBox="1"/>
          <p:nvPr/>
        </p:nvSpPr>
        <p:spPr>
          <a:xfrm>
            <a:off x="10756499" y="1689516"/>
            <a:ext cx="1191773" cy="4059114"/>
          </a:xfrm>
          <a:prstGeom prst="rect">
            <a:avLst/>
          </a:prstGeom>
        </p:spPr>
        <p:txBody>
          <a:bodyPr vert="horz" lIns="0" tIns="0" rIns="0" bIns="0" rtlCol="0" anchor="t"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b="1" i="0" u="none" strike="noStrike" kern="0" cap="none" spc="0" normalizeH="0" baseline="0" noProof="0" dirty="0">
                <a:ln>
                  <a:noFill/>
                </a:ln>
                <a:solidFill>
                  <a:schemeClr val="tx1"/>
                </a:solidFill>
                <a:effectLst/>
                <a:uLnTx/>
                <a:uFillTx/>
                <a:latin typeface="+mn-lt"/>
              </a:rPr>
              <a:t>Phase 4</a:t>
            </a:r>
          </a:p>
          <a:p>
            <a:pPr marL="0" lvl="1" indent="0">
              <a:buClr>
                <a:srgbClr val="0087E2"/>
              </a:buClr>
              <a:buNone/>
              <a:defRPr/>
            </a:pPr>
            <a:r>
              <a:rPr lang="en-US" sz="900" dirty="0">
                <a:solidFill>
                  <a:schemeClr val="tx1"/>
                </a:solidFill>
                <a:latin typeface="+mn-lt"/>
              </a:rPr>
              <a:t>Long-term goals</a:t>
            </a:r>
            <a:br>
              <a:rPr lang="en-US" sz="900" dirty="0">
                <a:solidFill>
                  <a:schemeClr val="tx1"/>
                </a:solidFill>
                <a:latin typeface="+mn-lt"/>
              </a:rPr>
            </a:br>
            <a:br>
              <a:rPr lang="en-US" sz="900" dirty="0">
                <a:solidFill>
                  <a:schemeClr val="tx1"/>
                </a:solidFill>
                <a:latin typeface="+mn-lt"/>
              </a:rPr>
            </a:br>
            <a:endParaRPr lang="en-US" sz="900" dirty="0">
              <a:solidFill>
                <a:schemeClr val="tx1"/>
              </a:solidFill>
              <a:latin typeface="+mn-lt"/>
            </a:endParaRPr>
          </a:p>
          <a:p>
            <a:pPr lvl="1">
              <a:buClr>
                <a:srgbClr val="0087E2"/>
              </a:buClr>
              <a:buFont typeface="Wingdings" panose="05000000000000000000" pitchFamily="2" charset="2"/>
              <a:buChar char="Ø"/>
              <a:defRPr/>
            </a:pPr>
            <a:r>
              <a:rPr lang="en-US" sz="900" dirty="0">
                <a:solidFill>
                  <a:schemeClr val="tx1"/>
                </a:solidFill>
                <a:latin typeface="+mn-lt"/>
              </a:rPr>
              <a:t>Azure RBAC testing in dev</a:t>
            </a:r>
          </a:p>
          <a:p>
            <a:pPr lvl="1">
              <a:buClr>
                <a:srgbClr val="0087E2"/>
              </a:buClr>
              <a:buFont typeface="Wingdings" panose="05000000000000000000" pitchFamily="2" charset="2"/>
              <a:buChar char="Ø"/>
              <a:defRPr/>
            </a:pPr>
            <a:r>
              <a:rPr lang="en-US" sz="900" dirty="0">
                <a:solidFill>
                  <a:schemeClr val="tx1"/>
                </a:solidFill>
                <a:latin typeface="+mn-lt"/>
              </a:rPr>
              <a:t>Build a Splunk forwarder in the new DMZ</a:t>
            </a:r>
          </a:p>
          <a:p>
            <a:pPr lvl="1">
              <a:buClr>
                <a:srgbClr val="0087E2"/>
              </a:buClr>
              <a:buFont typeface="Wingdings" panose="05000000000000000000" pitchFamily="2" charset="2"/>
              <a:buChar char="Ø"/>
              <a:defRPr/>
            </a:pPr>
            <a:r>
              <a:rPr lang="en-US" sz="900" dirty="0">
                <a:solidFill>
                  <a:schemeClr val="tx1"/>
                </a:solidFill>
                <a:latin typeface="+mn-lt"/>
              </a:rPr>
              <a:t>New Splunk log server</a:t>
            </a:r>
          </a:p>
          <a:p>
            <a:pPr lvl="1">
              <a:buClr>
                <a:srgbClr val="0087E2"/>
              </a:buClr>
              <a:buFont typeface="Wingdings" panose="05000000000000000000" pitchFamily="2" charset="2"/>
              <a:buChar char="Ø"/>
              <a:defRPr/>
            </a:pPr>
            <a:r>
              <a:rPr lang="en-US" sz="900" dirty="0">
                <a:solidFill>
                  <a:schemeClr val="tx1"/>
                </a:solidFill>
                <a:latin typeface="+mn-lt"/>
              </a:rPr>
              <a:t>Additional Azure policies for Compliance/audit</a:t>
            </a:r>
          </a:p>
          <a:p>
            <a:pPr lvl="1">
              <a:buClr>
                <a:srgbClr val="0087E2"/>
              </a:buClr>
              <a:buFont typeface="Wingdings" panose="05000000000000000000" pitchFamily="2" charset="2"/>
              <a:buChar char="Ø"/>
              <a:defRPr/>
            </a:pPr>
            <a:endParaRPr lang="en-US" sz="900" dirty="0">
              <a:solidFill>
                <a:schemeClr val="tx1"/>
              </a:solidFill>
              <a:latin typeface="+mn-lt"/>
            </a:endParaRPr>
          </a:p>
          <a:p>
            <a:pPr lvl="1">
              <a:buClr>
                <a:srgbClr val="0087E2"/>
              </a:buClr>
              <a:buFont typeface="Wingdings" panose="05000000000000000000" pitchFamily="2" charset="2"/>
              <a:buChar char="Ø"/>
              <a:defRPr/>
            </a:pPr>
            <a:endParaRPr lang="en-US" sz="900" dirty="0">
              <a:solidFill>
                <a:schemeClr val="tx1"/>
              </a:solidFill>
              <a:latin typeface="+mn-lt"/>
            </a:endParaRPr>
          </a:p>
          <a:p>
            <a:pPr lvl="1">
              <a:buClr>
                <a:srgbClr val="0087E2"/>
              </a:buClr>
              <a:buFont typeface="Wingdings" panose="05000000000000000000" pitchFamily="2" charset="2"/>
              <a:buChar char="Ø"/>
              <a:defRPr/>
            </a:pPr>
            <a:endParaRPr lang="en-US" sz="900" dirty="0">
              <a:solidFill>
                <a:schemeClr val="tx1"/>
              </a:solidFill>
              <a:latin typeface="+mn-lt"/>
            </a:endParaRPr>
          </a:p>
          <a:p>
            <a:pPr lvl="1">
              <a:buClr>
                <a:srgbClr val="0087E2"/>
              </a:buClr>
              <a:buFont typeface="Wingdings" panose="05000000000000000000" pitchFamily="2" charset="2"/>
              <a:buChar char="Ø"/>
              <a:defRPr/>
            </a:pPr>
            <a:endParaRPr lang="en-US" sz="900" dirty="0">
              <a:solidFill>
                <a:schemeClr val="tx1"/>
              </a:solidFill>
              <a:latin typeface="+mn-lt"/>
            </a:endParaRPr>
          </a:p>
          <a:p>
            <a:pPr lvl="1">
              <a:buClr>
                <a:srgbClr val="0087E2"/>
              </a:buClr>
              <a:buFont typeface="Wingdings" panose="05000000000000000000" pitchFamily="2" charset="2"/>
              <a:buChar char="Ø"/>
              <a:defRPr/>
            </a:pPr>
            <a:endParaRPr lang="en-US" sz="900" dirty="0">
              <a:solidFill>
                <a:schemeClr val="tx1"/>
              </a:solidFill>
              <a:effectLst/>
              <a:latin typeface="+mn-lt"/>
              <a:ea typeface="Calibri" panose="020F0502020204030204" pitchFamily="34" charset="0"/>
            </a:endParaRPr>
          </a:p>
          <a:p>
            <a:pPr lvl="1">
              <a:buClr>
                <a:srgbClr val="0087E2"/>
              </a:buClr>
              <a:buFont typeface="Wingdings" panose="05000000000000000000" pitchFamily="2" charset="2"/>
              <a:buChar char="Ø"/>
              <a:defRPr/>
            </a:pPr>
            <a:endParaRPr lang="en-US" sz="900" dirty="0">
              <a:solidFill>
                <a:schemeClr val="tx1"/>
              </a:solidFill>
              <a:effectLst/>
              <a:latin typeface="+mn-lt"/>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chemeClr val="tx1"/>
              </a:solidFill>
              <a:effectLst/>
              <a:uLnTx/>
              <a:uFillTx/>
              <a:latin typeface="+mn-lt"/>
            </a:endParaRPr>
          </a:p>
        </p:txBody>
      </p:sp>
      <p:sp>
        <p:nvSpPr>
          <p:cNvPr id="114" name="Rectangle 113">
            <a:extLst>
              <a:ext uri="{FF2B5EF4-FFF2-40B4-BE49-F238E27FC236}">
                <a16:creationId xmlns:a16="http://schemas.microsoft.com/office/drawing/2014/main" id="{18AD0A38-BDE9-DDC5-1DA4-68497459AFCE}"/>
              </a:ext>
            </a:extLst>
          </p:cNvPr>
          <p:cNvSpPr/>
          <p:nvPr/>
        </p:nvSpPr>
        <p:spPr>
          <a:xfrm>
            <a:off x="4421139" y="1648028"/>
            <a:ext cx="1239639" cy="3737499"/>
          </a:xfrm>
          <a:prstGeom prst="rect">
            <a:avLst/>
          </a:prstGeom>
          <a:noFill/>
          <a:ln w="35361">
            <a:solidFill>
              <a:schemeClr val="accent5"/>
            </a:solidFill>
          </a:ln>
        </p:spPr>
        <p:txBody>
          <a:bodyPr wrap="square" lIns="0" tIns="0" rIns="0" bIns="0" rtlCol="0" anchor="ctr"/>
          <a:lstStyle/>
          <a:p>
            <a:pPr algn="ctr"/>
            <a:endParaRPr lang="en-US" sz="1100" b="1" dirty="0" err="1">
              <a:solidFill>
                <a:schemeClr val="bg1"/>
              </a:solidFill>
              <a:latin typeface="PJT Sans" panose="020B0004030202000304" pitchFamily="34" charset="0"/>
            </a:endParaRPr>
          </a:p>
        </p:txBody>
      </p:sp>
      <p:cxnSp>
        <p:nvCxnSpPr>
          <p:cNvPr id="115" name="Straight Connector 114">
            <a:extLst>
              <a:ext uri="{FF2B5EF4-FFF2-40B4-BE49-F238E27FC236}">
                <a16:creationId xmlns:a16="http://schemas.microsoft.com/office/drawing/2014/main" id="{82CEFA93-2BFE-CAE6-7641-B5DBE4129098}"/>
              </a:ext>
            </a:extLst>
          </p:cNvPr>
          <p:cNvCxnSpPr/>
          <p:nvPr/>
        </p:nvCxnSpPr>
        <p:spPr>
          <a:xfrm flipV="1">
            <a:off x="11971554" y="1632585"/>
            <a:ext cx="0" cy="4307105"/>
          </a:xfrm>
          <a:prstGeom prst="line">
            <a:avLst/>
          </a:prstGeom>
          <a:noFill/>
          <a:ln w="9525" cap="flat" cmpd="sng" algn="ctr">
            <a:solidFill>
              <a:srgbClr val="000000"/>
            </a:solidFill>
            <a:prstDash val="solid"/>
          </a:ln>
          <a:effectLst/>
        </p:spPr>
      </p:cxnSp>
    </p:spTree>
    <p:extLst>
      <p:ext uri="{BB962C8B-B14F-4D97-AF65-F5344CB8AC3E}">
        <p14:creationId xmlns:p14="http://schemas.microsoft.com/office/powerpoint/2010/main" val="255603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8BC232-49ED-F27E-0671-9C170DFA27A8}"/>
              </a:ext>
            </a:extLst>
          </p:cNvPr>
          <p:cNvSpPr>
            <a:spLocks noGrp="1"/>
          </p:cNvSpPr>
          <p:nvPr>
            <p:ph type="title"/>
          </p:nvPr>
        </p:nvSpPr>
        <p:spPr>
          <a:xfrm>
            <a:off x="190501" y="845835"/>
            <a:ext cx="2862072" cy="738664"/>
          </a:xfrm>
        </p:spPr>
        <p:txBody>
          <a:bodyPr/>
          <a:lstStyle/>
          <a:p>
            <a:r>
              <a:rPr lang="en-US" dirty="0">
                <a:solidFill>
                  <a:srgbClr val="C00000"/>
                </a:solidFill>
              </a:rPr>
              <a:t>Greenfield Phase 1 Breakdown</a:t>
            </a:r>
          </a:p>
        </p:txBody>
      </p:sp>
      <p:sp>
        <p:nvSpPr>
          <p:cNvPr id="4" name="Text Placeholder 3">
            <a:extLst>
              <a:ext uri="{FF2B5EF4-FFF2-40B4-BE49-F238E27FC236}">
                <a16:creationId xmlns:a16="http://schemas.microsoft.com/office/drawing/2014/main" id="{0DE1F9FF-75C1-2E25-85DB-508FCB2BD3C8}"/>
              </a:ext>
            </a:extLst>
          </p:cNvPr>
          <p:cNvSpPr>
            <a:spLocks noGrp="1"/>
          </p:cNvSpPr>
          <p:nvPr>
            <p:ph type="body" sz="quarter" idx="20"/>
          </p:nvPr>
        </p:nvSpPr>
        <p:spPr/>
        <p:txBody>
          <a:bodyPr/>
          <a:lstStyle/>
          <a:p>
            <a:endParaRPr lang="en-US"/>
          </a:p>
        </p:txBody>
      </p:sp>
      <p:sp>
        <p:nvSpPr>
          <p:cNvPr id="5" name="Slide Number Placeholder 4">
            <a:extLst>
              <a:ext uri="{FF2B5EF4-FFF2-40B4-BE49-F238E27FC236}">
                <a16:creationId xmlns:a16="http://schemas.microsoft.com/office/drawing/2014/main" id="{86DD5F08-81C4-679A-537D-A2F842A57F30}"/>
              </a:ext>
            </a:extLst>
          </p:cNvPr>
          <p:cNvSpPr>
            <a:spLocks noGrp="1"/>
          </p:cNvSpPr>
          <p:nvPr>
            <p:ph type="sldNum" sz="quarter" idx="14"/>
          </p:nvPr>
        </p:nvSpPr>
        <p:spPr/>
        <p:txBody>
          <a:bodyPr/>
          <a:lstStyle/>
          <a:p>
            <a:fld id="{0349729B-B666-4DD4-BF47-1CAC55E67968}" type="slidenum">
              <a:rPr lang="en-US" smtClean="0"/>
              <a:t>4</a:t>
            </a:fld>
            <a:endParaRPr lang="en-US"/>
          </a:p>
        </p:txBody>
      </p:sp>
      <p:sp>
        <p:nvSpPr>
          <p:cNvPr id="27" name="TextBox 26">
            <a:extLst>
              <a:ext uri="{FF2B5EF4-FFF2-40B4-BE49-F238E27FC236}">
                <a16:creationId xmlns:a16="http://schemas.microsoft.com/office/drawing/2014/main" id="{D1EF5BA2-F10C-E049-FC61-A8E935C3D3D5}"/>
              </a:ext>
            </a:extLst>
          </p:cNvPr>
          <p:cNvSpPr txBox="1"/>
          <p:nvPr/>
        </p:nvSpPr>
        <p:spPr>
          <a:xfrm>
            <a:off x="3266985" y="5552506"/>
            <a:ext cx="1564782"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June 7th</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28" name="TextBox 27">
            <a:extLst>
              <a:ext uri="{FF2B5EF4-FFF2-40B4-BE49-F238E27FC236}">
                <a16:creationId xmlns:a16="http://schemas.microsoft.com/office/drawing/2014/main" id="{A35D6C21-A343-22AD-AE32-484767CD3558}"/>
              </a:ext>
            </a:extLst>
          </p:cNvPr>
          <p:cNvSpPr txBox="1"/>
          <p:nvPr/>
        </p:nvSpPr>
        <p:spPr>
          <a:xfrm>
            <a:off x="4797083" y="5552507"/>
            <a:ext cx="1409157"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June 10th</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29" name="TextBox 28">
            <a:extLst>
              <a:ext uri="{FF2B5EF4-FFF2-40B4-BE49-F238E27FC236}">
                <a16:creationId xmlns:a16="http://schemas.microsoft.com/office/drawing/2014/main" id="{78C4446B-0F8B-354B-EAA2-E254784D5226}"/>
              </a:ext>
            </a:extLst>
          </p:cNvPr>
          <p:cNvSpPr txBox="1"/>
          <p:nvPr/>
        </p:nvSpPr>
        <p:spPr>
          <a:xfrm>
            <a:off x="6218306" y="5552507"/>
            <a:ext cx="1409157"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32BE"/>
                </a:solidFill>
                <a:effectLst/>
                <a:uLnTx/>
                <a:uFillTx/>
                <a:cs typeface="Arial" panose="020B0604020202020204" pitchFamily="34" charset="0"/>
              </a:rPr>
              <a:t>June 17th</a:t>
            </a:r>
          </a:p>
        </p:txBody>
      </p:sp>
      <p:sp>
        <p:nvSpPr>
          <p:cNvPr id="30" name="TextBox 29">
            <a:extLst>
              <a:ext uri="{FF2B5EF4-FFF2-40B4-BE49-F238E27FC236}">
                <a16:creationId xmlns:a16="http://schemas.microsoft.com/office/drawing/2014/main" id="{16AB7A3A-4686-2516-9E0D-BC0CA128ED43}"/>
              </a:ext>
            </a:extLst>
          </p:cNvPr>
          <p:cNvSpPr txBox="1"/>
          <p:nvPr/>
        </p:nvSpPr>
        <p:spPr>
          <a:xfrm>
            <a:off x="7621248" y="5552505"/>
            <a:ext cx="1409157"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June 20th</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31" name="TextBox 30">
            <a:extLst>
              <a:ext uri="{FF2B5EF4-FFF2-40B4-BE49-F238E27FC236}">
                <a16:creationId xmlns:a16="http://schemas.microsoft.com/office/drawing/2014/main" id="{5C51FF61-37AA-69C0-9E10-4729549DAF25}"/>
              </a:ext>
            </a:extLst>
          </p:cNvPr>
          <p:cNvSpPr txBox="1"/>
          <p:nvPr/>
        </p:nvSpPr>
        <p:spPr>
          <a:xfrm>
            <a:off x="9043687" y="5526070"/>
            <a:ext cx="1409157"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32BE"/>
                </a:solidFill>
                <a:effectLst/>
                <a:uLnTx/>
                <a:uFillTx/>
                <a:cs typeface="Arial" panose="020B0604020202020204" pitchFamily="34" charset="0"/>
              </a:rPr>
              <a:t>June 24th</a:t>
            </a:r>
          </a:p>
        </p:txBody>
      </p:sp>
      <p:cxnSp>
        <p:nvCxnSpPr>
          <p:cNvPr id="32" name="Straight Connector 31">
            <a:extLst>
              <a:ext uri="{FF2B5EF4-FFF2-40B4-BE49-F238E27FC236}">
                <a16:creationId xmlns:a16="http://schemas.microsoft.com/office/drawing/2014/main" id="{5B15204A-EFFC-69BC-7FB1-79C6AA433190}"/>
              </a:ext>
            </a:extLst>
          </p:cNvPr>
          <p:cNvCxnSpPr/>
          <p:nvPr/>
        </p:nvCxnSpPr>
        <p:spPr>
          <a:xfrm>
            <a:off x="3338919" y="5759545"/>
            <a:ext cx="0" cy="270074"/>
          </a:xfrm>
          <a:prstGeom prst="line">
            <a:avLst/>
          </a:prstGeom>
          <a:noFill/>
          <a:ln w="25400" cap="flat" cmpd="sng" algn="ctr">
            <a:solidFill>
              <a:sysClr val="windowText" lastClr="000000"/>
            </a:solidFill>
            <a:prstDash val="solid"/>
          </a:ln>
          <a:effectLst/>
        </p:spPr>
      </p:cxnSp>
      <p:cxnSp>
        <p:nvCxnSpPr>
          <p:cNvPr id="33" name="Straight Connector 32">
            <a:extLst>
              <a:ext uri="{FF2B5EF4-FFF2-40B4-BE49-F238E27FC236}">
                <a16:creationId xmlns:a16="http://schemas.microsoft.com/office/drawing/2014/main" id="{A35C5370-038B-9C0C-2B13-B1F9C2FA6101}"/>
              </a:ext>
            </a:extLst>
          </p:cNvPr>
          <p:cNvCxnSpPr/>
          <p:nvPr/>
        </p:nvCxnSpPr>
        <p:spPr>
          <a:xfrm>
            <a:off x="3481010" y="5894582"/>
            <a:ext cx="0" cy="135037"/>
          </a:xfrm>
          <a:prstGeom prst="line">
            <a:avLst/>
          </a:prstGeom>
          <a:noFill/>
          <a:ln w="9525" cap="flat" cmpd="sng" algn="ctr">
            <a:solidFill>
              <a:sysClr val="windowText" lastClr="000000"/>
            </a:solidFill>
            <a:prstDash val="solid"/>
          </a:ln>
          <a:effectLst/>
        </p:spPr>
      </p:cxnSp>
      <p:cxnSp>
        <p:nvCxnSpPr>
          <p:cNvPr id="34" name="Straight Connector 33">
            <a:extLst>
              <a:ext uri="{FF2B5EF4-FFF2-40B4-BE49-F238E27FC236}">
                <a16:creationId xmlns:a16="http://schemas.microsoft.com/office/drawing/2014/main" id="{043AB324-B597-37C4-EC67-777F05212155}"/>
              </a:ext>
            </a:extLst>
          </p:cNvPr>
          <p:cNvCxnSpPr/>
          <p:nvPr/>
        </p:nvCxnSpPr>
        <p:spPr>
          <a:xfrm>
            <a:off x="3623102" y="5894582"/>
            <a:ext cx="0" cy="135037"/>
          </a:xfrm>
          <a:prstGeom prst="line">
            <a:avLst/>
          </a:prstGeom>
          <a:noFill/>
          <a:ln w="9525" cap="flat" cmpd="sng" algn="ctr">
            <a:solidFill>
              <a:sysClr val="windowText" lastClr="000000"/>
            </a:solidFill>
            <a:prstDash val="solid"/>
          </a:ln>
          <a:effectLst/>
        </p:spPr>
      </p:cxnSp>
      <p:cxnSp>
        <p:nvCxnSpPr>
          <p:cNvPr id="35" name="Straight Connector 34">
            <a:extLst>
              <a:ext uri="{FF2B5EF4-FFF2-40B4-BE49-F238E27FC236}">
                <a16:creationId xmlns:a16="http://schemas.microsoft.com/office/drawing/2014/main" id="{4EE06DF0-EE3A-C13E-FFB3-F36E58378C19}"/>
              </a:ext>
            </a:extLst>
          </p:cNvPr>
          <p:cNvCxnSpPr/>
          <p:nvPr/>
        </p:nvCxnSpPr>
        <p:spPr>
          <a:xfrm>
            <a:off x="3765193" y="5894582"/>
            <a:ext cx="0" cy="135037"/>
          </a:xfrm>
          <a:prstGeom prst="line">
            <a:avLst/>
          </a:prstGeom>
          <a:noFill/>
          <a:ln w="9525" cap="flat" cmpd="sng" algn="ctr">
            <a:solidFill>
              <a:sysClr val="windowText" lastClr="000000"/>
            </a:solidFill>
            <a:prstDash val="solid"/>
          </a:ln>
          <a:effectLst/>
        </p:spPr>
      </p:cxnSp>
      <p:cxnSp>
        <p:nvCxnSpPr>
          <p:cNvPr id="36" name="Straight Connector 35">
            <a:extLst>
              <a:ext uri="{FF2B5EF4-FFF2-40B4-BE49-F238E27FC236}">
                <a16:creationId xmlns:a16="http://schemas.microsoft.com/office/drawing/2014/main" id="{03088C6E-41CF-6D56-387D-5027C6623E4D}"/>
              </a:ext>
            </a:extLst>
          </p:cNvPr>
          <p:cNvCxnSpPr/>
          <p:nvPr/>
        </p:nvCxnSpPr>
        <p:spPr>
          <a:xfrm>
            <a:off x="3907284" y="5894582"/>
            <a:ext cx="0" cy="135037"/>
          </a:xfrm>
          <a:prstGeom prst="line">
            <a:avLst/>
          </a:prstGeom>
          <a:noFill/>
          <a:ln w="9525" cap="flat" cmpd="sng" algn="ctr">
            <a:solidFill>
              <a:sysClr val="windowText" lastClr="000000"/>
            </a:solidFill>
            <a:prstDash val="solid"/>
          </a:ln>
          <a:effectLst/>
        </p:spPr>
      </p:cxnSp>
      <p:cxnSp>
        <p:nvCxnSpPr>
          <p:cNvPr id="37" name="Straight Connector 36">
            <a:extLst>
              <a:ext uri="{FF2B5EF4-FFF2-40B4-BE49-F238E27FC236}">
                <a16:creationId xmlns:a16="http://schemas.microsoft.com/office/drawing/2014/main" id="{4DA9B927-7703-7029-96A0-98E0F49DADDE}"/>
              </a:ext>
            </a:extLst>
          </p:cNvPr>
          <p:cNvCxnSpPr/>
          <p:nvPr/>
        </p:nvCxnSpPr>
        <p:spPr>
          <a:xfrm>
            <a:off x="4049376" y="5894582"/>
            <a:ext cx="0" cy="135037"/>
          </a:xfrm>
          <a:prstGeom prst="line">
            <a:avLst/>
          </a:prstGeom>
          <a:noFill/>
          <a:ln w="9525" cap="flat" cmpd="sng" algn="ctr">
            <a:solidFill>
              <a:sysClr val="windowText" lastClr="000000"/>
            </a:solidFill>
            <a:prstDash val="solid"/>
          </a:ln>
          <a:effectLst/>
        </p:spPr>
      </p:cxnSp>
      <p:cxnSp>
        <p:nvCxnSpPr>
          <p:cNvPr id="38" name="Straight Connector 37">
            <a:extLst>
              <a:ext uri="{FF2B5EF4-FFF2-40B4-BE49-F238E27FC236}">
                <a16:creationId xmlns:a16="http://schemas.microsoft.com/office/drawing/2014/main" id="{BCF62289-E205-3F2D-D03F-E632CC62F808}"/>
              </a:ext>
            </a:extLst>
          </p:cNvPr>
          <p:cNvCxnSpPr/>
          <p:nvPr/>
        </p:nvCxnSpPr>
        <p:spPr>
          <a:xfrm>
            <a:off x="4191467" y="5894582"/>
            <a:ext cx="0" cy="135037"/>
          </a:xfrm>
          <a:prstGeom prst="line">
            <a:avLst/>
          </a:prstGeom>
          <a:noFill/>
          <a:ln w="9525" cap="flat" cmpd="sng" algn="ctr">
            <a:solidFill>
              <a:sysClr val="windowText" lastClr="000000"/>
            </a:solidFill>
            <a:prstDash val="solid"/>
          </a:ln>
          <a:effectLst/>
        </p:spPr>
      </p:cxnSp>
      <p:cxnSp>
        <p:nvCxnSpPr>
          <p:cNvPr id="39" name="Straight Connector 38">
            <a:extLst>
              <a:ext uri="{FF2B5EF4-FFF2-40B4-BE49-F238E27FC236}">
                <a16:creationId xmlns:a16="http://schemas.microsoft.com/office/drawing/2014/main" id="{AC1B830C-F820-7D7E-4EAE-0E5583058F47}"/>
              </a:ext>
            </a:extLst>
          </p:cNvPr>
          <p:cNvCxnSpPr/>
          <p:nvPr/>
        </p:nvCxnSpPr>
        <p:spPr>
          <a:xfrm>
            <a:off x="4333559" y="5894582"/>
            <a:ext cx="0" cy="135037"/>
          </a:xfrm>
          <a:prstGeom prst="line">
            <a:avLst/>
          </a:prstGeom>
          <a:noFill/>
          <a:ln w="9525" cap="flat" cmpd="sng" algn="ctr">
            <a:solidFill>
              <a:sysClr val="windowText" lastClr="000000"/>
            </a:solidFill>
            <a:prstDash val="solid"/>
          </a:ln>
          <a:effectLst/>
        </p:spPr>
      </p:cxnSp>
      <p:cxnSp>
        <p:nvCxnSpPr>
          <p:cNvPr id="40" name="Straight Connector 39">
            <a:extLst>
              <a:ext uri="{FF2B5EF4-FFF2-40B4-BE49-F238E27FC236}">
                <a16:creationId xmlns:a16="http://schemas.microsoft.com/office/drawing/2014/main" id="{94DF30D7-7123-A562-621B-C7E79C25CEC9}"/>
              </a:ext>
            </a:extLst>
          </p:cNvPr>
          <p:cNvCxnSpPr/>
          <p:nvPr/>
        </p:nvCxnSpPr>
        <p:spPr>
          <a:xfrm>
            <a:off x="4475650" y="5894582"/>
            <a:ext cx="0" cy="135037"/>
          </a:xfrm>
          <a:prstGeom prst="line">
            <a:avLst/>
          </a:prstGeom>
          <a:noFill/>
          <a:ln w="9525" cap="flat" cmpd="sng" algn="ctr">
            <a:solidFill>
              <a:sysClr val="windowText" lastClr="000000"/>
            </a:solidFill>
            <a:prstDash val="solid"/>
          </a:ln>
          <a:effectLst/>
        </p:spPr>
      </p:cxnSp>
      <p:cxnSp>
        <p:nvCxnSpPr>
          <p:cNvPr id="41" name="Straight Connector 40">
            <a:extLst>
              <a:ext uri="{FF2B5EF4-FFF2-40B4-BE49-F238E27FC236}">
                <a16:creationId xmlns:a16="http://schemas.microsoft.com/office/drawing/2014/main" id="{7651EDD7-7C5F-4272-7423-81148E8A01D1}"/>
              </a:ext>
            </a:extLst>
          </p:cNvPr>
          <p:cNvCxnSpPr/>
          <p:nvPr/>
        </p:nvCxnSpPr>
        <p:spPr>
          <a:xfrm>
            <a:off x="4617742" y="5894582"/>
            <a:ext cx="0" cy="135037"/>
          </a:xfrm>
          <a:prstGeom prst="line">
            <a:avLst/>
          </a:prstGeom>
          <a:noFill/>
          <a:ln w="9525" cap="flat" cmpd="sng" algn="ctr">
            <a:solidFill>
              <a:sysClr val="windowText" lastClr="000000"/>
            </a:solidFill>
            <a:prstDash val="solid"/>
          </a:ln>
          <a:effectLst/>
        </p:spPr>
      </p:cxnSp>
      <p:cxnSp>
        <p:nvCxnSpPr>
          <p:cNvPr id="42" name="Straight Connector 41">
            <a:extLst>
              <a:ext uri="{FF2B5EF4-FFF2-40B4-BE49-F238E27FC236}">
                <a16:creationId xmlns:a16="http://schemas.microsoft.com/office/drawing/2014/main" id="{B3889244-BF04-0867-9F24-7D9583F052F7}"/>
              </a:ext>
            </a:extLst>
          </p:cNvPr>
          <p:cNvCxnSpPr/>
          <p:nvPr/>
        </p:nvCxnSpPr>
        <p:spPr>
          <a:xfrm>
            <a:off x="4759833" y="5759545"/>
            <a:ext cx="0" cy="270074"/>
          </a:xfrm>
          <a:prstGeom prst="line">
            <a:avLst/>
          </a:prstGeom>
          <a:noFill/>
          <a:ln w="25400" cap="flat" cmpd="sng" algn="ctr">
            <a:solidFill>
              <a:sysClr val="windowText" lastClr="000000"/>
            </a:solidFill>
            <a:prstDash val="solid"/>
          </a:ln>
          <a:effectLst/>
        </p:spPr>
      </p:cxnSp>
      <p:cxnSp>
        <p:nvCxnSpPr>
          <p:cNvPr id="43" name="Straight Connector 42">
            <a:extLst>
              <a:ext uri="{FF2B5EF4-FFF2-40B4-BE49-F238E27FC236}">
                <a16:creationId xmlns:a16="http://schemas.microsoft.com/office/drawing/2014/main" id="{CC94A6B0-106B-69E8-20F2-6C6A8067289D}"/>
              </a:ext>
            </a:extLst>
          </p:cNvPr>
          <p:cNvCxnSpPr/>
          <p:nvPr/>
        </p:nvCxnSpPr>
        <p:spPr>
          <a:xfrm>
            <a:off x="4901925" y="5894582"/>
            <a:ext cx="0" cy="135037"/>
          </a:xfrm>
          <a:prstGeom prst="line">
            <a:avLst/>
          </a:prstGeom>
          <a:noFill/>
          <a:ln w="9525" cap="flat" cmpd="sng" algn="ctr">
            <a:solidFill>
              <a:sysClr val="windowText" lastClr="000000"/>
            </a:solidFill>
            <a:prstDash val="solid"/>
          </a:ln>
          <a:effectLst/>
        </p:spPr>
      </p:cxnSp>
      <p:cxnSp>
        <p:nvCxnSpPr>
          <p:cNvPr id="44" name="Straight Connector 43">
            <a:extLst>
              <a:ext uri="{FF2B5EF4-FFF2-40B4-BE49-F238E27FC236}">
                <a16:creationId xmlns:a16="http://schemas.microsoft.com/office/drawing/2014/main" id="{C9BD7E80-47FB-1BEA-D997-CA4566A61C33}"/>
              </a:ext>
            </a:extLst>
          </p:cNvPr>
          <p:cNvCxnSpPr/>
          <p:nvPr/>
        </p:nvCxnSpPr>
        <p:spPr>
          <a:xfrm>
            <a:off x="5044016" y="5894582"/>
            <a:ext cx="0" cy="135037"/>
          </a:xfrm>
          <a:prstGeom prst="line">
            <a:avLst/>
          </a:prstGeom>
          <a:noFill/>
          <a:ln w="9525" cap="flat" cmpd="sng" algn="ctr">
            <a:solidFill>
              <a:sysClr val="windowText" lastClr="000000"/>
            </a:solidFill>
            <a:prstDash val="solid"/>
          </a:ln>
          <a:effectLst/>
        </p:spPr>
      </p:cxnSp>
      <p:cxnSp>
        <p:nvCxnSpPr>
          <p:cNvPr id="45" name="Straight Connector 44">
            <a:extLst>
              <a:ext uri="{FF2B5EF4-FFF2-40B4-BE49-F238E27FC236}">
                <a16:creationId xmlns:a16="http://schemas.microsoft.com/office/drawing/2014/main" id="{70B6BADE-78F1-207D-E87F-2DD3A15A79FD}"/>
              </a:ext>
            </a:extLst>
          </p:cNvPr>
          <p:cNvCxnSpPr/>
          <p:nvPr/>
        </p:nvCxnSpPr>
        <p:spPr>
          <a:xfrm>
            <a:off x="5186108" y="5894582"/>
            <a:ext cx="0" cy="135037"/>
          </a:xfrm>
          <a:prstGeom prst="line">
            <a:avLst/>
          </a:prstGeom>
          <a:noFill/>
          <a:ln w="9525" cap="flat" cmpd="sng" algn="ctr">
            <a:solidFill>
              <a:sysClr val="windowText" lastClr="000000"/>
            </a:solidFill>
            <a:prstDash val="solid"/>
          </a:ln>
          <a:effectLst/>
        </p:spPr>
      </p:cxnSp>
      <p:cxnSp>
        <p:nvCxnSpPr>
          <p:cNvPr id="46" name="Straight Connector 45">
            <a:extLst>
              <a:ext uri="{FF2B5EF4-FFF2-40B4-BE49-F238E27FC236}">
                <a16:creationId xmlns:a16="http://schemas.microsoft.com/office/drawing/2014/main" id="{E78E30B8-BF67-1238-0251-4131EB39BCCF}"/>
              </a:ext>
            </a:extLst>
          </p:cNvPr>
          <p:cNvCxnSpPr/>
          <p:nvPr/>
        </p:nvCxnSpPr>
        <p:spPr>
          <a:xfrm>
            <a:off x="5328199" y="5894582"/>
            <a:ext cx="0" cy="135037"/>
          </a:xfrm>
          <a:prstGeom prst="line">
            <a:avLst/>
          </a:prstGeom>
          <a:noFill/>
          <a:ln w="9525" cap="flat" cmpd="sng" algn="ctr">
            <a:solidFill>
              <a:sysClr val="windowText" lastClr="000000"/>
            </a:solidFill>
            <a:prstDash val="solid"/>
          </a:ln>
          <a:effectLst/>
        </p:spPr>
      </p:cxnSp>
      <p:cxnSp>
        <p:nvCxnSpPr>
          <p:cNvPr id="47" name="Straight Connector 46">
            <a:extLst>
              <a:ext uri="{FF2B5EF4-FFF2-40B4-BE49-F238E27FC236}">
                <a16:creationId xmlns:a16="http://schemas.microsoft.com/office/drawing/2014/main" id="{96159817-0D34-8177-41D9-BB47F0BA6B25}"/>
              </a:ext>
            </a:extLst>
          </p:cNvPr>
          <p:cNvCxnSpPr/>
          <p:nvPr/>
        </p:nvCxnSpPr>
        <p:spPr>
          <a:xfrm>
            <a:off x="5470291" y="5894582"/>
            <a:ext cx="0" cy="135037"/>
          </a:xfrm>
          <a:prstGeom prst="line">
            <a:avLst/>
          </a:prstGeom>
          <a:noFill/>
          <a:ln w="9525" cap="flat" cmpd="sng" algn="ctr">
            <a:solidFill>
              <a:sysClr val="windowText" lastClr="000000"/>
            </a:solidFill>
            <a:prstDash val="solid"/>
          </a:ln>
          <a:effectLst/>
        </p:spPr>
      </p:cxnSp>
      <p:cxnSp>
        <p:nvCxnSpPr>
          <p:cNvPr id="48" name="Straight Connector 47">
            <a:extLst>
              <a:ext uri="{FF2B5EF4-FFF2-40B4-BE49-F238E27FC236}">
                <a16:creationId xmlns:a16="http://schemas.microsoft.com/office/drawing/2014/main" id="{2753ADF5-9F1F-3AA6-B3CC-89F72172E7E0}"/>
              </a:ext>
            </a:extLst>
          </p:cNvPr>
          <p:cNvCxnSpPr/>
          <p:nvPr/>
        </p:nvCxnSpPr>
        <p:spPr>
          <a:xfrm>
            <a:off x="5612382" y="5894582"/>
            <a:ext cx="0" cy="135037"/>
          </a:xfrm>
          <a:prstGeom prst="line">
            <a:avLst/>
          </a:prstGeom>
          <a:noFill/>
          <a:ln w="9525" cap="flat" cmpd="sng" algn="ctr">
            <a:solidFill>
              <a:sysClr val="windowText" lastClr="000000"/>
            </a:solidFill>
            <a:prstDash val="solid"/>
          </a:ln>
          <a:effectLst/>
        </p:spPr>
      </p:cxnSp>
      <p:cxnSp>
        <p:nvCxnSpPr>
          <p:cNvPr id="49" name="Straight Connector 48">
            <a:extLst>
              <a:ext uri="{FF2B5EF4-FFF2-40B4-BE49-F238E27FC236}">
                <a16:creationId xmlns:a16="http://schemas.microsoft.com/office/drawing/2014/main" id="{56DE4B16-E08B-6353-31D3-C76778EFC564}"/>
              </a:ext>
            </a:extLst>
          </p:cNvPr>
          <p:cNvCxnSpPr/>
          <p:nvPr/>
        </p:nvCxnSpPr>
        <p:spPr>
          <a:xfrm>
            <a:off x="5754474" y="5894582"/>
            <a:ext cx="0" cy="135037"/>
          </a:xfrm>
          <a:prstGeom prst="line">
            <a:avLst/>
          </a:prstGeom>
          <a:noFill/>
          <a:ln w="9525" cap="flat" cmpd="sng" algn="ctr">
            <a:solidFill>
              <a:sysClr val="windowText" lastClr="000000"/>
            </a:solidFill>
            <a:prstDash val="solid"/>
          </a:ln>
          <a:effectLst/>
        </p:spPr>
      </p:cxnSp>
      <p:cxnSp>
        <p:nvCxnSpPr>
          <p:cNvPr id="50" name="Straight Connector 49">
            <a:extLst>
              <a:ext uri="{FF2B5EF4-FFF2-40B4-BE49-F238E27FC236}">
                <a16:creationId xmlns:a16="http://schemas.microsoft.com/office/drawing/2014/main" id="{564A192B-F50F-083B-EA1E-9AB5F41C6ADC}"/>
              </a:ext>
            </a:extLst>
          </p:cNvPr>
          <p:cNvCxnSpPr/>
          <p:nvPr/>
        </p:nvCxnSpPr>
        <p:spPr>
          <a:xfrm>
            <a:off x="5896565" y="5894582"/>
            <a:ext cx="0" cy="135037"/>
          </a:xfrm>
          <a:prstGeom prst="line">
            <a:avLst/>
          </a:prstGeom>
          <a:noFill/>
          <a:ln w="9525" cap="flat" cmpd="sng" algn="ctr">
            <a:solidFill>
              <a:sysClr val="windowText" lastClr="000000"/>
            </a:solidFill>
            <a:prstDash val="solid"/>
          </a:ln>
          <a:effectLst/>
        </p:spPr>
      </p:cxnSp>
      <p:cxnSp>
        <p:nvCxnSpPr>
          <p:cNvPr id="51" name="Straight Connector 50">
            <a:extLst>
              <a:ext uri="{FF2B5EF4-FFF2-40B4-BE49-F238E27FC236}">
                <a16:creationId xmlns:a16="http://schemas.microsoft.com/office/drawing/2014/main" id="{73A81ED7-8157-7106-E7BE-E409454F97E5}"/>
              </a:ext>
            </a:extLst>
          </p:cNvPr>
          <p:cNvCxnSpPr/>
          <p:nvPr/>
        </p:nvCxnSpPr>
        <p:spPr>
          <a:xfrm>
            <a:off x="6038657" y="5894582"/>
            <a:ext cx="0" cy="135037"/>
          </a:xfrm>
          <a:prstGeom prst="line">
            <a:avLst/>
          </a:prstGeom>
          <a:noFill/>
          <a:ln w="9525" cap="flat" cmpd="sng" algn="ctr">
            <a:solidFill>
              <a:sysClr val="windowText" lastClr="000000"/>
            </a:solidFill>
            <a:prstDash val="solid"/>
          </a:ln>
          <a:effectLst/>
        </p:spPr>
      </p:cxnSp>
      <p:cxnSp>
        <p:nvCxnSpPr>
          <p:cNvPr id="52" name="Straight Connector 51">
            <a:extLst>
              <a:ext uri="{FF2B5EF4-FFF2-40B4-BE49-F238E27FC236}">
                <a16:creationId xmlns:a16="http://schemas.microsoft.com/office/drawing/2014/main" id="{1C7C00F6-EC9B-5511-3B86-9530B408F1CC}"/>
              </a:ext>
            </a:extLst>
          </p:cNvPr>
          <p:cNvCxnSpPr/>
          <p:nvPr/>
        </p:nvCxnSpPr>
        <p:spPr>
          <a:xfrm>
            <a:off x="6180748" y="5759545"/>
            <a:ext cx="0" cy="270074"/>
          </a:xfrm>
          <a:prstGeom prst="line">
            <a:avLst/>
          </a:prstGeom>
          <a:noFill/>
          <a:ln w="19050" cap="flat" cmpd="sng" algn="ctr">
            <a:solidFill>
              <a:sysClr val="windowText" lastClr="000000"/>
            </a:solidFill>
            <a:prstDash val="solid"/>
          </a:ln>
          <a:effectLst/>
        </p:spPr>
      </p:cxnSp>
      <p:cxnSp>
        <p:nvCxnSpPr>
          <p:cNvPr id="53" name="Straight Connector 52">
            <a:extLst>
              <a:ext uri="{FF2B5EF4-FFF2-40B4-BE49-F238E27FC236}">
                <a16:creationId xmlns:a16="http://schemas.microsoft.com/office/drawing/2014/main" id="{AEF8525F-CF83-3D35-64CB-776EB2C654F0}"/>
              </a:ext>
            </a:extLst>
          </p:cNvPr>
          <p:cNvCxnSpPr/>
          <p:nvPr/>
        </p:nvCxnSpPr>
        <p:spPr>
          <a:xfrm>
            <a:off x="6322840" y="5894582"/>
            <a:ext cx="0" cy="135037"/>
          </a:xfrm>
          <a:prstGeom prst="line">
            <a:avLst/>
          </a:prstGeom>
          <a:noFill/>
          <a:ln w="9525" cap="flat" cmpd="sng" algn="ctr">
            <a:solidFill>
              <a:sysClr val="windowText" lastClr="000000"/>
            </a:solidFill>
            <a:prstDash val="solid"/>
          </a:ln>
          <a:effectLst/>
        </p:spPr>
      </p:cxnSp>
      <p:cxnSp>
        <p:nvCxnSpPr>
          <p:cNvPr id="54" name="Straight Connector 53">
            <a:extLst>
              <a:ext uri="{FF2B5EF4-FFF2-40B4-BE49-F238E27FC236}">
                <a16:creationId xmlns:a16="http://schemas.microsoft.com/office/drawing/2014/main" id="{F27EA5FD-C864-E585-875F-3AF8F723B25E}"/>
              </a:ext>
            </a:extLst>
          </p:cNvPr>
          <p:cNvCxnSpPr/>
          <p:nvPr/>
        </p:nvCxnSpPr>
        <p:spPr>
          <a:xfrm>
            <a:off x="6464931" y="5894582"/>
            <a:ext cx="0" cy="135037"/>
          </a:xfrm>
          <a:prstGeom prst="line">
            <a:avLst/>
          </a:prstGeom>
          <a:noFill/>
          <a:ln w="9525" cap="flat" cmpd="sng" algn="ctr">
            <a:solidFill>
              <a:sysClr val="windowText" lastClr="000000"/>
            </a:solidFill>
            <a:prstDash val="solid"/>
          </a:ln>
          <a:effectLst/>
        </p:spPr>
      </p:cxnSp>
      <p:cxnSp>
        <p:nvCxnSpPr>
          <p:cNvPr id="55" name="Straight Connector 54">
            <a:extLst>
              <a:ext uri="{FF2B5EF4-FFF2-40B4-BE49-F238E27FC236}">
                <a16:creationId xmlns:a16="http://schemas.microsoft.com/office/drawing/2014/main" id="{70757F98-2FC3-CD77-46D9-B6492EBA505F}"/>
              </a:ext>
            </a:extLst>
          </p:cNvPr>
          <p:cNvCxnSpPr/>
          <p:nvPr/>
        </p:nvCxnSpPr>
        <p:spPr>
          <a:xfrm>
            <a:off x="6607023" y="5894582"/>
            <a:ext cx="0" cy="135037"/>
          </a:xfrm>
          <a:prstGeom prst="line">
            <a:avLst/>
          </a:prstGeom>
          <a:noFill/>
          <a:ln w="9525" cap="flat" cmpd="sng" algn="ctr">
            <a:solidFill>
              <a:sysClr val="windowText" lastClr="000000"/>
            </a:solidFill>
            <a:prstDash val="solid"/>
          </a:ln>
          <a:effectLst/>
        </p:spPr>
      </p:cxnSp>
      <p:cxnSp>
        <p:nvCxnSpPr>
          <p:cNvPr id="56" name="Straight Connector 55">
            <a:extLst>
              <a:ext uri="{FF2B5EF4-FFF2-40B4-BE49-F238E27FC236}">
                <a16:creationId xmlns:a16="http://schemas.microsoft.com/office/drawing/2014/main" id="{1B437A49-70C6-ECE8-26C7-CB13609009AA}"/>
              </a:ext>
            </a:extLst>
          </p:cNvPr>
          <p:cNvCxnSpPr/>
          <p:nvPr/>
        </p:nvCxnSpPr>
        <p:spPr>
          <a:xfrm>
            <a:off x="6749114" y="5894582"/>
            <a:ext cx="0" cy="135037"/>
          </a:xfrm>
          <a:prstGeom prst="line">
            <a:avLst/>
          </a:prstGeom>
          <a:noFill/>
          <a:ln w="9525" cap="flat" cmpd="sng" algn="ctr">
            <a:solidFill>
              <a:sysClr val="windowText" lastClr="000000"/>
            </a:solidFill>
            <a:prstDash val="solid"/>
          </a:ln>
          <a:effectLst/>
        </p:spPr>
      </p:cxnSp>
      <p:cxnSp>
        <p:nvCxnSpPr>
          <p:cNvPr id="57" name="Straight Connector 56">
            <a:extLst>
              <a:ext uri="{FF2B5EF4-FFF2-40B4-BE49-F238E27FC236}">
                <a16:creationId xmlns:a16="http://schemas.microsoft.com/office/drawing/2014/main" id="{BAF30B44-A642-EDFF-D4C6-A746E3E1120D}"/>
              </a:ext>
            </a:extLst>
          </p:cNvPr>
          <p:cNvCxnSpPr/>
          <p:nvPr/>
        </p:nvCxnSpPr>
        <p:spPr>
          <a:xfrm>
            <a:off x="6891206" y="5894582"/>
            <a:ext cx="0" cy="135037"/>
          </a:xfrm>
          <a:prstGeom prst="line">
            <a:avLst/>
          </a:prstGeom>
          <a:noFill/>
          <a:ln w="9525" cap="flat" cmpd="sng" algn="ctr">
            <a:solidFill>
              <a:sysClr val="windowText" lastClr="000000"/>
            </a:solidFill>
            <a:prstDash val="solid"/>
          </a:ln>
          <a:effectLst/>
        </p:spPr>
      </p:cxnSp>
      <p:cxnSp>
        <p:nvCxnSpPr>
          <p:cNvPr id="58" name="Straight Connector 57">
            <a:extLst>
              <a:ext uri="{FF2B5EF4-FFF2-40B4-BE49-F238E27FC236}">
                <a16:creationId xmlns:a16="http://schemas.microsoft.com/office/drawing/2014/main" id="{08AE0931-F7FB-7EDD-88B6-9611DEDB3C5D}"/>
              </a:ext>
            </a:extLst>
          </p:cNvPr>
          <p:cNvCxnSpPr/>
          <p:nvPr/>
        </p:nvCxnSpPr>
        <p:spPr>
          <a:xfrm>
            <a:off x="7033297" y="5894582"/>
            <a:ext cx="0" cy="135037"/>
          </a:xfrm>
          <a:prstGeom prst="line">
            <a:avLst/>
          </a:prstGeom>
          <a:noFill/>
          <a:ln w="9525" cap="flat" cmpd="sng" algn="ctr">
            <a:solidFill>
              <a:sysClr val="windowText" lastClr="000000"/>
            </a:solidFill>
            <a:prstDash val="solid"/>
          </a:ln>
          <a:effectLst/>
        </p:spPr>
      </p:cxnSp>
      <p:cxnSp>
        <p:nvCxnSpPr>
          <p:cNvPr id="59" name="Straight Connector 58">
            <a:extLst>
              <a:ext uri="{FF2B5EF4-FFF2-40B4-BE49-F238E27FC236}">
                <a16:creationId xmlns:a16="http://schemas.microsoft.com/office/drawing/2014/main" id="{BC22DCDD-61B2-091B-37C0-30A71514D9AF}"/>
              </a:ext>
            </a:extLst>
          </p:cNvPr>
          <p:cNvCxnSpPr/>
          <p:nvPr/>
        </p:nvCxnSpPr>
        <p:spPr>
          <a:xfrm>
            <a:off x="7175389" y="5894582"/>
            <a:ext cx="0" cy="135037"/>
          </a:xfrm>
          <a:prstGeom prst="line">
            <a:avLst/>
          </a:prstGeom>
          <a:noFill/>
          <a:ln w="9525" cap="flat" cmpd="sng" algn="ctr">
            <a:solidFill>
              <a:sysClr val="windowText" lastClr="000000"/>
            </a:solidFill>
            <a:prstDash val="solid"/>
          </a:ln>
          <a:effectLst/>
        </p:spPr>
      </p:cxnSp>
      <p:cxnSp>
        <p:nvCxnSpPr>
          <p:cNvPr id="60" name="Straight Connector 59">
            <a:extLst>
              <a:ext uri="{FF2B5EF4-FFF2-40B4-BE49-F238E27FC236}">
                <a16:creationId xmlns:a16="http://schemas.microsoft.com/office/drawing/2014/main" id="{3AC698EE-2C4A-F69A-4C68-A5540582C23A}"/>
              </a:ext>
            </a:extLst>
          </p:cNvPr>
          <p:cNvCxnSpPr/>
          <p:nvPr/>
        </p:nvCxnSpPr>
        <p:spPr>
          <a:xfrm>
            <a:off x="7317480" y="5894582"/>
            <a:ext cx="0" cy="135037"/>
          </a:xfrm>
          <a:prstGeom prst="line">
            <a:avLst/>
          </a:prstGeom>
          <a:noFill/>
          <a:ln w="9525" cap="flat" cmpd="sng" algn="ctr">
            <a:solidFill>
              <a:sysClr val="windowText" lastClr="000000"/>
            </a:solidFill>
            <a:prstDash val="solid"/>
          </a:ln>
          <a:effectLst/>
        </p:spPr>
      </p:cxnSp>
      <p:cxnSp>
        <p:nvCxnSpPr>
          <p:cNvPr id="61" name="Straight Connector 60">
            <a:extLst>
              <a:ext uri="{FF2B5EF4-FFF2-40B4-BE49-F238E27FC236}">
                <a16:creationId xmlns:a16="http://schemas.microsoft.com/office/drawing/2014/main" id="{0383DC0A-94A0-D026-2860-C50B228E35C0}"/>
              </a:ext>
            </a:extLst>
          </p:cNvPr>
          <p:cNvCxnSpPr/>
          <p:nvPr/>
        </p:nvCxnSpPr>
        <p:spPr>
          <a:xfrm>
            <a:off x="7459572" y="5894582"/>
            <a:ext cx="0" cy="135037"/>
          </a:xfrm>
          <a:prstGeom prst="line">
            <a:avLst/>
          </a:prstGeom>
          <a:noFill/>
          <a:ln w="9525" cap="flat" cmpd="sng" algn="ctr">
            <a:solidFill>
              <a:sysClr val="windowText" lastClr="000000"/>
            </a:solidFill>
            <a:prstDash val="solid"/>
          </a:ln>
          <a:effectLst/>
        </p:spPr>
      </p:cxnSp>
      <p:cxnSp>
        <p:nvCxnSpPr>
          <p:cNvPr id="62" name="Straight Connector 61">
            <a:extLst>
              <a:ext uri="{FF2B5EF4-FFF2-40B4-BE49-F238E27FC236}">
                <a16:creationId xmlns:a16="http://schemas.microsoft.com/office/drawing/2014/main" id="{59D2154D-7B8F-6F2A-2AA7-660521249F27}"/>
              </a:ext>
            </a:extLst>
          </p:cNvPr>
          <p:cNvCxnSpPr/>
          <p:nvPr/>
        </p:nvCxnSpPr>
        <p:spPr>
          <a:xfrm>
            <a:off x="7601663" y="5759545"/>
            <a:ext cx="0" cy="270074"/>
          </a:xfrm>
          <a:prstGeom prst="line">
            <a:avLst/>
          </a:prstGeom>
          <a:noFill/>
          <a:ln w="25400" cap="flat" cmpd="sng" algn="ctr">
            <a:solidFill>
              <a:sysClr val="windowText" lastClr="000000"/>
            </a:solidFill>
            <a:prstDash val="solid"/>
          </a:ln>
          <a:effectLst/>
        </p:spPr>
      </p:cxnSp>
      <p:cxnSp>
        <p:nvCxnSpPr>
          <p:cNvPr id="63" name="Straight Connector 62">
            <a:extLst>
              <a:ext uri="{FF2B5EF4-FFF2-40B4-BE49-F238E27FC236}">
                <a16:creationId xmlns:a16="http://schemas.microsoft.com/office/drawing/2014/main" id="{2D2E3BDC-65E1-3477-4D18-93FE37291B93}"/>
              </a:ext>
            </a:extLst>
          </p:cNvPr>
          <p:cNvCxnSpPr/>
          <p:nvPr/>
        </p:nvCxnSpPr>
        <p:spPr>
          <a:xfrm>
            <a:off x="7743755" y="5894582"/>
            <a:ext cx="0" cy="135037"/>
          </a:xfrm>
          <a:prstGeom prst="line">
            <a:avLst/>
          </a:prstGeom>
          <a:noFill/>
          <a:ln w="9525" cap="flat" cmpd="sng" algn="ctr">
            <a:solidFill>
              <a:sysClr val="windowText" lastClr="000000"/>
            </a:solidFill>
            <a:prstDash val="solid"/>
          </a:ln>
          <a:effectLst/>
        </p:spPr>
      </p:cxnSp>
      <p:cxnSp>
        <p:nvCxnSpPr>
          <p:cNvPr id="64" name="Straight Connector 63">
            <a:extLst>
              <a:ext uri="{FF2B5EF4-FFF2-40B4-BE49-F238E27FC236}">
                <a16:creationId xmlns:a16="http://schemas.microsoft.com/office/drawing/2014/main" id="{DBD380C4-BA31-3825-02FF-BD1207A404DB}"/>
              </a:ext>
            </a:extLst>
          </p:cNvPr>
          <p:cNvCxnSpPr/>
          <p:nvPr/>
        </p:nvCxnSpPr>
        <p:spPr>
          <a:xfrm>
            <a:off x="7885846" y="5894582"/>
            <a:ext cx="0" cy="135037"/>
          </a:xfrm>
          <a:prstGeom prst="line">
            <a:avLst/>
          </a:prstGeom>
          <a:noFill/>
          <a:ln w="9525" cap="flat" cmpd="sng" algn="ctr">
            <a:solidFill>
              <a:sysClr val="windowText" lastClr="000000"/>
            </a:solidFill>
            <a:prstDash val="solid"/>
          </a:ln>
          <a:effectLst/>
        </p:spPr>
      </p:cxnSp>
      <p:cxnSp>
        <p:nvCxnSpPr>
          <p:cNvPr id="65" name="Straight Connector 64">
            <a:extLst>
              <a:ext uri="{FF2B5EF4-FFF2-40B4-BE49-F238E27FC236}">
                <a16:creationId xmlns:a16="http://schemas.microsoft.com/office/drawing/2014/main" id="{C4E662EF-E23A-4220-CEB7-53FAD62C6694}"/>
              </a:ext>
            </a:extLst>
          </p:cNvPr>
          <p:cNvCxnSpPr/>
          <p:nvPr/>
        </p:nvCxnSpPr>
        <p:spPr>
          <a:xfrm>
            <a:off x="8027938" y="5894582"/>
            <a:ext cx="0" cy="135037"/>
          </a:xfrm>
          <a:prstGeom prst="line">
            <a:avLst/>
          </a:prstGeom>
          <a:noFill/>
          <a:ln w="9525" cap="flat" cmpd="sng" algn="ctr">
            <a:solidFill>
              <a:sysClr val="windowText" lastClr="000000"/>
            </a:solidFill>
            <a:prstDash val="solid"/>
          </a:ln>
          <a:effectLst/>
        </p:spPr>
      </p:cxnSp>
      <p:cxnSp>
        <p:nvCxnSpPr>
          <p:cNvPr id="66" name="Straight Connector 65">
            <a:extLst>
              <a:ext uri="{FF2B5EF4-FFF2-40B4-BE49-F238E27FC236}">
                <a16:creationId xmlns:a16="http://schemas.microsoft.com/office/drawing/2014/main" id="{4153C135-A0AA-078E-A527-663A8852430D}"/>
              </a:ext>
            </a:extLst>
          </p:cNvPr>
          <p:cNvCxnSpPr/>
          <p:nvPr/>
        </p:nvCxnSpPr>
        <p:spPr>
          <a:xfrm>
            <a:off x="8170029" y="5894582"/>
            <a:ext cx="0" cy="135037"/>
          </a:xfrm>
          <a:prstGeom prst="line">
            <a:avLst/>
          </a:prstGeom>
          <a:noFill/>
          <a:ln w="9525" cap="flat" cmpd="sng" algn="ctr">
            <a:solidFill>
              <a:sysClr val="windowText" lastClr="000000"/>
            </a:solidFill>
            <a:prstDash val="solid"/>
          </a:ln>
          <a:effectLst/>
        </p:spPr>
      </p:cxnSp>
      <p:cxnSp>
        <p:nvCxnSpPr>
          <p:cNvPr id="67" name="Straight Connector 66">
            <a:extLst>
              <a:ext uri="{FF2B5EF4-FFF2-40B4-BE49-F238E27FC236}">
                <a16:creationId xmlns:a16="http://schemas.microsoft.com/office/drawing/2014/main" id="{FBA7372A-03B5-A37F-E302-23A27E0F3FFF}"/>
              </a:ext>
            </a:extLst>
          </p:cNvPr>
          <p:cNvCxnSpPr/>
          <p:nvPr/>
        </p:nvCxnSpPr>
        <p:spPr>
          <a:xfrm>
            <a:off x="8312121" y="5894582"/>
            <a:ext cx="0" cy="135037"/>
          </a:xfrm>
          <a:prstGeom prst="line">
            <a:avLst/>
          </a:prstGeom>
          <a:noFill/>
          <a:ln w="9525" cap="flat" cmpd="sng" algn="ctr">
            <a:solidFill>
              <a:sysClr val="windowText" lastClr="000000"/>
            </a:solidFill>
            <a:prstDash val="solid"/>
          </a:ln>
          <a:effectLst/>
        </p:spPr>
      </p:cxnSp>
      <p:cxnSp>
        <p:nvCxnSpPr>
          <p:cNvPr id="68" name="Straight Connector 67">
            <a:extLst>
              <a:ext uri="{FF2B5EF4-FFF2-40B4-BE49-F238E27FC236}">
                <a16:creationId xmlns:a16="http://schemas.microsoft.com/office/drawing/2014/main" id="{38F54316-8E41-4DFA-D56E-76E923E51A46}"/>
              </a:ext>
            </a:extLst>
          </p:cNvPr>
          <p:cNvCxnSpPr/>
          <p:nvPr/>
        </p:nvCxnSpPr>
        <p:spPr>
          <a:xfrm>
            <a:off x="8454212" y="5894582"/>
            <a:ext cx="0" cy="135037"/>
          </a:xfrm>
          <a:prstGeom prst="line">
            <a:avLst/>
          </a:prstGeom>
          <a:noFill/>
          <a:ln w="9525" cap="flat" cmpd="sng" algn="ctr">
            <a:solidFill>
              <a:sysClr val="windowText" lastClr="000000"/>
            </a:solidFill>
            <a:prstDash val="solid"/>
          </a:ln>
          <a:effectLst/>
        </p:spPr>
      </p:cxnSp>
      <p:cxnSp>
        <p:nvCxnSpPr>
          <p:cNvPr id="69" name="Straight Connector 68">
            <a:extLst>
              <a:ext uri="{FF2B5EF4-FFF2-40B4-BE49-F238E27FC236}">
                <a16:creationId xmlns:a16="http://schemas.microsoft.com/office/drawing/2014/main" id="{A2F8099E-2AA5-49F5-A3D7-B21635707D76}"/>
              </a:ext>
            </a:extLst>
          </p:cNvPr>
          <p:cNvCxnSpPr/>
          <p:nvPr/>
        </p:nvCxnSpPr>
        <p:spPr>
          <a:xfrm>
            <a:off x="8596304" y="5894582"/>
            <a:ext cx="0" cy="135037"/>
          </a:xfrm>
          <a:prstGeom prst="line">
            <a:avLst/>
          </a:prstGeom>
          <a:noFill/>
          <a:ln w="9525" cap="flat" cmpd="sng" algn="ctr">
            <a:solidFill>
              <a:sysClr val="windowText" lastClr="000000"/>
            </a:solidFill>
            <a:prstDash val="solid"/>
          </a:ln>
          <a:effectLst/>
        </p:spPr>
      </p:cxnSp>
      <p:cxnSp>
        <p:nvCxnSpPr>
          <p:cNvPr id="70" name="Straight Connector 69">
            <a:extLst>
              <a:ext uri="{FF2B5EF4-FFF2-40B4-BE49-F238E27FC236}">
                <a16:creationId xmlns:a16="http://schemas.microsoft.com/office/drawing/2014/main" id="{612F9146-63DA-C72E-2726-5C952EE3FFFE}"/>
              </a:ext>
            </a:extLst>
          </p:cNvPr>
          <p:cNvCxnSpPr/>
          <p:nvPr/>
        </p:nvCxnSpPr>
        <p:spPr>
          <a:xfrm>
            <a:off x="8738395" y="5894582"/>
            <a:ext cx="0" cy="135037"/>
          </a:xfrm>
          <a:prstGeom prst="line">
            <a:avLst/>
          </a:prstGeom>
          <a:noFill/>
          <a:ln w="9525" cap="flat" cmpd="sng" algn="ctr">
            <a:solidFill>
              <a:sysClr val="windowText" lastClr="000000"/>
            </a:solidFill>
            <a:prstDash val="solid"/>
          </a:ln>
          <a:effectLst/>
        </p:spPr>
      </p:cxnSp>
      <p:cxnSp>
        <p:nvCxnSpPr>
          <p:cNvPr id="71" name="Straight Connector 70">
            <a:extLst>
              <a:ext uri="{FF2B5EF4-FFF2-40B4-BE49-F238E27FC236}">
                <a16:creationId xmlns:a16="http://schemas.microsoft.com/office/drawing/2014/main" id="{D32D22BE-F294-9288-9EEA-4265A926FC23}"/>
              </a:ext>
            </a:extLst>
          </p:cNvPr>
          <p:cNvCxnSpPr/>
          <p:nvPr/>
        </p:nvCxnSpPr>
        <p:spPr>
          <a:xfrm>
            <a:off x="8880486" y="5894582"/>
            <a:ext cx="0" cy="135037"/>
          </a:xfrm>
          <a:prstGeom prst="line">
            <a:avLst/>
          </a:prstGeom>
          <a:noFill/>
          <a:ln w="9525" cap="flat" cmpd="sng" algn="ctr">
            <a:solidFill>
              <a:sysClr val="windowText" lastClr="000000"/>
            </a:solidFill>
            <a:prstDash val="solid"/>
          </a:ln>
          <a:effectLst/>
        </p:spPr>
      </p:cxnSp>
      <p:cxnSp>
        <p:nvCxnSpPr>
          <p:cNvPr id="72" name="Straight Connector 71">
            <a:extLst>
              <a:ext uri="{FF2B5EF4-FFF2-40B4-BE49-F238E27FC236}">
                <a16:creationId xmlns:a16="http://schemas.microsoft.com/office/drawing/2014/main" id="{45E48BB8-6930-83E4-453A-985CE0E195BB}"/>
              </a:ext>
            </a:extLst>
          </p:cNvPr>
          <p:cNvCxnSpPr/>
          <p:nvPr/>
        </p:nvCxnSpPr>
        <p:spPr>
          <a:xfrm>
            <a:off x="9022578" y="5759545"/>
            <a:ext cx="0" cy="270074"/>
          </a:xfrm>
          <a:prstGeom prst="line">
            <a:avLst/>
          </a:prstGeom>
          <a:noFill/>
          <a:ln w="25400" cap="flat" cmpd="sng" algn="ctr">
            <a:solidFill>
              <a:sysClr val="windowText" lastClr="000000"/>
            </a:solidFill>
            <a:prstDash val="solid"/>
          </a:ln>
          <a:effectLst/>
        </p:spPr>
      </p:cxnSp>
      <p:cxnSp>
        <p:nvCxnSpPr>
          <p:cNvPr id="73" name="Straight Connector 72">
            <a:extLst>
              <a:ext uri="{FF2B5EF4-FFF2-40B4-BE49-F238E27FC236}">
                <a16:creationId xmlns:a16="http://schemas.microsoft.com/office/drawing/2014/main" id="{02A6010E-B2F5-6225-11C2-7340931DE7FB}"/>
              </a:ext>
            </a:extLst>
          </p:cNvPr>
          <p:cNvCxnSpPr/>
          <p:nvPr/>
        </p:nvCxnSpPr>
        <p:spPr>
          <a:xfrm>
            <a:off x="9164669" y="5894582"/>
            <a:ext cx="0" cy="135037"/>
          </a:xfrm>
          <a:prstGeom prst="line">
            <a:avLst/>
          </a:prstGeom>
          <a:noFill/>
          <a:ln w="9525" cap="flat" cmpd="sng" algn="ctr">
            <a:solidFill>
              <a:sysClr val="windowText" lastClr="000000"/>
            </a:solidFill>
            <a:prstDash val="solid"/>
          </a:ln>
          <a:effectLst/>
        </p:spPr>
      </p:cxnSp>
      <p:cxnSp>
        <p:nvCxnSpPr>
          <p:cNvPr id="74" name="Straight Connector 73">
            <a:extLst>
              <a:ext uri="{FF2B5EF4-FFF2-40B4-BE49-F238E27FC236}">
                <a16:creationId xmlns:a16="http://schemas.microsoft.com/office/drawing/2014/main" id="{67A7A222-EBAD-C23E-2D0D-23D740167D36}"/>
              </a:ext>
            </a:extLst>
          </p:cNvPr>
          <p:cNvCxnSpPr/>
          <p:nvPr/>
        </p:nvCxnSpPr>
        <p:spPr>
          <a:xfrm>
            <a:off x="9306761" y="5894582"/>
            <a:ext cx="0" cy="135037"/>
          </a:xfrm>
          <a:prstGeom prst="line">
            <a:avLst/>
          </a:prstGeom>
          <a:noFill/>
          <a:ln w="9525" cap="flat" cmpd="sng" algn="ctr">
            <a:solidFill>
              <a:sysClr val="windowText" lastClr="000000"/>
            </a:solidFill>
            <a:prstDash val="solid"/>
          </a:ln>
          <a:effectLst/>
        </p:spPr>
      </p:cxnSp>
      <p:cxnSp>
        <p:nvCxnSpPr>
          <p:cNvPr id="75" name="Straight Connector 74">
            <a:extLst>
              <a:ext uri="{FF2B5EF4-FFF2-40B4-BE49-F238E27FC236}">
                <a16:creationId xmlns:a16="http://schemas.microsoft.com/office/drawing/2014/main" id="{CFE9745C-FB1C-530F-1B19-3284DEFB1608}"/>
              </a:ext>
            </a:extLst>
          </p:cNvPr>
          <p:cNvCxnSpPr/>
          <p:nvPr/>
        </p:nvCxnSpPr>
        <p:spPr>
          <a:xfrm>
            <a:off x="9448852" y="5894582"/>
            <a:ext cx="0" cy="135037"/>
          </a:xfrm>
          <a:prstGeom prst="line">
            <a:avLst/>
          </a:prstGeom>
          <a:noFill/>
          <a:ln w="9525" cap="flat" cmpd="sng" algn="ctr">
            <a:solidFill>
              <a:sysClr val="windowText" lastClr="000000"/>
            </a:solidFill>
            <a:prstDash val="solid"/>
          </a:ln>
          <a:effectLst/>
        </p:spPr>
      </p:cxnSp>
      <p:cxnSp>
        <p:nvCxnSpPr>
          <p:cNvPr id="76" name="Straight Connector 75">
            <a:extLst>
              <a:ext uri="{FF2B5EF4-FFF2-40B4-BE49-F238E27FC236}">
                <a16:creationId xmlns:a16="http://schemas.microsoft.com/office/drawing/2014/main" id="{481AB691-3792-C3E4-3A4F-6F0E6E27628C}"/>
              </a:ext>
            </a:extLst>
          </p:cNvPr>
          <p:cNvCxnSpPr/>
          <p:nvPr/>
        </p:nvCxnSpPr>
        <p:spPr>
          <a:xfrm>
            <a:off x="9590944" y="5894582"/>
            <a:ext cx="0" cy="135037"/>
          </a:xfrm>
          <a:prstGeom prst="line">
            <a:avLst/>
          </a:prstGeom>
          <a:noFill/>
          <a:ln w="9525" cap="flat" cmpd="sng" algn="ctr">
            <a:solidFill>
              <a:sysClr val="windowText" lastClr="000000"/>
            </a:solidFill>
            <a:prstDash val="solid"/>
          </a:ln>
          <a:effectLst/>
        </p:spPr>
      </p:cxnSp>
      <p:cxnSp>
        <p:nvCxnSpPr>
          <p:cNvPr id="77" name="Straight Connector 76">
            <a:extLst>
              <a:ext uri="{FF2B5EF4-FFF2-40B4-BE49-F238E27FC236}">
                <a16:creationId xmlns:a16="http://schemas.microsoft.com/office/drawing/2014/main" id="{DC3E4DBF-49CF-0DB2-CB77-5BF850F99FAB}"/>
              </a:ext>
            </a:extLst>
          </p:cNvPr>
          <p:cNvCxnSpPr/>
          <p:nvPr/>
        </p:nvCxnSpPr>
        <p:spPr>
          <a:xfrm>
            <a:off x="9733035" y="5894582"/>
            <a:ext cx="0" cy="135037"/>
          </a:xfrm>
          <a:prstGeom prst="line">
            <a:avLst/>
          </a:prstGeom>
          <a:noFill/>
          <a:ln w="9525" cap="flat" cmpd="sng" algn="ctr">
            <a:solidFill>
              <a:sysClr val="windowText" lastClr="000000"/>
            </a:solidFill>
            <a:prstDash val="solid"/>
          </a:ln>
          <a:effectLst/>
        </p:spPr>
      </p:cxnSp>
      <p:cxnSp>
        <p:nvCxnSpPr>
          <p:cNvPr id="78" name="Straight Connector 77">
            <a:extLst>
              <a:ext uri="{FF2B5EF4-FFF2-40B4-BE49-F238E27FC236}">
                <a16:creationId xmlns:a16="http://schemas.microsoft.com/office/drawing/2014/main" id="{B84A6031-839E-CBCA-A047-6F909E9009A4}"/>
              </a:ext>
            </a:extLst>
          </p:cNvPr>
          <p:cNvCxnSpPr/>
          <p:nvPr/>
        </p:nvCxnSpPr>
        <p:spPr>
          <a:xfrm>
            <a:off x="9875127" y="5894582"/>
            <a:ext cx="0" cy="135037"/>
          </a:xfrm>
          <a:prstGeom prst="line">
            <a:avLst/>
          </a:prstGeom>
          <a:noFill/>
          <a:ln w="9525" cap="flat" cmpd="sng" algn="ctr">
            <a:solidFill>
              <a:sysClr val="windowText" lastClr="000000"/>
            </a:solidFill>
            <a:prstDash val="solid"/>
          </a:ln>
          <a:effectLst/>
        </p:spPr>
      </p:cxnSp>
      <p:cxnSp>
        <p:nvCxnSpPr>
          <p:cNvPr id="79" name="Straight Connector 78">
            <a:extLst>
              <a:ext uri="{FF2B5EF4-FFF2-40B4-BE49-F238E27FC236}">
                <a16:creationId xmlns:a16="http://schemas.microsoft.com/office/drawing/2014/main" id="{2FD6A0A7-BDB9-0314-AA47-A8DB941FF10A}"/>
              </a:ext>
            </a:extLst>
          </p:cNvPr>
          <p:cNvCxnSpPr/>
          <p:nvPr/>
        </p:nvCxnSpPr>
        <p:spPr>
          <a:xfrm>
            <a:off x="10017218" y="5894582"/>
            <a:ext cx="0" cy="135037"/>
          </a:xfrm>
          <a:prstGeom prst="line">
            <a:avLst/>
          </a:prstGeom>
          <a:noFill/>
          <a:ln w="9525" cap="flat" cmpd="sng" algn="ctr">
            <a:solidFill>
              <a:sysClr val="windowText" lastClr="000000"/>
            </a:solidFill>
            <a:prstDash val="solid"/>
          </a:ln>
          <a:effectLst/>
        </p:spPr>
      </p:cxnSp>
      <p:cxnSp>
        <p:nvCxnSpPr>
          <p:cNvPr id="80" name="Straight Connector 79">
            <a:extLst>
              <a:ext uri="{FF2B5EF4-FFF2-40B4-BE49-F238E27FC236}">
                <a16:creationId xmlns:a16="http://schemas.microsoft.com/office/drawing/2014/main" id="{130DBCEE-477C-3F2E-C0BC-3A5A80C34EB0}"/>
              </a:ext>
            </a:extLst>
          </p:cNvPr>
          <p:cNvCxnSpPr/>
          <p:nvPr/>
        </p:nvCxnSpPr>
        <p:spPr>
          <a:xfrm>
            <a:off x="10159310" y="5894582"/>
            <a:ext cx="0" cy="135037"/>
          </a:xfrm>
          <a:prstGeom prst="line">
            <a:avLst/>
          </a:prstGeom>
          <a:noFill/>
          <a:ln w="9525" cap="flat" cmpd="sng" algn="ctr">
            <a:solidFill>
              <a:sysClr val="windowText" lastClr="000000"/>
            </a:solidFill>
            <a:prstDash val="solid"/>
          </a:ln>
          <a:effectLst/>
        </p:spPr>
      </p:cxnSp>
      <p:cxnSp>
        <p:nvCxnSpPr>
          <p:cNvPr id="81" name="Straight Connector 80">
            <a:extLst>
              <a:ext uri="{FF2B5EF4-FFF2-40B4-BE49-F238E27FC236}">
                <a16:creationId xmlns:a16="http://schemas.microsoft.com/office/drawing/2014/main" id="{C83F750A-946A-B804-D677-D634B6EA459C}"/>
              </a:ext>
            </a:extLst>
          </p:cNvPr>
          <p:cNvCxnSpPr/>
          <p:nvPr/>
        </p:nvCxnSpPr>
        <p:spPr>
          <a:xfrm>
            <a:off x="10301401" y="5894582"/>
            <a:ext cx="0" cy="135037"/>
          </a:xfrm>
          <a:prstGeom prst="line">
            <a:avLst/>
          </a:prstGeom>
          <a:noFill/>
          <a:ln w="9525" cap="flat" cmpd="sng" algn="ctr">
            <a:solidFill>
              <a:sysClr val="windowText" lastClr="000000"/>
            </a:solidFill>
            <a:prstDash val="solid"/>
          </a:ln>
          <a:effectLst/>
        </p:spPr>
      </p:cxnSp>
      <p:cxnSp>
        <p:nvCxnSpPr>
          <p:cNvPr id="82" name="Straight Connector 81">
            <a:extLst>
              <a:ext uri="{FF2B5EF4-FFF2-40B4-BE49-F238E27FC236}">
                <a16:creationId xmlns:a16="http://schemas.microsoft.com/office/drawing/2014/main" id="{487AD643-6640-8F1F-BF90-1814A6D59DA8}"/>
              </a:ext>
            </a:extLst>
          </p:cNvPr>
          <p:cNvCxnSpPr/>
          <p:nvPr/>
        </p:nvCxnSpPr>
        <p:spPr>
          <a:xfrm>
            <a:off x="10443493" y="5759545"/>
            <a:ext cx="0" cy="270074"/>
          </a:xfrm>
          <a:prstGeom prst="line">
            <a:avLst/>
          </a:prstGeom>
          <a:noFill/>
          <a:ln w="25400" cap="flat" cmpd="sng" algn="ctr">
            <a:solidFill>
              <a:sysClr val="windowText" lastClr="000000"/>
            </a:solidFill>
            <a:prstDash val="solid"/>
          </a:ln>
          <a:effectLst/>
        </p:spPr>
      </p:cxnSp>
      <p:cxnSp>
        <p:nvCxnSpPr>
          <p:cNvPr id="83" name="Straight Connector 82">
            <a:extLst>
              <a:ext uri="{FF2B5EF4-FFF2-40B4-BE49-F238E27FC236}">
                <a16:creationId xmlns:a16="http://schemas.microsoft.com/office/drawing/2014/main" id="{D0894BC2-F40E-7454-D373-7C5FE2C0F279}"/>
              </a:ext>
            </a:extLst>
          </p:cNvPr>
          <p:cNvCxnSpPr/>
          <p:nvPr/>
        </p:nvCxnSpPr>
        <p:spPr>
          <a:xfrm>
            <a:off x="10585584" y="5894582"/>
            <a:ext cx="0" cy="135037"/>
          </a:xfrm>
          <a:prstGeom prst="line">
            <a:avLst/>
          </a:prstGeom>
          <a:noFill/>
          <a:ln w="9525" cap="flat" cmpd="sng" algn="ctr">
            <a:solidFill>
              <a:sysClr val="windowText" lastClr="000000"/>
            </a:solidFill>
            <a:prstDash val="solid"/>
          </a:ln>
          <a:effectLst/>
        </p:spPr>
      </p:cxnSp>
      <p:cxnSp>
        <p:nvCxnSpPr>
          <p:cNvPr id="84" name="Straight Connector 83">
            <a:extLst>
              <a:ext uri="{FF2B5EF4-FFF2-40B4-BE49-F238E27FC236}">
                <a16:creationId xmlns:a16="http://schemas.microsoft.com/office/drawing/2014/main" id="{183B67ED-DDCB-89B2-C4CD-156A7A1B9847}"/>
              </a:ext>
            </a:extLst>
          </p:cNvPr>
          <p:cNvCxnSpPr/>
          <p:nvPr/>
        </p:nvCxnSpPr>
        <p:spPr>
          <a:xfrm>
            <a:off x="10727676" y="5894582"/>
            <a:ext cx="0" cy="135037"/>
          </a:xfrm>
          <a:prstGeom prst="line">
            <a:avLst/>
          </a:prstGeom>
          <a:noFill/>
          <a:ln w="9525" cap="flat" cmpd="sng" algn="ctr">
            <a:solidFill>
              <a:sysClr val="windowText" lastClr="000000"/>
            </a:solidFill>
            <a:prstDash val="solid"/>
          </a:ln>
          <a:effectLst/>
        </p:spPr>
      </p:cxnSp>
      <p:cxnSp>
        <p:nvCxnSpPr>
          <p:cNvPr id="85" name="Straight Connector 84">
            <a:extLst>
              <a:ext uri="{FF2B5EF4-FFF2-40B4-BE49-F238E27FC236}">
                <a16:creationId xmlns:a16="http://schemas.microsoft.com/office/drawing/2014/main" id="{FDC37862-4C69-D645-1CF9-6AF4060527E2}"/>
              </a:ext>
            </a:extLst>
          </p:cNvPr>
          <p:cNvCxnSpPr/>
          <p:nvPr/>
        </p:nvCxnSpPr>
        <p:spPr>
          <a:xfrm>
            <a:off x="10869767" y="5894582"/>
            <a:ext cx="0" cy="135037"/>
          </a:xfrm>
          <a:prstGeom prst="line">
            <a:avLst/>
          </a:prstGeom>
          <a:noFill/>
          <a:ln w="9525" cap="flat" cmpd="sng" algn="ctr">
            <a:solidFill>
              <a:sysClr val="windowText" lastClr="000000"/>
            </a:solidFill>
            <a:prstDash val="solid"/>
          </a:ln>
          <a:effectLst/>
        </p:spPr>
      </p:cxnSp>
      <p:cxnSp>
        <p:nvCxnSpPr>
          <p:cNvPr id="86" name="Straight Connector 85">
            <a:extLst>
              <a:ext uri="{FF2B5EF4-FFF2-40B4-BE49-F238E27FC236}">
                <a16:creationId xmlns:a16="http://schemas.microsoft.com/office/drawing/2014/main" id="{EE7BE20B-648D-2490-1AC3-AE61E0167FDA}"/>
              </a:ext>
            </a:extLst>
          </p:cNvPr>
          <p:cNvCxnSpPr/>
          <p:nvPr/>
        </p:nvCxnSpPr>
        <p:spPr>
          <a:xfrm>
            <a:off x="11011859" y="5894582"/>
            <a:ext cx="0" cy="135037"/>
          </a:xfrm>
          <a:prstGeom prst="line">
            <a:avLst/>
          </a:prstGeom>
          <a:noFill/>
          <a:ln w="9525" cap="flat" cmpd="sng" algn="ctr">
            <a:solidFill>
              <a:sysClr val="windowText" lastClr="000000"/>
            </a:solidFill>
            <a:prstDash val="solid"/>
          </a:ln>
          <a:effectLst/>
        </p:spPr>
      </p:cxnSp>
      <p:cxnSp>
        <p:nvCxnSpPr>
          <p:cNvPr id="87" name="Straight Connector 86">
            <a:extLst>
              <a:ext uri="{FF2B5EF4-FFF2-40B4-BE49-F238E27FC236}">
                <a16:creationId xmlns:a16="http://schemas.microsoft.com/office/drawing/2014/main" id="{A6F2DF1F-8D2A-E3F0-953D-DE9CA157F8E7}"/>
              </a:ext>
            </a:extLst>
          </p:cNvPr>
          <p:cNvCxnSpPr/>
          <p:nvPr/>
        </p:nvCxnSpPr>
        <p:spPr>
          <a:xfrm>
            <a:off x="11153950" y="5894582"/>
            <a:ext cx="0" cy="135037"/>
          </a:xfrm>
          <a:prstGeom prst="line">
            <a:avLst/>
          </a:prstGeom>
          <a:noFill/>
          <a:ln w="9525" cap="flat" cmpd="sng" algn="ctr">
            <a:solidFill>
              <a:sysClr val="windowText" lastClr="000000"/>
            </a:solidFill>
            <a:prstDash val="solid"/>
          </a:ln>
          <a:effectLst/>
        </p:spPr>
      </p:cxnSp>
      <p:cxnSp>
        <p:nvCxnSpPr>
          <p:cNvPr id="88" name="Straight Connector 87">
            <a:extLst>
              <a:ext uri="{FF2B5EF4-FFF2-40B4-BE49-F238E27FC236}">
                <a16:creationId xmlns:a16="http://schemas.microsoft.com/office/drawing/2014/main" id="{AE5D1859-9057-2E8A-5359-8CB1B10316E9}"/>
              </a:ext>
            </a:extLst>
          </p:cNvPr>
          <p:cNvCxnSpPr/>
          <p:nvPr/>
        </p:nvCxnSpPr>
        <p:spPr>
          <a:xfrm>
            <a:off x="11296042" y="5894582"/>
            <a:ext cx="0" cy="135037"/>
          </a:xfrm>
          <a:prstGeom prst="line">
            <a:avLst/>
          </a:prstGeom>
          <a:noFill/>
          <a:ln w="9525" cap="flat" cmpd="sng" algn="ctr">
            <a:solidFill>
              <a:sysClr val="windowText" lastClr="000000"/>
            </a:solidFill>
            <a:prstDash val="solid"/>
          </a:ln>
          <a:effectLst/>
        </p:spPr>
      </p:cxnSp>
      <p:cxnSp>
        <p:nvCxnSpPr>
          <p:cNvPr id="89" name="Straight Connector 88">
            <a:extLst>
              <a:ext uri="{FF2B5EF4-FFF2-40B4-BE49-F238E27FC236}">
                <a16:creationId xmlns:a16="http://schemas.microsoft.com/office/drawing/2014/main" id="{036C65F6-4F5C-7F35-3B83-9C278727F5E9}"/>
              </a:ext>
            </a:extLst>
          </p:cNvPr>
          <p:cNvCxnSpPr/>
          <p:nvPr/>
        </p:nvCxnSpPr>
        <p:spPr>
          <a:xfrm>
            <a:off x="11438133" y="5894582"/>
            <a:ext cx="0" cy="135037"/>
          </a:xfrm>
          <a:prstGeom prst="line">
            <a:avLst/>
          </a:prstGeom>
          <a:noFill/>
          <a:ln w="9525" cap="flat" cmpd="sng" algn="ctr">
            <a:solidFill>
              <a:sysClr val="windowText" lastClr="000000"/>
            </a:solidFill>
            <a:prstDash val="solid"/>
          </a:ln>
          <a:effectLst/>
        </p:spPr>
      </p:cxnSp>
      <p:cxnSp>
        <p:nvCxnSpPr>
          <p:cNvPr id="90" name="Straight Connector 89">
            <a:extLst>
              <a:ext uri="{FF2B5EF4-FFF2-40B4-BE49-F238E27FC236}">
                <a16:creationId xmlns:a16="http://schemas.microsoft.com/office/drawing/2014/main" id="{74ABEE34-CF1F-3BF7-8402-A974EF9C76ED}"/>
              </a:ext>
            </a:extLst>
          </p:cNvPr>
          <p:cNvCxnSpPr/>
          <p:nvPr/>
        </p:nvCxnSpPr>
        <p:spPr>
          <a:xfrm>
            <a:off x="11580225" y="5894582"/>
            <a:ext cx="0" cy="135037"/>
          </a:xfrm>
          <a:prstGeom prst="line">
            <a:avLst/>
          </a:prstGeom>
          <a:noFill/>
          <a:ln w="9525" cap="flat" cmpd="sng" algn="ctr">
            <a:solidFill>
              <a:sysClr val="windowText" lastClr="000000"/>
            </a:solidFill>
            <a:prstDash val="solid"/>
          </a:ln>
          <a:effectLst/>
        </p:spPr>
      </p:cxnSp>
      <p:cxnSp>
        <p:nvCxnSpPr>
          <p:cNvPr id="91" name="Straight Connector 90">
            <a:extLst>
              <a:ext uri="{FF2B5EF4-FFF2-40B4-BE49-F238E27FC236}">
                <a16:creationId xmlns:a16="http://schemas.microsoft.com/office/drawing/2014/main" id="{1CD439C8-C2AC-12B1-AECA-0B9C24CE658B}"/>
              </a:ext>
            </a:extLst>
          </p:cNvPr>
          <p:cNvCxnSpPr/>
          <p:nvPr/>
        </p:nvCxnSpPr>
        <p:spPr>
          <a:xfrm>
            <a:off x="11722316" y="5894582"/>
            <a:ext cx="0" cy="135037"/>
          </a:xfrm>
          <a:prstGeom prst="line">
            <a:avLst/>
          </a:prstGeom>
          <a:noFill/>
          <a:ln w="9525" cap="flat" cmpd="sng" algn="ctr">
            <a:solidFill>
              <a:sysClr val="windowText" lastClr="000000"/>
            </a:solidFill>
            <a:prstDash val="solid"/>
          </a:ln>
          <a:effectLst/>
        </p:spPr>
      </p:cxnSp>
      <p:cxnSp>
        <p:nvCxnSpPr>
          <p:cNvPr id="92" name="Straight Connector 91">
            <a:extLst>
              <a:ext uri="{FF2B5EF4-FFF2-40B4-BE49-F238E27FC236}">
                <a16:creationId xmlns:a16="http://schemas.microsoft.com/office/drawing/2014/main" id="{2B6AA435-49C6-66FA-107E-562650D6897C}"/>
              </a:ext>
            </a:extLst>
          </p:cNvPr>
          <p:cNvCxnSpPr/>
          <p:nvPr/>
        </p:nvCxnSpPr>
        <p:spPr>
          <a:xfrm>
            <a:off x="11864433" y="5759545"/>
            <a:ext cx="0" cy="270074"/>
          </a:xfrm>
          <a:prstGeom prst="line">
            <a:avLst/>
          </a:prstGeom>
          <a:noFill/>
          <a:ln w="25400" cap="flat" cmpd="sng" algn="ctr">
            <a:solidFill>
              <a:sysClr val="windowText" lastClr="000000"/>
            </a:solidFill>
            <a:prstDash val="solid"/>
          </a:ln>
          <a:effectLst/>
        </p:spPr>
      </p:cxnSp>
      <p:grpSp>
        <p:nvGrpSpPr>
          <p:cNvPr id="93" name="Group 92">
            <a:extLst>
              <a:ext uri="{FF2B5EF4-FFF2-40B4-BE49-F238E27FC236}">
                <a16:creationId xmlns:a16="http://schemas.microsoft.com/office/drawing/2014/main" id="{11B5E8D7-8FBE-43B2-8E27-C24DAD8375F5}"/>
              </a:ext>
            </a:extLst>
          </p:cNvPr>
          <p:cNvGrpSpPr/>
          <p:nvPr/>
        </p:nvGrpSpPr>
        <p:grpSpPr>
          <a:xfrm>
            <a:off x="3330841" y="2602497"/>
            <a:ext cx="8533592" cy="3088454"/>
            <a:chOff x="1031654" y="1451245"/>
            <a:chExt cx="7103425" cy="4645034"/>
          </a:xfrm>
        </p:grpSpPr>
        <p:cxnSp>
          <p:nvCxnSpPr>
            <p:cNvPr id="106" name="Straight Connector 105">
              <a:extLst>
                <a:ext uri="{FF2B5EF4-FFF2-40B4-BE49-F238E27FC236}">
                  <a16:creationId xmlns:a16="http://schemas.microsoft.com/office/drawing/2014/main" id="{710F8CA0-E2A0-6DFD-FACF-CEEA27530A05}"/>
                </a:ext>
              </a:extLst>
            </p:cNvPr>
            <p:cNvCxnSpPr/>
            <p:nvPr/>
          </p:nvCxnSpPr>
          <p:spPr>
            <a:xfrm flipV="1">
              <a:off x="1031654" y="1451245"/>
              <a:ext cx="0" cy="4645034"/>
            </a:xfrm>
            <a:prstGeom prst="line">
              <a:avLst/>
            </a:prstGeom>
            <a:noFill/>
            <a:ln w="9525" cap="flat" cmpd="sng" algn="ctr">
              <a:solidFill>
                <a:srgbClr val="000000"/>
              </a:solidFill>
              <a:prstDash val="solid"/>
            </a:ln>
            <a:effectLst/>
          </p:spPr>
        </p:cxnSp>
        <p:cxnSp>
          <p:nvCxnSpPr>
            <p:cNvPr id="107" name="Straight Connector 106">
              <a:extLst>
                <a:ext uri="{FF2B5EF4-FFF2-40B4-BE49-F238E27FC236}">
                  <a16:creationId xmlns:a16="http://schemas.microsoft.com/office/drawing/2014/main" id="{E149216F-5B4A-9311-9A5F-856ADD480B6A}"/>
                </a:ext>
              </a:extLst>
            </p:cNvPr>
            <p:cNvCxnSpPr/>
            <p:nvPr/>
          </p:nvCxnSpPr>
          <p:spPr>
            <a:xfrm flipV="1">
              <a:off x="2215558" y="1451245"/>
              <a:ext cx="0" cy="4645034"/>
            </a:xfrm>
            <a:prstGeom prst="line">
              <a:avLst/>
            </a:prstGeom>
            <a:noFill/>
            <a:ln w="9525" cap="flat" cmpd="sng" algn="ctr">
              <a:solidFill>
                <a:srgbClr val="000000"/>
              </a:solidFill>
              <a:prstDash val="solid"/>
            </a:ln>
            <a:effectLst/>
          </p:spPr>
        </p:cxnSp>
        <p:cxnSp>
          <p:nvCxnSpPr>
            <p:cNvPr id="108" name="Straight Connector 107">
              <a:extLst>
                <a:ext uri="{FF2B5EF4-FFF2-40B4-BE49-F238E27FC236}">
                  <a16:creationId xmlns:a16="http://schemas.microsoft.com/office/drawing/2014/main" id="{1570F447-D682-4DA6-88C4-88AB490D51AE}"/>
                </a:ext>
              </a:extLst>
            </p:cNvPr>
            <p:cNvCxnSpPr/>
            <p:nvPr/>
          </p:nvCxnSpPr>
          <p:spPr>
            <a:xfrm flipV="1">
              <a:off x="3399462" y="1451245"/>
              <a:ext cx="0" cy="4645034"/>
            </a:xfrm>
            <a:prstGeom prst="line">
              <a:avLst/>
            </a:prstGeom>
            <a:noFill/>
            <a:ln w="9525" cap="flat" cmpd="sng" algn="ctr">
              <a:solidFill>
                <a:srgbClr val="000000"/>
              </a:solidFill>
              <a:prstDash val="solid"/>
            </a:ln>
            <a:effectLst/>
          </p:spPr>
        </p:cxnSp>
        <p:cxnSp>
          <p:nvCxnSpPr>
            <p:cNvPr id="109" name="Straight Connector 108">
              <a:extLst>
                <a:ext uri="{FF2B5EF4-FFF2-40B4-BE49-F238E27FC236}">
                  <a16:creationId xmlns:a16="http://schemas.microsoft.com/office/drawing/2014/main" id="{583AF9B9-BAAC-579F-376A-59D758ED71EF}"/>
                </a:ext>
              </a:extLst>
            </p:cNvPr>
            <p:cNvCxnSpPr/>
            <p:nvPr/>
          </p:nvCxnSpPr>
          <p:spPr>
            <a:xfrm flipV="1">
              <a:off x="4583366" y="1451245"/>
              <a:ext cx="0" cy="4645034"/>
            </a:xfrm>
            <a:prstGeom prst="line">
              <a:avLst/>
            </a:prstGeom>
            <a:noFill/>
            <a:ln w="9525" cap="flat" cmpd="sng" algn="ctr">
              <a:solidFill>
                <a:srgbClr val="000000"/>
              </a:solidFill>
              <a:prstDash val="solid"/>
            </a:ln>
            <a:effectLst/>
          </p:spPr>
        </p:cxnSp>
        <p:cxnSp>
          <p:nvCxnSpPr>
            <p:cNvPr id="110" name="Straight Connector 109">
              <a:extLst>
                <a:ext uri="{FF2B5EF4-FFF2-40B4-BE49-F238E27FC236}">
                  <a16:creationId xmlns:a16="http://schemas.microsoft.com/office/drawing/2014/main" id="{07AF2094-F35A-806C-C7E6-E9DCB9065F86}"/>
                </a:ext>
              </a:extLst>
            </p:cNvPr>
            <p:cNvCxnSpPr/>
            <p:nvPr/>
          </p:nvCxnSpPr>
          <p:spPr>
            <a:xfrm flipV="1">
              <a:off x="5767270" y="1451245"/>
              <a:ext cx="0" cy="4645034"/>
            </a:xfrm>
            <a:prstGeom prst="line">
              <a:avLst/>
            </a:prstGeom>
            <a:noFill/>
            <a:ln w="9525" cap="flat" cmpd="sng" algn="ctr">
              <a:solidFill>
                <a:srgbClr val="000000"/>
              </a:solidFill>
              <a:prstDash val="solid"/>
            </a:ln>
            <a:effectLst/>
          </p:spPr>
        </p:cxnSp>
        <p:cxnSp>
          <p:nvCxnSpPr>
            <p:cNvPr id="111" name="Straight Connector 110">
              <a:extLst>
                <a:ext uri="{FF2B5EF4-FFF2-40B4-BE49-F238E27FC236}">
                  <a16:creationId xmlns:a16="http://schemas.microsoft.com/office/drawing/2014/main" id="{3447D8CB-0642-EFE0-73C0-8D57A9263D0C}"/>
                </a:ext>
              </a:extLst>
            </p:cNvPr>
            <p:cNvCxnSpPr/>
            <p:nvPr/>
          </p:nvCxnSpPr>
          <p:spPr>
            <a:xfrm flipV="1">
              <a:off x="6951174" y="1451245"/>
              <a:ext cx="0" cy="4645034"/>
            </a:xfrm>
            <a:prstGeom prst="line">
              <a:avLst/>
            </a:prstGeom>
            <a:noFill/>
            <a:ln w="9525" cap="flat" cmpd="sng" algn="ctr">
              <a:solidFill>
                <a:srgbClr val="000000"/>
              </a:solidFill>
              <a:prstDash val="solid"/>
            </a:ln>
            <a:effectLst/>
          </p:spPr>
        </p:cxnSp>
        <p:cxnSp>
          <p:nvCxnSpPr>
            <p:cNvPr id="112" name="Straight Connector 111">
              <a:extLst>
                <a:ext uri="{FF2B5EF4-FFF2-40B4-BE49-F238E27FC236}">
                  <a16:creationId xmlns:a16="http://schemas.microsoft.com/office/drawing/2014/main" id="{416321B2-0980-8A12-0DFC-42D574A2D61E}"/>
                </a:ext>
              </a:extLst>
            </p:cNvPr>
            <p:cNvCxnSpPr/>
            <p:nvPr/>
          </p:nvCxnSpPr>
          <p:spPr>
            <a:xfrm flipV="1">
              <a:off x="8135079" y="1451245"/>
              <a:ext cx="0" cy="4645034"/>
            </a:xfrm>
            <a:prstGeom prst="line">
              <a:avLst/>
            </a:prstGeom>
            <a:noFill/>
            <a:ln w="9525" cap="flat" cmpd="sng" algn="ctr">
              <a:solidFill>
                <a:srgbClr val="000000"/>
              </a:solidFill>
              <a:prstDash val="solid"/>
            </a:ln>
            <a:effectLst/>
          </p:spPr>
        </p:cxnSp>
      </p:grpSp>
      <p:sp>
        <p:nvSpPr>
          <p:cNvPr id="94" name="TextBox 93">
            <a:extLst>
              <a:ext uri="{FF2B5EF4-FFF2-40B4-BE49-F238E27FC236}">
                <a16:creationId xmlns:a16="http://schemas.microsoft.com/office/drawing/2014/main" id="{BAF05EDB-1215-256E-237A-D06D412AC8B8}"/>
              </a:ext>
            </a:extLst>
          </p:cNvPr>
          <p:cNvSpPr txBox="1"/>
          <p:nvPr/>
        </p:nvSpPr>
        <p:spPr>
          <a:xfrm>
            <a:off x="10473567" y="5526069"/>
            <a:ext cx="1409157"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32BE"/>
                </a:solidFill>
                <a:effectLst/>
                <a:uLnTx/>
                <a:uFillTx/>
                <a:cs typeface="Arial" panose="020B0604020202020204" pitchFamily="34" charset="0"/>
              </a:rPr>
              <a:t>June 27th</a:t>
            </a:r>
          </a:p>
        </p:txBody>
      </p:sp>
      <p:sp>
        <p:nvSpPr>
          <p:cNvPr id="95" name="TextBox 94">
            <a:extLst>
              <a:ext uri="{FF2B5EF4-FFF2-40B4-BE49-F238E27FC236}">
                <a16:creationId xmlns:a16="http://schemas.microsoft.com/office/drawing/2014/main" id="{F91AE3CD-71B4-1366-9BF1-EAE186D8988B}"/>
              </a:ext>
            </a:extLst>
          </p:cNvPr>
          <p:cNvSpPr txBox="1"/>
          <p:nvPr/>
        </p:nvSpPr>
        <p:spPr>
          <a:xfrm>
            <a:off x="3454751" y="2722519"/>
            <a:ext cx="1317089" cy="1772200"/>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PJT Sans" panose="020B0004030202000304" pitchFamily="34" charset="0"/>
              </a:rPr>
              <a:t>Phase 1 (Nova)</a:t>
            </a:r>
          </a:p>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u="none" strike="noStrike" kern="0" cap="none" spc="0" normalizeH="0" baseline="0" noProof="0" dirty="0">
                <a:ln>
                  <a:noFill/>
                </a:ln>
                <a:solidFill>
                  <a:srgbClr val="000000"/>
                </a:solidFill>
                <a:effectLst/>
                <a:uLnTx/>
                <a:uFillTx/>
                <a:latin typeface="PJT Sans" panose="020B0004030202000304" pitchFamily="34" charset="0"/>
              </a:rPr>
              <a:t>Build Greenfield</a:t>
            </a:r>
            <a:br>
              <a:rPr kumimoji="0" lang="en-US" sz="900" u="none" strike="noStrike" kern="0" cap="none" spc="0" normalizeH="0" baseline="0" noProof="0" dirty="0">
                <a:ln>
                  <a:noFill/>
                </a:ln>
                <a:solidFill>
                  <a:srgbClr val="000000"/>
                </a:solidFill>
                <a:effectLst/>
                <a:uLnTx/>
                <a:uFillTx/>
                <a:latin typeface="PJT Sans" panose="020B0004030202000304" pitchFamily="34" charset="0"/>
              </a:rPr>
            </a:br>
            <a:r>
              <a:rPr kumimoji="0" lang="en-US" sz="900" i="1" u="none" strike="noStrike" kern="0" cap="none" spc="0" normalizeH="0" baseline="0" noProof="0" dirty="0">
                <a:ln>
                  <a:noFill/>
                </a:ln>
                <a:solidFill>
                  <a:srgbClr val="000000"/>
                </a:solidFill>
                <a:effectLst/>
                <a:uLnTx/>
                <a:uFillTx/>
                <a:latin typeface="PJT Sans" panose="020B0004030202000304" pitchFamily="34" charset="0"/>
              </a:rPr>
              <a:t>(</a:t>
            </a:r>
            <a:r>
              <a:rPr kumimoji="0" lang="en-US" sz="900" i="1" u="none" strike="noStrike" kern="0" cap="none" spc="0" normalizeH="0" baseline="0" noProof="0" dirty="0">
                <a:ln>
                  <a:noFill/>
                </a:ln>
                <a:solidFill>
                  <a:schemeClr val="tx1"/>
                </a:solidFill>
                <a:effectLst/>
                <a:uLnTx/>
                <a:uFillTx/>
                <a:latin typeface="PJT Sans" panose="020B0004030202000304" pitchFamily="34" charset="0"/>
              </a:rPr>
              <a:t>pre-prod)</a:t>
            </a:r>
          </a:p>
          <a:p>
            <a:pPr marL="341313" lvl="3">
              <a:spcBef>
                <a:spcPts val="0"/>
              </a:spcBef>
              <a:buClr>
                <a:srgbClr val="0087E2"/>
              </a:buClr>
              <a:buFont typeface="Wingdings" panose="05000000000000000000" pitchFamily="2" charset="2"/>
              <a:buChar char="Ø"/>
            </a:pPr>
            <a:r>
              <a:rPr lang="en-US" sz="900" dirty="0">
                <a:solidFill>
                  <a:schemeClr val="tx1"/>
                </a:solidFill>
                <a:effectLst/>
              </a:rPr>
              <a:t>Natilik contract negotiations</a:t>
            </a:r>
          </a:p>
          <a:p>
            <a:pPr marL="341313" lvl="3">
              <a:spcBef>
                <a:spcPts val="0"/>
              </a:spcBef>
              <a:buClr>
                <a:srgbClr val="0087E2"/>
              </a:buClr>
              <a:buFont typeface="Wingdings" panose="05000000000000000000" pitchFamily="2" charset="2"/>
              <a:buChar char="Ø"/>
            </a:pPr>
            <a:r>
              <a:rPr lang="en-US" sz="900" dirty="0">
                <a:solidFill>
                  <a:schemeClr val="tx1"/>
                </a:solidFill>
              </a:rPr>
              <a:t>Natilik build</a:t>
            </a:r>
            <a:endParaRPr lang="en-US" sz="900" kern="0" dirty="0">
              <a:solidFill>
                <a:schemeClr val="tx1"/>
              </a:solidFill>
              <a:latin typeface="PJT Sans" panose="020B0004030202000304" pitchFamily="34" charset="0"/>
            </a:endParaRPr>
          </a:p>
          <a:p>
            <a:pPr marL="341313" lvl="3">
              <a:spcBef>
                <a:spcPts val="0"/>
              </a:spcBef>
              <a:buClr>
                <a:srgbClr val="0087E2"/>
              </a:buClr>
              <a:buFont typeface="Wingdings" panose="05000000000000000000" pitchFamily="2" charset="2"/>
              <a:buChar char="Ø"/>
            </a:pPr>
            <a:endParaRPr lang="en-US" sz="900" kern="0" dirty="0">
              <a:solidFill>
                <a:srgbClr val="000000"/>
              </a:solidFill>
              <a:latin typeface="PJT Sans" panose="020B0004030202000304" pitchFamily="34" charset="0"/>
            </a:endParaRPr>
          </a:p>
          <a:p>
            <a:pPr marL="341313" lvl="3">
              <a:spcBef>
                <a:spcPts val="0"/>
              </a:spcBef>
              <a:buClr>
                <a:srgbClr val="0087E2"/>
              </a:buClr>
              <a:buFont typeface="Wingdings" panose="05000000000000000000" pitchFamily="2" charset="2"/>
              <a:buChar char="Ø"/>
            </a:pPr>
            <a:endParaRPr lang="en-US" sz="900" kern="0" dirty="0">
              <a:solidFill>
                <a:srgbClr val="000000"/>
              </a:solidFill>
              <a:effectLst/>
              <a:latin typeface="PJT Sans" panose="020B0004030202000304" pitchFamily="34" charset="0"/>
            </a:endParaRPr>
          </a:p>
          <a:p>
            <a:pPr marL="341313" lvl="3">
              <a:spcBef>
                <a:spcPts val="0"/>
              </a:spcBef>
              <a:buClr>
                <a:srgbClr val="0087E2"/>
              </a:buClr>
              <a:buFont typeface="Wingdings" panose="05000000000000000000" pitchFamily="2" charset="2"/>
              <a:buChar char="Ø"/>
            </a:pPr>
            <a:endParaRPr lang="en-US" sz="900" kern="0" dirty="0">
              <a:solidFill>
                <a:srgbClr val="000000"/>
              </a:solidFill>
              <a:latin typeface="PJT Sans" panose="020B0004030202000304" pitchFamily="34" charset="0"/>
            </a:endParaRPr>
          </a:p>
          <a:p>
            <a:pPr marL="341313" lvl="3">
              <a:spcBef>
                <a:spcPts val="0"/>
              </a:spcBef>
              <a:buClr>
                <a:srgbClr val="0087E2"/>
              </a:buClr>
              <a:buFont typeface="Wingdings" panose="05000000000000000000" pitchFamily="2" charset="2"/>
              <a:buChar char="Ø"/>
            </a:pPr>
            <a:endParaRPr lang="en-US" sz="900" dirty="0">
              <a:solidFill>
                <a:srgbClr val="C00000"/>
              </a:solidFill>
              <a:effectLst/>
            </a:endParaRPr>
          </a:p>
        </p:txBody>
      </p:sp>
      <p:sp>
        <p:nvSpPr>
          <p:cNvPr id="96" name="TextBox 95">
            <a:extLst>
              <a:ext uri="{FF2B5EF4-FFF2-40B4-BE49-F238E27FC236}">
                <a16:creationId xmlns:a16="http://schemas.microsoft.com/office/drawing/2014/main" id="{8305FB53-C788-CB74-4A0A-A968B5B7D651}"/>
              </a:ext>
            </a:extLst>
          </p:cNvPr>
          <p:cNvSpPr txBox="1"/>
          <p:nvPr/>
        </p:nvSpPr>
        <p:spPr>
          <a:xfrm>
            <a:off x="4814639" y="2722519"/>
            <a:ext cx="1422925" cy="1772200"/>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PJT Sans" panose="020B0004030202000304" pitchFamily="34" charset="0"/>
              </a:rPr>
              <a:t>Phase 1.1</a:t>
            </a:r>
            <a:endParaRPr kumimoji="0" lang="en-US" sz="900" b="1" i="0" u="none" strike="noStrike" kern="0" cap="none" spc="0" normalizeH="0" baseline="0" noProof="0" dirty="0">
              <a:ln>
                <a:noFill/>
              </a:ln>
              <a:solidFill>
                <a:srgbClr val="000000"/>
              </a:solidFill>
              <a:effectLst/>
              <a:uLnTx/>
              <a:uFillTx/>
              <a:latin typeface="PJT Sans" panose="020B0004030202000304" pitchFamily="34" charset="0"/>
            </a:endParaRPr>
          </a:p>
          <a:p>
            <a:pPr marL="0" lvl="1" indent="0">
              <a:buClr>
                <a:srgbClr val="0087E2"/>
              </a:buClr>
              <a:buNone/>
            </a:pPr>
            <a:r>
              <a:rPr lang="en-US" sz="900" dirty="0">
                <a:effectLst/>
              </a:rPr>
              <a:t>Greenfield Signoff</a:t>
            </a:r>
          </a:p>
          <a:p>
            <a:pPr lvl="2">
              <a:spcBef>
                <a:spcPts val="0"/>
              </a:spcBef>
              <a:buClr>
                <a:srgbClr val="0087E2"/>
              </a:buClr>
              <a:buFont typeface="Wingdings" panose="05000000000000000000" pitchFamily="2" charset="2"/>
              <a:buChar char="Ø"/>
            </a:pPr>
            <a:r>
              <a:rPr lang="en-US" sz="900" dirty="0">
                <a:effectLst/>
              </a:rPr>
              <a:t>Architecture review</a:t>
            </a:r>
          </a:p>
          <a:p>
            <a:pPr lvl="2">
              <a:spcBef>
                <a:spcPts val="0"/>
              </a:spcBef>
              <a:buClr>
                <a:srgbClr val="0087E2"/>
              </a:buClr>
              <a:buFont typeface="Wingdings" panose="05000000000000000000" pitchFamily="2" charset="2"/>
              <a:buChar char="Ø"/>
            </a:pPr>
            <a:r>
              <a:rPr lang="en-US" sz="900" dirty="0">
                <a:effectLst/>
              </a:rPr>
              <a:t>Security review</a:t>
            </a:r>
          </a:p>
          <a:p>
            <a:pPr lvl="2">
              <a:spcBef>
                <a:spcPts val="0"/>
              </a:spcBef>
              <a:buClr>
                <a:srgbClr val="0087E2"/>
              </a:buClr>
              <a:buFont typeface="Wingdings" panose="05000000000000000000" pitchFamily="2" charset="2"/>
              <a:buChar char="Ø"/>
            </a:pPr>
            <a:r>
              <a:rPr lang="en-US" sz="900" dirty="0" err="1">
                <a:effectLst/>
              </a:rPr>
              <a:t>CyberGRX</a:t>
            </a:r>
            <a:r>
              <a:rPr lang="en-US" sz="900" dirty="0">
                <a:effectLst/>
              </a:rPr>
              <a:t> questionnaire</a:t>
            </a:r>
            <a:endParaRPr lang="en-US" sz="900" dirty="0"/>
          </a:p>
          <a:p>
            <a:pPr lvl="2">
              <a:spcBef>
                <a:spcPts val="0"/>
              </a:spcBef>
              <a:buClr>
                <a:srgbClr val="0087E2"/>
              </a:buClr>
              <a:buFont typeface="Wingdings" panose="05000000000000000000" pitchFamily="2" charset="2"/>
              <a:buChar char="Ø"/>
            </a:pPr>
            <a:r>
              <a:rPr lang="en-US" sz="900" dirty="0">
                <a:effectLst/>
              </a:rPr>
              <a:t>Wiz implementation</a:t>
            </a:r>
            <a:endParaRPr lang="en-US" sz="900" dirty="0"/>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p:txBody>
      </p:sp>
      <p:sp>
        <p:nvSpPr>
          <p:cNvPr id="97" name="TextBox 96">
            <a:extLst>
              <a:ext uri="{FF2B5EF4-FFF2-40B4-BE49-F238E27FC236}">
                <a16:creationId xmlns:a16="http://schemas.microsoft.com/office/drawing/2014/main" id="{B5F9FB65-6968-D234-0C56-62C64821B982}"/>
              </a:ext>
            </a:extLst>
          </p:cNvPr>
          <p:cNvSpPr txBox="1"/>
          <p:nvPr/>
        </p:nvSpPr>
        <p:spPr>
          <a:xfrm>
            <a:off x="6231897" y="2722519"/>
            <a:ext cx="1350287" cy="1772200"/>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PJT Sans" panose="020B0004030202000304" pitchFamily="34" charset="0"/>
              </a:rPr>
              <a:t>Phase 1.2</a:t>
            </a:r>
            <a:endParaRPr kumimoji="0" lang="en-US" sz="900" b="1" i="0" u="none" strike="noStrike" kern="0" cap="none" spc="0" normalizeH="0" baseline="0" noProof="0" dirty="0">
              <a:ln>
                <a:noFill/>
              </a:ln>
              <a:solidFill>
                <a:srgbClr val="000000"/>
              </a:solidFill>
              <a:effectLst/>
              <a:uLnTx/>
              <a:uFillTx/>
              <a:latin typeface="PJT Sans" panose="020B0004030202000304" pitchFamily="34" charset="0"/>
            </a:endParaRPr>
          </a:p>
          <a:p>
            <a:pPr marL="0" lvl="1" indent="0">
              <a:buClr>
                <a:srgbClr val="0087E2"/>
              </a:buClr>
              <a:buNone/>
            </a:pPr>
            <a:r>
              <a:rPr lang="en-US" sz="900" dirty="0">
                <a:effectLst/>
              </a:rPr>
              <a:t>Connect Greenfield to Brownfield</a:t>
            </a:r>
          </a:p>
          <a:p>
            <a:pPr lvl="2">
              <a:spcBef>
                <a:spcPts val="0"/>
              </a:spcBef>
              <a:buClr>
                <a:srgbClr val="0087E2"/>
              </a:buClr>
              <a:buFont typeface="Wingdings" panose="05000000000000000000" pitchFamily="2" charset="2"/>
              <a:buChar char="Ø"/>
            </a:pPr>
            <a:r>
              <a:rPr lang="en-US" sz="900" dirty="0">
                <a:effectLst/>
              </a:rPr>
              <a:t>Restructuring</a:t>
            </a:r>
          </a:p>
          <a:p>
            <a:pPr lvl="2">
              <a:spcBef>
                <a:spcPts val="0"/>
              </a:spcBef>
              <a:buClr>
                <a:srgbClr val="0087E2"/>
              </a:buClr>
              <a:buFont typeface="Wingdings" panose="05000000000000000000" pitchFamily="2" charset="2"/>
              <a:buChar char="Ø"/>
            </a:pPr>
            <a:r>
              <a:rPr lang="en-US" sz="900" dirty="0">
                <a:effectLst/>
              </a:rPr>
              <a:t>Servers(mix of critical and noncritical)</a:t>
            </a:r>
          </a:p>
          <a:p>
            <a:pPr lvl="2">
              <a:spcBef>
                <a:spcPts val="0"/>
              </a:spcBef>
              <a:buClr>
                <a:srgbClr val="0087E2"/>
              </a:buClr>
              <a:buFont typeface="Wingdings" panose="05000000000000000000" pitchFamily="2" charset="2"/>
              <a:buChar char="Ø"/>
            </a:pPr>
            <a:endParaRPr lang="en-US" sz="900" dirty="0">
              <a:effectLst/>
              <a:latin typeface="Calibri" panose="020F0502020204030204" pitchFamily="34" charset="0"/>
              <a:ea typeface="Calibri" panose="020F0502020204030204" pitchFamily="34" charset="0"/>
            </a:endParaRPr>
          </a:p>
          <a:p>
            <a:pPr lvl="2">
              <a:spcBef>
                <a:spcPts val="0"/>
              </a:spcBef>
              <a:buClr>
                <a:srgbClr val="0087E2"/>
              </a:buClr>
              <a:buFont typeface="Wingdings" panose="05000000000000000000" pitchFamily="2" charset="2"/>
              <a:buChar char="Ø"/>
            </a:pPr>
            <a:endParaRPr lang="en-US" sz="900" dirty="0">
              <a:effectLst/>
              <a:latin typeface="Calibri" panose="020F0502020204030204" pitchFamily="34" charset="0"/>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p:txBody>
      </p:sp>
      <p:sp>
        <p:nvSpPr>
          <p:cNvPr id="98" name="TextBox 97">
            <a:extLst>
              <a:ext uri="{FF2B5EF4-FFF2-40B4-BE49-F238E27FC236}">
                <a16:creationId xmlns:a16="http://schemas.microsoft.com/office/drawing/2014/main" id="{5D2E225B-B1D8-A680-ACB9-3BAB2E7399B9}"/>
              </a:ext>
            </a:extLst>
          </p:cNvPr>
          <p:cNvSpPr txBox="1"/>
          <p:nvPr/>
        </p:nvSpPr>
        <p:spPr>
          <a:xfrm>
            <a:off x="7693478" y="2722518"/>
            <a:ext cx="1350287" cy="1772201"/>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chemeClr val="tx1"/>
                </a:solidFill>
                <a:latin typeface="PJT Sans" panose="020B0004030202000304" pitchFamily="34" charset="0"/>
              </a:rPr>
              <a:t>Phase 1.3</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900" b="1" i="0" u="none" strike="noStrike" kern="0" cap="none" spc="0" normalizeH="0" baseline="0" noProof="0" dirty="0">
              <a:ln>
                <a:noFill/>
              </a:ln>
              <a:solidFill>
                <a:schemeClr val="tx1"/>
              </a:solidFill>
              <a:effectLst/>
              <a:uLnTx/>
              <a:uFillTx/>
              <a:latin typeface="PJT Sans" panose="020B0004030202000304" pitchFamily="34" charset="0"/>
            </a:endParaRPr>
          </a:p>
          <a:p>
            <a:pPr marL="0" lvl="1" indent="0">
              <a:spcBef>
                <a:spcPts val="0"/>
              </a:spcBef>
              <a:buClr>
                <a:srgbClr val="0087E2"/>
              </a:buClr>
              <a:buNone/>
            </a:pPr>
            <a:r>
              <a:rPr lang="en-US" sz="900" dirty="0">
                <a:solidFill>
                  <a:schemeClr val="tx1"/>
                </a:solidFill>
                <a:effectLst/>
              </a:rPr>
              <a:t>Expansion of domain controller</a:t>
            </a:r>
          </a:p>
          <a:p>
            <a:pPr lvl="2">
              <a:spcBef>
                <a:spcPts val="0"/>
              </a:spcBef>
              <a:buClr>
                <a:srgbClr val="0087E2"/>
              </a:buClr>
              <a:buFont typeface="Wingdings" panose="05000000000000000000" pitchFamily="2" charset="2"/>
              <a:buChar char="Ø"/>
            </a:pPr>
            <a:r>
              <a:rPr lang="en-US" sz="900" dirty="0">
                <a:solidFill>
                  <a:schemeClr val="tx1"/>
                </a:solidFill>
                <a:effectLst/>
              </a:rPr>
              <a:t> Park Hill</a:t>
            </a:r>
          </a:p>
          <a:p>
            <a:pPr lvl="2">
              <a:spcBef>
                <a:spcPts val="0"/>
              </a:spcBef>
              <a:buClr>
                <a:srgbClr val="0087E2"/>
              </a:buClr>
              <a:buFont typeface="Wingdings" panose="05000000000000000000" pitchFamily="2" charset="2"/>
              <a:buChar char="Ø"/>
            </a:pPr>
            <a:r>
              <a:rPr lang="en-US" sz="900" dirty="0" err="1">
                <a:solidFill>
                  <a:schemeClr val="tx1"/>
                </a:solidFill>
                <a:effectLst/>
              </a:rPr>
              <a:t>Camberview</a:t>
            </a:r>
            <a:r>
              <a:rPr lang="en-US" sz="900" dirty="0">
                <a:solidFill>
                  <a:schemeClr val="tx1"/>
                </a:solidFill>
                <a:effectLst/>
              </a:rPr>
              <a:t> </a:t>
            </a:r>
          </a:p>
          <a:p>
            <a:pPr lvl="2">
              <a:spcBef>
                <a:spcPts val="0"/>
              </a:spcBef>
              <a:buClr>
                <a:srgbClr val="0087E2"/>
              </a:buClr>
              <a:buFont typeface="Wingdings" panose="05000000000000000000" pitchFamily="2" charset="2"/>
              <a:buChar char="Ø"/>
            </a:pPr>
            <a:r>
              <a:rPr lang="en-US" sz="900" dirty="0">
                <a:solidFill>
                  <a:schemeClr val="tx1"/>
                </a:solidFill>
                <a:effectLst/>
              </a:rPr>
              <a:t>Servers(mix of critical and noncritical)</a:t>
            </a:r>
            <a:endParaRPr lang="en-US" sz="900" dirty="0">
              <a:solidFill>
                <a:schemeClr val="tx1"/>
              </a:solidFill>
            </a:endParaRPr>
          </a:p>
          <a:p>
            <a:pPr marL="0" lvl="1" indent="0">
              <a:spcBef>
                <a:spcPts val="0"/>
              </a:spcBef>
              <a:buClr>
                <a:srgbClr val="0087E2"/>
              </a:buClr>
              <a:buNone/>
            </a:pPr>
            <a:endParaRPr lang="en-US" sz="900" dirty="0">
              <a:solidFill>
                <a:schemeClr val="tx1"/>
              </a:solidFill>
              <a:effectLst/>
              <a:latin typeface="Calibri" panose="020F0502020204030204" pitchFamily="34" charset="0"/>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chemeClr val="tx1"/>
              </a:solidFill>
              <a:effectLst/>
              <a:uLnTx/>
              <a:uFillTx/>
              <a:latin typeface="PJT Sans" panose="020B0004030202000304" pitchFamily="34" charset="0"/>
            </a:endParaRPr>
          </a:p>
        </p:txBody>
      </p:sp>
      <p:sp>
        <p:nvSpPr>
          <p:cNvPr id="99" name="TextBox 98">
            <a:extLst>
              <a:ext uri="{FF2B5EF4-FFF2-40B4-BE49-F238E27FC236}">
                <a16:creationId xmlns:a16="http://schemas.microsoft.com/office/drawing/2014/main" id="{2BAF89FF-531D-3C70-4CA7-16E318483F60}"/>
              </a:ext>
            </a:extLst>
          </p:cNvPr>
          <p:cNvSpPr txBox="1"/>
          <p:nvPr/>
        </p:nvSpPr>
        <p:spPr>
          <a:xfrm>
            <a:off x="9070988" y="2722517"/>
            <a:ext cx="1389810" cy="1772201"/>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b="1" i="0" u="none" strike="noStrike" kern="0" cap="none" spc="0" normalizeH="0" baseline="0" noProof="0" dirty="0">
                <a:ln>
                  <a:noFill/>
                </a:ln>
                <a:solidFill>
                  <a:schemeClr val="tx1"/>
                </a:solidFill>
                <a:effectLst/>
                <a:uLnTx/>
                <a:uFillTx/>
                <a:latin typeface="PJT Sans" panose="020B0004030202000304" pitchFamily="34" charset="0"/>
              </a:rPr>
              <a:t>Phase </a:t>
            </a:r>
            <a:r>
              <a:rPr lang="en-US" sz="900" b="1" kern="0" dirty="0">
                <a:solidFill>
                  <a:schemeClr val="tx1"/>
                </a:solidFill>
                <a:latin typeface="PJT Sans" panose="020B0004030202000304" pitchFamily="34" charset="0"/>
              </a:rPr>
              <a:t>2</a:t>
            </a:r>
            <a:endParaRPr kumimoji="0" lang="en-US" sz="900" b="1" i="0" u="none" strike="noStrike" kern="0" cap="none" spc="0" normalizeH="0" baseline="0" noProof="0" dirty="0">
              <a:ln>
                <a:noFill/>
              </a:ln>
              <a:solidFill>
                <a:schemeClr val="tx1"/>
              </a:solidFill>
              <a:effectLst/>
              <a:uLnTx/>
              <a:uFillTx/>
              <a:latin typeface="PJT Sans" panose="020B0004030202000304" pitchFamily="34" charset="0"/>
            </a:endParaRPr>
          </a:p>
          <a:p>
            <a:pPr marL="0" lvl="1" indent="0">
              <a:buClr>
                <a:srgbClr val="0087E2"/>
              </a:buClr>
              <a:buNone/>
              <a:defRPr/>
            </a:pPr>
            <a:r>
              <a:rPr lang="en-US" sz="900" dirty="0">
                <a:solidFill>
                  <a:schemeClr val="tx1"/>
                </a:solidFill>
                <a:effectLst/>
              </a:rPr>
              <a:t>Migration prep</a:t>
            </a:r>
          </a:p>
          <a:p>
            <a:pPr lvl="1">
              <a:buClr>
                <a:srgbClr val="0087E2"/>
              </a:buClr>
              <a:buFont typeface="Wingdings" panose="05000000000000000000" pitchFamily="2" charset="2"/>
              <a:buChar char="Ø"/>
              <a:defRPr/>
            </a:pPr>
            <a:r>
              <a:rPr lang="en-US" sz="900" dirty="0">
                <a:solidFill>
                  <a:schemeClr val="tx1"/>
                </a:solidFill>
                <a:effectLst/>
              </a:rPr>
              <a:t>Turn on Sentinel One to protect mode for all </a:t>
            </a:r>
          </a:p>
          <a:p>
            <a:pPr lvl="1">
              <a:buClr>
                <a:srgbClr val="0087E2"/>
              </a:buClr>
              <a:buFont typeface="Wingdings" panose="05000000000000000000" pitchFamily="2" charset="2"/>
              <a:buChar char="Ø"/>
              <a:defRPr/>
            </a:pPr>
            <a:r>
              <a:rPr lang="en-US" sz="900" dirty="0">
                <a:solidFill>
                  <a:schemeClr val="tx1"/>
                </a:solidFill>
                <a:latin typeface="Calibri" panose="020F0502020204030204" pitchFamily="34" charset="0"/>
                <a:ea typeface="Calibri" panose="020F0502020204030204" pitchFamily="34" charset="0"/>
              </a:rPr>
              <a:t>Removal Cylance</a:t>
            </a:r>
          </a:p>
          <a:p>
            <a:pPr lvl="1">
              <a:buClr>
                <a:srgbClr val="0087E2"/>
              </a:buClr>
              <a:buFont typeface="Wingdings" panose="05000000000000000000" pitchFamily="2" charset="2"/>
              <a:buChar char="Ø"/>
              <a:defRPr/>
            </a:pPr>
            <a:endParaRPr lang="en-US" sz="900" dirty="0">
              <a:solidFill>
                <a:schemeClr val="tx1"/>
              </a:solidFill>
              <a:effectLst/>
              <a:latin typeface="Calibri" panose="020F0502020204030204" pitchFamily="34" charset="0"/>
              <a:ea typeface="Calibri" panose="020F0502020204030204" pitchFamily="34" charset="0"/>
            </a:endParaRPr>
          </a:p>
          <a:p>
            <a:pPr marL="0" marR="0" lvl="1" indent="0" defTabSz="914400" eaLnBrk="1" fontAlgn="auto" latinLnBrk="0" hangingPunct="1">
              <a:lnSpc>
                <a:spcPct val="100000"/>
              </a:lnSpc>
              <a:spcBef>
                <a:spcPts val="800"/>
              </a:spcBef>
              <a:spcAft>
                <a:spcPts val="0"/>
              </a:spcAft>
              <a:buClr>
                <a:srgbClr val="0087E2"/>
              </a:buClr>
              <a:buSzTx/>
              <a:buNone/>
              <a:tabLst/>
              <a:defRPr/>
            </a:pPr>
            <a:endParaRPr kumimoji="0" lang="en-US" sz="900" b="0" i="0" u="none" strike="noStrike" kern="0" cap="none" spc="0" normalizeH="0" baseline="0" noProof="0" dirty="0">
              <a:ln>
                <a:noFill/>
              </a:ln>
              <a:solidFill>
                <a:schemeClr val="tx1"/>
              </a:solidFill>
              <a:effectLst/>
              <a:uLnTx/>
              <a:uFillTx/>
              <a:latin typeface="PJT Sans" panose="020B0004030202000304" pitchFamily="34" charset="0"/>
            </a:endParaRPr>
          </a:p>
          <a:p>
            <a:pPr marL="0" marR="0" lvl="1" indent="0" defTabSz="914400" eaLnBrk="1" fontAlgn="auto" latinLnBrk="0" hangingPunct="1">
              <a:lnSpc>
                <a:spcPct val="100000"/>
              </a:lnSpc>
              <a:spcBef>
                <a:spcPts val="800"/>
              </a:spcBef>
              <a:spcAft>
                <a:spcPts val="0"/>
              </a:spcAft>
              <a:buClr>
                <a:srgbClr val="0087E2"/>
              </a:buClr>
              <a:buSzTx/>
              <a:buNone/>
              <a:tabLst/>
              <a:defRPr/>
            </a:pPr>
            <a:endParaRPr kumimoji="0" lang="en-US" sz="900" b="0" i="0" u="none" strike="noStrike" kern="0" cap="none" spc="0" normalizeH="0" baseline="0" noProof="0" dirty="0">
              <a:ln>
                <a:noFill/>
              </a:ln>
              <a:solidFill>
                <a:schemeClr val="tx1"/>
              </a:solidFill>
              <a:effectLst/>
              <a:uLnTx/>
              <a:uFillTx/>
              <a:latin typeface="PJT Sans" panose="020B0004030202000304" pitchFamily="34" charset="0"/>
            </a:endParaRPr>
          </a:p>
        </p:txBody>
      </p:sp>
      <p:sp>
        <p:nvSpPr>
          <p:cNvPr id="100" name="TextBox 99">
            <a:extLst>
              <a:ext uri="{FF2B5EF4-FFF2-40B4-BE49-F238E27FC236}">
                <a16:creationId xmlns:a16="http://schemas.microsoft.com/office/drawing/2014/main" id="{9A6DC3C2-0732-9AB8-F86F-7D04594429B6}"/>
              </a:ext>
            </a:extLst>
          </p:cNvPr>
          <p:cNvSpPr txBox="1"/>
          <p:nvPr/>
        </p:nvSpPr>
        <p:spPr>
          <a:xfrm>
            <a:off x="10533862" y="2722517"/>
            <a:ext cx="1427115" cy="1772201"/>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b="1" i="0" u="none" strike="noStrike" kern="0" cap="none" spc="0" normalizeH="0" baseline="0" noProof="0" dirty="0">
                <a:ln>
                  <a:noFill/>
                </a:ln>
                <a:solidFill>
                  <a:schemeClr val="tx1"/>
                </a:solidFill>
                <a:effectLst/>
                <a:uLnTx/>
                <a:uFillTx/>
                <a:latin typeface="PJT Sans" panose="020B0004030202000304" pitchFamily="34" charset="0"/>
              </a:rPr>
              <a:t>Phase </a:t>
            </a:r>
            <a:r>
              <a:rPr lang="en-US" sz="900" b="1" kern="0" dirty="0">
                <a:solidFill>
                  <a:schemeClr val="tx1"/>
                </a:solidFill>
                <a:latin typeface="PJT Sans" panose="020B0004030202000304" pitchFamily="34" charset="0"/>
              </a:rPr>
              <a:t>3</a:t>
            </a:r>
            <a:endParaRPr kumimoji="0" lang="en-US" sz="900" b="1" i="0" u="none" strike="noStrike" kern="0" cap="none" spc="0" normalizeH="0" baseline="0" noProof="0" dirty="0">
              <a:ln>
                <a:noFill/>
              </a:ln>
              <a:solidFill>
                <a:schemeClr val="tx1"/>
              </a:solidFill>
              <a:effectLst/>
              <a:uLnTx/>
              <a:uFillTx/>
              <a:latin typeface="PJT Sans" panose="020B0004030202000304" pitchFamily="34" charset="0"/>
            </a:endParaRPr>
          </a:p>
          <a:p>
            <a:pPr marL="0" lvl="1" indent="0">
              <a:buClr>
                <a:srgbClr val="0087E2"/>
              </a:buClr>
              <a:buNone/>
              <a:defRPr/>
            </a:pPr>
            <a:r>
              <a:rPr lang="en-US" sz="900" dirty="0">
                <a:solidFill>
                  <a:schemeClr val="tx1"/>
                </a:solidFill>
              </a:rPr>
              <a:t>Migration</a:t>
            </a:r>
          </a:p>
          <a:p>
            <a:pPr lvl="1">
              <a:buClr>
                <a:srgbClr val="0087E2"/>
              </a:buClr>
              <a:buFont typeface="Wingdings" panose="05000000000000000000" pitchFamily="2" charset="2"/>
              <a:buChar char="Ø"/>
              <a:defRPr/>
            </a:pPr>
            <a:r>
              <a:rPr lang="en-US" sz="900" dirty="0">
                <a:solidFill>
                  <a:schemeClr val="tx1"/>
                </a:solidFill>
              </a:rPr>
              <a:t>R</a:t>
            </a:r>
            <a:r>
              <a:rPr lang="en-US" sz="900" dirty="0">
                <a:solidFill>
                  <a:schemeClr val="tx1"/>
                </a:solidFill>
                <a:effectLst/>
              </a:rPr>
              <a:t>emoval of Cylance</a:t>
            </a:r>
          </a:p>
          <a:p>
            <a:pPr lvl="1">
              <a:buClr>
                <a:srgbClr val="0087E2"/>
              </a:buClr>
              <a:buFont typeface="Wingdings" panose="05000000000000000000" pitchFamily="2" charset="2"/>
              <a:buChar char="Ø"/>
              <a:defRPr/>
            </a:pPr>
            <a:endParaRPr lang="en-US" sz="900" dirty="0">
              <a:solidFill>
                <a:schemeClr val="tx1"/>
              </a:solidFill>
              <a:latin typeface="Calibri" panose="020F0502020204030204" pitchFamily="34" charset="0"/>
              <a:ea typeface="Calibri" panose="020F0502020204030204" pitchFamily="34" charset="0"/>
            </a:endParaRPr>
          </a:p>
          <a:p>
            <a:pPr lvl="1">
              <a:buClr>
                <a:srgbClr val="0087E2"/>
              </a:buClr>
              <a:buFont typeface="Wingdings" panose="05000000000000000000" pitchFamily="2" charset="2"/>
              <a:buChar char="Ø"/>
              <a:defRPr/>
            </a:pPr>
            <a:endParaRPr lang="en-US" sz="900" dirty="0">
              <a:solidFill>
                <a:schemeClr val="tx1"/>
              </a:solidFill>
              <a:effectLst/>
              <a:latin typeface="Calibri" panose="020F0502020204030204" pitchFamily="34" charset="0"/>
              <a:ea typeface="Calibri" panose="020F0502020204030204" pitchFamily="34" charset="0"/>
            </a:endParaRPr>
          </a:p>
          <a:p>
            <a:pPr lvl="1">
              <a:buClr>
                <a:srgbClr val="0087E2"/>
              </a:buClr>
              <a:buFont typeface="Wingdings" panose="05000000000000000000" pitchFamily="2" charset="2"/>
              <a:buChar char="Ø"/>
              <a:defRPr/>
            </a:pPr>
            <a:endParaRPr lang="en-US" sz="900" dirty="0">
              <a:solidFill>
                <a:schemeClr val="tx1"/>
              </a:solidFill>
              <a:effectLst/>
              <a:latin typeface="Calibri" panose="020F0502020204030204" pitchFamily="34" charset="0"/>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chemeClr val="tx1"/>
              </a:solidFill>
              <a:effectLst/>
              <a:uLnTx/>
              <a:uFillTx/>
              <a:latin typeface="PJT Sans" panose="020B0004030202000304" pitchFamily="34" charset="0"/>
            </a:endParaRPr>
          </a:p>
        </p:txBody>
      </p:sp>
      <p:sp>
        <p:nvSpPr>
          <p:cNvPr id="119" name="TextBox 118">
            <a:extLst>
              <a:ext uri="{FF2B5EF4-FFF2-40B4-BE49-F238E27FC236}">
                <a16:creationId xmlns:a16="http://schemas.microsoft.com/office/drawing/2014/main" id="{E6BC4FDA-2797-E73A-0F73-0C1BF3735383}"/>
              </a:ext>
            </a:extLst>
          </p:cNvPr>
          <p:cNvSpPr txBox="1"/>
          <p:nvPr/>
        </p:nvSpPr>
        <p:spPr>
          <a:xfrm>
            <a:off x="3631964" y="4722634"/>
            <a:ext cx="1239718" cy="384721"/>
          </a:xfrm>
          <a:prstGeom prst="rect">
            <a:avLst/>
          </a:prstGeom>
          <a:noFill/>
        </p:spPr>
        <p:txBody>
          <a:bodyPr wrap="square" rtlCol="0">
            <a:spAutoFit/>
          </a:bodyPr>
          <a:lstStyle/>
          <a:p>
            <a:r>
              <a:rPr lang="en-US" sz="800" dirty="0">
                <a:solidFill>
                  <a:srgbClr val="C00000"/>
                </a:solidFill>
              </a:rPr>
              <a:t>CRs</a:t>
            </a:r>
          </a:p>
          <a:p>
            <a:endParaRPr lang="en-US" sz="1100" dirty="0" err="1"/>
          </a:p>
        </p:txBody>
      </p:sp>
      <p:sp>
        <p:nvSpPr>
          <p:cNvPr id="120" name="TextBox 119">
            <a:extLst>
              <a:ext uri="{FF2B5EF4-FFF2-40B4-BE49-F238E27FC236}">
                <a16:creationId xmlns:a16="http://schemas.microsoft.com/office/drawing/2014/main" id="{B83E887B-1293-25B1-9E7D-6331EF66DA4C}"/>
              </a:ext>
            </a:extLst>
          </p:cNvPr>
          <p:cNvSpPr txBox="1"/>
          <p:nvPr/>
        </p:nvSpPr>
        <p:spPr>
          <a:xfrm>
            <a:off x="4983449" y="4675341"/>
            <a:ext cx="1149412" cy="553998"/>
          </a:xfrm>
          <a:prstGeom prst="rect">
            <a:avLst/>
          </a:prstGeom>
          <a:noFill/>
        </p:spPr>
        <p:txBody>
          <a:bodyPr wrap="square" rtlCol="0">
            <a:spAutoFit/>
          </a:bodyPr>
          <a:lstStyle/>
          <a:p>
            <a:r>
              <a:rPr lang="en-US" sz="800" dirty="0">
                <a:solidFill>
                  <a:srgbClr val="C00000"/>
                </a:solidFill>
              </a:rPr>
              <a:t>CRs</a:t>
            </a:r>
          </a:p>
          <a:p>
            <a:endParaRPr lang="en-US" sz="1100" dirty="0"/>
          </a:p>
          <a:p>
            <a:endParaRPr lang="en-US" sz="1100" dirty="0" err="1"/>
          </a:p>
        </p:txBody>
      </p:sp>
      <p:sp>
        <p:nvSpPr>
          <p:cNvPr id="121" name="TextBox 120">
            <a:extLst>
              <a:ext uri="{FF2B5EF4-FFF2-40B4-BE49-F238E27FC236}">
                <a16:creationId xmlns:a16="http://schemas.microsoft.com/office/drawing/2014/main" id="{2E27247B-9B04-E8EF-2502-135986C7E864}"/>
              </a:ext>
            </a:extLst>
          </p:cNvPr>
          <p:cNvSpPr txBox="1"/>
          <p:nvPr/>
        </p:nvSpPr>
        <p:spPr>
          <a:xfrm>
            <a:off x="6319324" y="4687361"/>
            <a:ext cx="1165758" cy="553998"/>
          </a:xfrm>
          <a:prstGeom prst="rect">
            <a:avLst/>
          </a:prstGeom>
          <a:noFill/>
        </p:spPr>
        <p:txBody>
          <a:bodyPr wrap="square" rtlCol="0">
            <a:spAutoFit/>
          </a:bodyPr>
          <a:lstStyle/>
          <a:p>
            <a:r>
              <a:rPr lang="en-US" sz="800" dirty="0">
                <a:solidFill>
                  <a:srgbClr val="C00000"/>
                </a:solidFill>
              </a:rPr>
              <a:t>CRs</a:t>
            </a:r>
          </a:p>
          <a:p>
            <a:endParaRPr lang="en-US" sz="1100" dirty="0"/>
          </a:p>
          <a:p>
            <a:endParaRPr lang="en-US" sz="1100" dirty="0" err="1"/>
          </a:p>
        </p:txBody>
      </p:sp>
      <p:sp>
        <p:nvSpPr>
          <p:cNvPr id="127" name="Text Placeholder 3">
            <a:extLst>
              <a:ext uri="{FF2B5EF4-FFF2-40B4-BE49-F238E27FC236}">
                <a16:creationId xmlns:a16="http://schemas.microsoft.com/office/drawing/2014/main" id="{8A627091-B2C4-779F-E8EB-AD1567C618F2}"/>
              </a:ext>
            </a:extLst>
          </p:cNvPr>
          <p:cNvSpPr txBox="1">
            <a:spLocks/>
          </p:cNvSpPr>
          <p:nvPr/>
        </p:nvSpPr>
        <p:spPr>
          <a:xfrm>
            <a:off x="317583" y="1878804"/>
            <a:ext cx="2743200" cy="1683172"/>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1100" b="0" kern="1200" baseline="0" dirty="0" smtClean="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1100" kern="1200" dirty="0" smtClean="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Blockers:</a:t>
            </a:r>
          </a:p>
          <a:p>
            <a:pPr marL="171450" indent="-171450">
              <a:buFont typeface="Wingdings" panose="05000000000000000000" pitchFamily="2" charset="2"/>
              <a:buChar char="Ø"/>
            </a:pPr>
            <a:r>
              <a:rPr lang="en-US" b="0" dirty="0" err="1"/>
              <a:t>CyberGRX</a:t>
            </a:r>
            <a:r>
              <a:rPr lang="en-US" b="0" dirty="0"/>
              <a:t> questionnaire approval</a:t>
            </a:r>
          </a:p>
          <a:p>
            <a:pPr marL="171450" indent="-171450">
              <a:buFont typeface="Wingdings" panose="05000000000000000000" pitchFamily="2" charset="2"/>
              <a:buChar char="Ø"/>
            </a:pPr>
            <a:r>
              <a:rPr lang="en-US" b="0" dirty="0"/>
              <a:t>Wiz implementation</a:t>
            </a:r>
          </a:p>
        </p:txBody>
      </p:sp>
      <p:cxnSp>
        <p:nvCxnSpPr>
          <p:cNvPr id="2" name="Straight Connector 1">
            <a:extLst>
              <a:ext uri="{FF2B5EF4-FFF2-40B4-BE49-F238E27FC236}">
                <a16:creationId xmlns:a16="http://schemas.microsoft.com/office/drawing/2014/main" id="{E65EDDC3-D7A4-FCC8-CA7F-EC836EBEDEBB}"/>
              </a:ext>
            </a:extLst>
          </p:cNvPr>
          <p:cNvCxnSpPr>
            <a:cxnSpLocks/>
          </p:cNvCxnSpPr>
          <p:nvPr/>
        </p:nvCxnSpPr>
        <p:spPr>
          <a:xfrm>
            <a:off x="231023" y="1954635"/>
            <a:ext cx="0" cy="106540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77B84FA-FDFB-94D6-27CF-45DFAB4CB2B3}"/>
              </a:ext>
            </a:extLst>
          </p:cNvPr>
          <p:cNvCxnSpPr>
            <a:cxnSpLocks/>
          </p:cNvCxnSpPr>
          <p:nvPr/>
        </p:nvCxnSpPr>
        <p:spPr>
          <a:xfrm>
            <a:off x="231023" y="3749616"/>
            <a:ext cx="0" cy="157768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3">
            <a:extLst>
              <a:ext uri="{FF2B5EF4-FFF2-40B4-BE49-F238E27FC236}">
                <a16:creationId xmlns:a16="http://schemas.microsoft.com/office/drawing/2014/main" id="{C61C31CA-E82E-8A99-4143-BC74BB7CF244}"/>
              </a:ext>
            </a:extLst>
          </p:cNvPr>
          <p:cNvSpPr txBox="1">
            <a:spLocks/>
          </p:cNvSpPr>
          <p:nvPr/>
        </p:nvSpPr>
        <p:spPr>
          <a:xfrm>
            <a:off x="279761" y="3654308"/>
            <a:ext cx="2743200" cy="2292935"/>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1100" b="0" kern="1200" baseline="0" dirty="0" smtClean="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1100" kern="1200" dirty="0" smtClean="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Risks:</a:t>
            </a:r>
          </a:p>
          <a:p>
            <a:pPr marL="171450" indent="-171450">
              <a:buFont typeface="Wingdings" panose="05000000000000000000" pitchFamily="2" charset="2"/>
              <a:buChar char="Ø"/>
            </a:pPr>
            <a:r>
              <a:rPr lang="en-US" b="0" dirty="0">
                <a:solidFill>
                  <a:schemeClr val="tx1"/>
                </a:solidFill>
              </a:rPr>
              <a:t>Lack of resourcing and skillset with Jagadish’s departure</a:t>
            </a:r>
          </a:p>
        </p:txBody>
      </p:sp>
      <p:cxnSp>
        <p:nvCxnSpPr>
          <p:cNvPr id="10" name="Straight Connector 9">
            <a:extLst>
              <a:ext uri="{FF2B5EF4-FFF2-40B4-BE49-F238E27FC236}">
                <a16:creationId xmlns:a16="http://schemas.microsoft.com/office/drawing/2014/main" id="{72F7565E-B682-DD43-5B15-7BF1DE2BB1CC}"/>
              </a:ext>
            </a:extLst>
          </p:cNvPr>
          <p:cNvCxnSpPr>
            <a:cxnSpLocks/>
          </p:cNvCxnSpPr>
          <p:nvPr/>
        </p:nvCxnSpPr>
        <p:spPr>
          <a:xfrm>
            <a:off x="231023" y="5118752"/>
            <a:ext cx="0" cy="84334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5160E-947B-A668-EF76-3ABC48933421}"/>
              </a:ext>
            </a:extLst>
          </p:cNvPr>
          <p:cNvSpPr txBox="1"/>
          <p:nvPr/>
        </p:nvSpPr>
        <p:spPr>
          <a:xfrm>
            <a:off x="7625116" y="4700024"/>
            <a:ext cx="1165758" cy="553998"/>
          </a:xfrm>
          <a:prstGeom prst="rect">
            <a:avLst/>
          </a:prstGeom>
          <a:noFill/>
        </p:spPr>
        <p:txBody>
          <a:bodyPr wrap="square" rtlCol="0">
            <a:spAutoFit/>
          </a:bodyPr>
          <a:lstStyle/>
          <a:p>
            <a:r>
              <a:rPr lang="en-US" sz="800" dirty="0">
                <a:solidFill>
                  <a:srgbClr val="C00000"/>
                </a:solidFill>
              </a:rPr>
              <a:t>CRs</a:t>
            </a:r>
          </a:p>
          <a:p>
            <a:endParaRPr lang="en-US" sz="1100" dirty="0"/>
          </a:p>
          <a:p>
            <a:endParaRPr lang="en-US" sz="1100" dirty="0" err="1"/>
          </a:p>
        </p:txBody>
      </p:sp>
      <p:sp>
        <p:nvSpPr>
          <p:cNvPr id="11" name="TextBox 10">
            <a:extLst>
              <a:ext uri="{FF2B5EF4-FFF2-40B4-BE49-F238E27FC236}">
                <a16:creationId xmlns:a16="http://schemas.microsoft.com/office/drawing/2014/main" id="{1D7E1D05-CFF0-027D-69C0-5038DF810D2C}"/>
              </a:ext>
            </a:extLst>
          </p:cNvPr>
          <p:cNvSpPr txBox="1"/>
          <p:nvPr/>
        </p:nvSpPr>
        <p:spPr>
          <a:xfrm>
            <a:off x="8927189" y="4700024"/>
            <a:ext cx="1165758" cy="553998"/>
          </a:xfrm>
          <a:prstGeom prst="rect">
            <a:avLst/>
          </a:prstGeom>
          <a:noFill/>
        </p:spPr>
        <p:txBody>
          <a:bodyPr wrap="square" rtlCol="0">
            <a:spAutoFit/>
          </a:bodyPr>
          <a:lstStyle/>
          <a:p>
            <a:r>
              <a:rPr lang="en-US" sz="800" dirty="0">
                <a:solidFill>
                  <a:srgbClr val="C00000"/>
                </a:solidFill>
              </a:rPr>
              <a:t>CRs</a:t>
            </a:r>
          </a:p>
          <a:p>
            <a:endParaRPr lang="en-US" sz="1100" dirty="0"/>
          </a:p>
          <a:p>
            <a:endParaRPr lang="en-US" sz="1100" dirty="0" err="1"/>
          </a:p>
        </p:txBody>
      </p:sp>
      <p:sp>
        <p:nvSpPr>
          <p:cNvPr id="12" name="TextBox 11">
            <a:extLst>
              <a:ext uri="{FF2B5EF4-FFF2-40B4-BE49-F238E27FC236}">
                <a16:creationId xmlns:a16="http://schemas.microsoft.com/office/drawing/2014/main" id="{B7A58220-7713-4D72-D0DE-87A9C7FCB37F}"/>
              </a:ext>
            </a:extLst>
          </p:cNvPr>
          <p:cNvSpPr txBox="1"/>
          <p:nvPr/>
        </p:nvSpPr>
        <p:spPr>
          <a:xfrm>
            <a:off x="10237024" y="4701767"/>
            <a:ext cx="1165758" cy="553998"/>
          </a:xfrm>
          <a:prstGeom prst="rect">
            <a:avLst/>
          </a:prstGeom>
          <a:noFill/>
        </p:spPr>
        <p:txBody>
          <a:bodyPr wrap="square" rtlCol="0">
            <a:spAutoFit/>
          </a:bodyPr>
          <a:lstStyle/>
          <a:p>
            <a:r>
              <a:rPr lang="en-US" sz="800" dirty="0">
                <a:solidFill>
                  <a:srgbClr val="C00000"/>
                </a:solidFill>
              </a:rPr>
              <a:t>CRs</a:t>
            </a:r>
          </a:p>
          <a:p>
            <a:endParaRPr lang="en-US" sz="1100" dirty="0"/>
          </a:p>
          <a:p>
            <a:endParaRPr lang="en-US" sz="1100" dirty="0" err="1"/>
          </a:p>
        </p:txBody>
      </p:sp>
      <p:pic>
        <p:nvPicPr>
          <p:cNvPr id="14" name="Picture 13">
            <a:extLst>
              <a:ext uri="{FF2B5EF4-FFF2-40B4-BE49-F238E27FC236}">
                <a16:creationId xmlns:a16="http://schemas.microsoft.com/office/drawing/2014/main" id="{17A2E437-E26B-76C1-9949-D35FBBCB79C3}"/>
              </a:ext>
            </a:extLst>
          </p:cNvPr>
          <p:cNvPicPr>
            <a:picLocks noChangeAspect="1"/>
          </p:cNvPicPr>
          <p:nvPr/>
        </p:nvPicPr>
        <p:blipFill>
          <a:blip r:embed="rId2"/>
          <a:stretch>
            <a:fillRect/>
          </a:stretch>
        </p:blipFill>
        <p:spPr>
          <a:xfrm>
            <a:off x="5705922" y="1034850"/>
            <a:ext cx="3488702" cy="964960"/>
          </a:xfrm>
          <a:prstGeom prst="rect">
            <a:avLst/>
          </a:prstGeom>
        </p:spPr>
      </p:pic>
    </p:spTree>
    <p:extLst>
      <p:ext uri="{BB962C8B-B14F-4D97-AF65-F5344CB8AC3E}">
        <p14:creationId xmlns:p14="http://schemas.microsoft.com/office/powerpoint/2010/main" val="211570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8BC232-49ED-F27E-0671-9C170DFA27A8}"/>
              </a:ext>
            </a:extLst>
          </p:cNvPr>
          <p:cNvSpPr>
            <a:spLocks noGrp="1"/>
          </p:cNvSpPr>
          <p:nvPr>
            <p:ph type="title"/>
          </p:nvPr>
        </p:nvSpPr>
        <p:spPr>
          <a:xfrm>
            <a:off x="190501" y="845835"/>
            <a:ext cx="2862072" cy="738664"/>
          </a:xfrm>
        </p:spPr>
        <p:txBody>
          <a:bodyPr/>
          <a:lstStyle/>
          <a:p>
            <a:r>
              <a:rPr lang="en-US" dirty="0">
                <a:solidFill>
                  <a:srgbClr val="C00000"/>
                </a:solidFill>
              </a:rPr>
              <a:t>ENG work as it relates to Greenfield</a:t>
            </a:r>
          </a:p>
        </p:txBody>
      </p:sp>
      <p:sp>
        <p:nvSpPr>
          <p:cNvPr id="4" name="Text Placeholder 3">
            <a:extLst>
              <a:ext uri="{FF2B5EF4-FFF2-40B4-BE49-F238E27FC236}">
                <a16:creationId xmlns:a16="http://schemas.microsoft.com/office/drawing/2014/main" id="{0DE1F9FF-75C1-2E25-85DB-508FCB2BD3C8}"/>
              </a:ext>
            </a:extLst>
          </p:cNvPr>
          <p:cNvSpPr>
            <a:spLocks noGrp="1"/>
          </p:cNvSpPr>
          <p:nvPr>
            <p:ph type="body" sz="quarter" idx="20"/>
          </p:nvPr>
        </p:nvSpPr>
        <p:spPr/>
        <p:txBody>
          <a:bodyPr/>
          <a:lstStyle/>
          <a:p>
            <a:endParaRPr lang="en-US"/>
          </a:p>
        </p:txBody>
      </p:sp>
      <p:sp>
        <p:nvSpPr>
          <p:cNvPr id="5" name="Slide Number Placeholder 4">
            <a:extLst>
              <a:ext uri="{FF2B5EF4-FFF2-40B4-BE49-F238E27FC236}">
                <a16:creationId xmlns:a16="http://schemas.microsoft.com/office/drawing/2014/main" id="{86DD5F08-81C4-679A-537D-A2F842A57F30}"/>
              </a:ext>
            </a:extLst>
          </p:cNvPr>
          <p:cNvSpPr>
            <a:spLocks noGrp="1"/>
          </p:cNvSpPr>
          <p:nvPr>
            <p:ph type="sldNum" sz="quarter" idx="14"/>
          </p:nvPr>
        </p:nvSpPr>
        <p:spPr/>
        <p:txBody>
          <a:bodyPr/>
          <a:lstStyle/>
          <a:p>
            <a:fld id="{0349729B-B666-4DD4-BF47-1CAC55E67968}" type="slidenum">
              <a:rPr lang="en-US" smtClean="0"/>
              <a:t>5</a:t>
            </a:fld>
            <a:endParaRPr lang="en-US"/>
          </a:p>
        </p:txBody>
      </p:sp>
      <p:grpSp>
        <p:nvGrpSpPr>
          <p:cNvPr id="7" name="Timeline 6">
            <a:extLst>
              <a:ext uri="{FF2B5EF4-FFF2-40B4-BE49-F238E27FC236}">
                <a16:creationId xmlns:a16="http://schemas.microsoft.com/office/drawing/2014/main" id="{202F9F49-2F83-0047-2912-FF81496E8F94}"/>
              </a:ext>
            </a:extLst>
          </p:cNvPr>
          <p:cNvGrpSpPr/>
          <p:nvPr/>
        </p:nvGrpSpPr>
        <p:grpSpPr>
          <a:xfrm>
            <a:off x="3534544" y="2602496"/>
            <a:ext cx="7958408" cy="3427122"/>
            <a:chOff x="940377" y="2285976"/>
            <a:chExt cx="7236943" cy="3116439"/>
          </a:xfrm>
        </p:grpSpPr>
        <p:sp>
          <p:nvSpPr>
            <p:cNvPr id="27" name="TextBox 26">
              <a:extLst>
                <a:ext uri="{FF2B5EF4-FFF2-40B4-BE49-F238E27FC236}">
                  <a16:creationId xmlns:a16="http://schemas.microsoft.com/office/drawing/2014/main" id="{D1EF5BA2-F10C-E049-FC61-A8E935C3D3D5}"/>
                </a:ext>
              </a:extLst>
            </p:cNvPr>
            <p:cNvSpPr txBox="1"/>
            <p:nvPr/>
          </p:nvSpPr>
          <p:spPr>
            <a:xfrm>
              <a:off x="940377" y="4968554"/>
              <a:ext cx="1302536" cy="2798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June 7th</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28" name="TextBox 27">
              <a:extLst>
                <a:ext uri="{FF2B5EF4-FFF2-40B4-BE49-F238E27FC236}">
                  <a16:creationId xmlns:a16="http://schemas.microsoft.com/office/drawing/2014/main" id="{A35D6C21-A343-22AD-AE32-484767CD3558}"/>
                </a:ext>
              </a:extLst>
            </p:cNvPr>
            <p:cNvSpPr txBox="1"/>
            <p:nvPr/>
          </p:nvSpPr>
          <p:spPr>
            <a:xfrm>
              <a:off x="2214042" y="4968555"/>
              <a:ext cx="1172993" cy="2798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June 10th</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29" name="TextBox 28">
              <a:extLst>
                <a:ext uri="{FF2B5EF4-FFF2-40B4-BE49-F238E27FC236}">
                  <a16:creationId xmlns:a16="http://schemas.microsoft.com/office/drawing/2014/main" id="{78C4446B-0F8B-354B-EAA2-E254784D5226}"/>
                </a:ext>
              </a:extLst>
            </p:cNvPr>
            <p:cNvSpPr txBox="1"/>
            <p:nvPr/>
          </p:nvSpPr>
          <p:spPr>
            <a:xfrm>
              <a:off x="3397078" y="4968555"/>
              <a:ext cx="1172993" cy="2798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32BE"/>
                  </a:solidFill>
                  <a:effectLst/>
                  <a:uLnTx/>
                  <a:uFillTx/>
                  <a:cs typeface="Arial" panose="020B0604020202020204" pitchFamily="34" charset="0"/>
                </a:rPr>
                <a:t>June 17th</a:t>
              </a:r>
            </a:p>
          </p:txBody>
        </p:sp>
        <p:sp>
          <p:nvSpPr>
            <p:cNvPr id="30" name="TextBox 29">
              <a:extLst>
                <a:ext uri="{FF2B5EF4-FFF2-40B4-BE49-F238E27FC236}">
                  <a16:creationId xmlns:a16="http://schemas.microsoft.com/office/drawing/2014/main" id="{16AB7A3A-4686-2516-9E0D-BC0CA128ED43}"/>
                </a:ext>
              </a:extLst>
            </p:cNvPr>
            <p:cNvSpPr txBox="1"/>
            <p:nvPr/>
          </p:nvSpPr>
          <p:spPr>
            <a:xfrm>
              <a:off x="4564898" y="4968553"/>
              <a:ext cx="1172993" cy="2798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rgbClr val="0032BE"/>
                  </a:solidFill>
                  <a:cs typeface="Arial" panose="020B0604020202020204" pitchFamily="34" charset="0"/>
                </a:rPr>
                <a:t>June 20th</a:t>
              </a:r>
              <a:endParaRPr kumimoji="0" lang="en-US" sz="1400" b="1" i="0" u="none" strike="noStrike" kern="0" cap="none" spc="0" normalizeH="0" baseline="0" noProof="0" dirty="0">
                <a:ln>
                  <a:noFill/>
                </a:ln>
                <a:solidFill>
                  <a:srgbClr val="0032BE"/>
                </a:solidFill>
                <a:effectLst/>
                <a:uLnTx/>
                <a:uFillTx/>
                <a:cs typeface="Arial" panose="020B0604020202020204" pitchFamily="34" charset="0"/>
              </a:endParaRPr>
            </a:p>
          </p:txBody>
        </p:sp>
        <p:sp>
          <p:nvSpPr>
            <p:cNvPr id="31" name="TextBox 30">
              <a:extLst>
                <a:ext uri="{FF2B5EF4-FFF2-40B4-BE49-F238E27FC236}">
                  <a16:creationId xmlns:a16="http://schemas.microsoft.com/office/drawing/2014/main" id="{5C51FF61-37AA-69C0-9E10-4729549DAF25}"/>
                </a:ext>
              </a:extLst>
            </p:cNvPr>
            <p:cNvSpPr txBox="1"/>
            <p:nvPr/>
          </p:nvSpPr>
          <p:spPr>
            <a:xfrm>
              <a:off x="5748946" y="4944515"/>
              <a:ext cx="1172993" cy="2798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32BE"/>
                  </a:solidFill>
                  <a:effectLst/>
                  <a:uLnTx/>
                  <a:uFillTx/>
                  <a:cs typeface="Arial" panose="020B0604020202020204" pitchFamily="34" charset="0"/>
                </a:rPr>
                <a:t>June 24th</a:t>
              </a:r>
            </a:p>
          </p:txBody>
        </p:sp>
        <p:cxnSp>
          <p:nvCxnSpPr>
            <p:cNvPr id="32" name="Straight Connector 31">
              <a:extLst>
                <a:ext uri="{FF2B5EF4-FFF2-40B4-BE49-F238E27FC236}">
                  <a16:creationId xmlns:a16="http://schemas.microsoft.com/office/drawing/2014/main" id="{5B15204A-EFFC-69BC-7FB1-79C6AA433190}"/>
                </a:ext>
              </a:extLst>
            </p:cNvPr>
            <p:cNvCxnSpPr/>
            <p:nvPr/>
          </p:nvCxnSpPr>
          <p:spPr>
            <a:xfrm>
              <a:off x="1000255" y="5156824"/>
              <a:ext cx="0" cy="245591"/>
            </a:xfrm>
            <a:prstGeom prst="line">
              <a:avLst/>
            </a:prstGeom>
            <a:noFill/>
            <a:ln w="25400" cap="flat" cmpd="sng" algn="ctr">
              <a:solidFill>
                <a:sysClr val="windowText" lastClr="000000"/>
              </a:solidFill>
              <a:prstDash val="solid"/>
            </a:ln>
            <a:effectLst/>
          </p:spPr>
        </p:cxnSp>
        <p:cxnSp>
          <p:nvCxnSpPr>
            <p:cNvPr id="33" name="Straight Connector 32">
              <a:extLst>
                <a:ext uri="{FF2B5EF4-FFF2-40B4-BE49-F238E27FC236}">
                  <a16:creationId xmlns:a16="http://schemas.microsoft.com/office/drawing/2014/main" id="{A35C5370-038B-9C0C-2B13-B1F9C2FA6101}"/>
                </a:ext>
              </a:extLst>
            </p:cNvPr>
            <p:cNvCxnSpPr/>
            <p:nvPr/>
          </p:nvCxnSpPr>
          <p:spPr>
            <a:xfrm>
              <a:off x="1118533" y="5279620"/>
              <a:ext cx="0" cy="122795"/>
            </a:xfrm>
            <a:prstGeom prst="line">
              <a:avLst/>
            </a:prstGeom>
            <a:noFill/>
            <a:ln w="9525" cap="flat" cmpd="sng" algn="ctr">
              <a:solidFill>
                <a:sysClr val="windowText" lastClr="000000"/>
              </a:solidFill>
              <a:prstDash val="solid"/>
            </a:ln>
            <a:effectLst/>
          </p:spPr>
        </p:cxnSp>
        <p:cxnSp>
          <p:nvCxnSpPr>
            <p:cNvPr id="34" name="Straight Connector 33">
              <a:extLst>
                <a:ext uri="{FF2B5EF4-FFF2-40B4-BE49-F238E27FC236}">
                  <a16:creationId xmlns:a16="http://schemas.microsoft.com/office/drawing/2014/main" id="{043AB324-B597-37C4-EC67-777F05212155}"/>
                </a:ext>
              </a:extLst>
            </p:cNvPr>
            <p:cNvCxnSpPr/>
            <p:nvPr/>
          </p:nvCxnSpPr>
          <p:spPr>
            <a:xfrm>
              <a:off x="1236811" y="5279620"/>
              <a:ext cx="0" cy="122795"/>
            </a:xfrm>
            <a:prstGeom prst="line">
              <a:avLst/>
            </a:prstGeom>
            <a:noFill/>
            <a:ln w="9525" cap="flat" cmpd="sng" algn="ctr">
              <a:solidFill>
                <a:sysClr val="windowText" lastClr="000000"/>
              </a:solidFill>
              <a:prstDash val="solid"/>
            </a:ln>
            <a:effectLst/>
          </p:spPr>
        </p:cxnSp>
        <p:cxnSp>
          <p:nvCxnSpPr>
            <p:cNvPr id="35" name="Straight Connector 34">
              <a:extLst>
                <a:ext uri="{FF2B5EF4-FFF2-40B4-BE49-F238E27FC236}">
                  <a16:creationId xmlns:a16="http://schemas.microsoft.com/office/drawing/2014/main" id="{4EE06DF0-EE3A-C13E-FFB3-F36E58378C19}"/>
                </a:ext>
              </a:extLst>
            </p:cNvPr>
            <p:cNvCxnSpPr/>
            <p:nvPr/>
          </p:nvCxnSpPr>
          <p:spPr>
            <a:xfrm>
              <a:off x="1355089" y="5279620"/>
              <a:ext cx="0" cy="122795"/>
            </a:xfrm>
            <a:prstGeom prst="line">
              <a:avLst/>
            </a:prstGeom>
            <a:noFill/>
            <a:ln w="9525" cap="flat" cmpd="sng" algn="ctr">
              <a:solidFill>
                <a:sysClr val="windowText" lastClr="000000"/>
              </a:solidFill>
              <a:prstDash val="solid"/>
            </a:ln>
            <a:effectLst/>
          </p:spPr>
        </p:cxnSp>
        <p:cxnSp>
          <p:nvCxnSpPr>
            <p:cNvPr id="36" name="Straight Connector 35">
              <a:extLst>
                <a:ext uri="{FF2B5EF4-FFF2-40B4-BE49-F238E27FC236}">
                  <a16:creationId xmlns:a16="http://schemas.microsoft.com/office/drawing/2014/main" id="{03088C6E-41CF-6D56-387D-5027C6623E4D}"/>
                </a:ext>
              </a:extLst>
            </p:cNvPr>
            <p:cNvCxnSpPr/>
            <p:nvPr/>
          </p:nvCxnSpPr>
          <p:spPr>
            <a:xfrm>
              <a:off x="1473367" y="5279620"/>
              <a:ext cx="0" cy="122795"/>
            </a:xfrm>
            <a:prstGeom prst="line">
              <a:avLst/>
            </a:prstGeom>
            <a:noFill/>
            <a:ln w="9525" cap="flat" cmpd="sng" algn="ctr">
              <a:solidFill>
                <a:sysClr val="windowText" lastClr="000000"/>
              </a:solidFill>
              <a:prstDash val="solid"/>
            </a:ln>
            <a:effectLst/>
          </p:spPr>
        </p:cxnSp>
        <p:cxnSp>
          <p:nvCxnSpPr>
            <p:cNvPr id="37" name="Straight Connector 36">
              <a:extLst>
                <a:ext uri="{FF2B5EF4-FFF2-40B4-BE49-F238E27FC236}">
                  <a16:creationId xmlns:a16="http://schemas.microsoft.com/office/drawing/2014/main" id="{4DA9B927-7703-7029-96A0-98E0F49DADDE}"/>
                </a:ext>
              </a:extLst>
            </p:cNvPr>
            <p:cNvCxnSpPr/>
            <p:nvPr/>
          </p:nvCxnSpPr>
          <p:spPr>
            <a:xfrm>
              <a:off x="1591645" y="5279620"/>
              <a:ext cx="0" cy="122795"/>
            </a:xfrm>
            <a:prstGeom prst="line">
              <a:avLst/>
            </a:prstGeom>
            <a:noFill/>
            <a:ln w="9525" cap="flat" cmpd="sng" algn="ctr">
              <a:solidFill>
                <a:sysClr val="windowText" lastClr="000000"/>
              </a:solidFill>
              <a:prstDash val="solid"/>
            </a:ln>
            <a:effectLst/>
          </p:spPr>
        </p:cxnSp>
        <p:cxnSp>
          <p:nvCxnSpPr>
            <p:cNvPr id="38" name="Straight Connector 37">
              <a:extLst>
                <a:ext uri="{FF2B5EF4-FFF2-40B4-BE49-F238E27FC236}">
                  <a16:creationId xmlns:a16="http://schemas.microsoft.com/office/drawing/2014/main" id="{BCF62289-E205-3F2D-D03F-E632CC62F808}"/>
                </a:ext>
              </a:extLst>
            </p:cNvPr>
            <p:cNvCxnSpPr/>
            <p:nvPr/>
          </p:nvCxnSpPr>
          <p:spPr>
            <a:xfrm>
              <a:off x="1709923" y="5279620"/>
              <a:ext cx="0" cy="122795"/>
            </a:xfrm>
            <a:prstGeom prst="line">
              <a:avLst/>
            </a:prstGeom>
            <a:noFill/>
            <a:ln w="9525" cap="flat" cmpd="sng" algn="ctr">
              <a:solidFill>
                <a:sysClr val="windowText" lastClr="000000"/>
              </a:solidFill>
              <a:prstDash val="solid"/>
            </a:ln>
            <a:effectLst/>
          </p:spPr>
        </p:cxnSp>
        <p:cxnSp>
          <p:nvCxnSpPr>
            <p:cNvPr id="39" name="Straight Connector 38">
              <a:extLst>
                <a:ext uri="{FF2B5EF4-FFF2-40B4-BE49-F238E27FC236}">
                  <a16:creationId xmlns:a16="http://schemas.microsoft.com/office/drawing/2014/main" id="{AC1B830C-F820-7D7E-4EAE-0E5583058F47}"/>
                </a:ext>
              </a:extLst>
            </p:cNvPr>
            <p:cNvCxnSpPr/>
            <p:nvPr/>
          </p:nvCxnSpPr>
          <p:spPr>
            <a:xfrm>
              <a:off x="1828201" y="5279620"/>
              <a:ext cx="0" cy="122795"/>
            </a:xfrm>
            <a:prstGeom prst="line">
              <a:avLst/>
            </a:prstGeom>
            <a:noFill/>
            <a:ln w="9525" cap="flat" cmpd="sng" algn="ctr">
              <a:solidFill>
                <a:sysClr val="windowText" lastClr="000000"/>
              </a:solidFill>
              <a:prstDash val="solid"/>
            </a:ln>
            <a:effectLst/>
          </p:spPr>
        </p:cxnSp>
        <p:cxnSp>
          <p:nvCxnSpPr>
            <p:cNvPr id="40" name="Straight Connector 39">
              <a:extLst>
                <a:ext uri="{FF2B5EF4-FFF2-40B4-BE49-F238E27FC236}">
                  <a16:creationId xmlns:a16="http://schemas.microsoft.com/office/drawing/2014/main" id="{94DF30D7-7123-A562-621B-C7E79C25CEC9}"/>
                </a:ext>
              </a:extLst>
            </p:cNvPr>
            <p:cNvCxnSpPr/>
            <p:nvPr/>
          </p:nvCxnSpPr>
          <p:spPr>
            <a:xfrm>
              <a:off x="1946479" y="5279620"/>
              <a:ext cx="0" cy="122795"/>
            </a:xfrm>
            <a:prstGeom prst="line">
              <a:avLst/>
            </a:prstGeom>
            <a:noFill/>
            <a:ln w="9525" cap="flat" cmpd="sng" algn="ctr">
              <a:solidFill>
                <a:sysClr val="windowText" lastClr="000000"/>
              </a:solidFill>
              <a:prstDash val="solid"/>
            </a:ln>
            <a:effectLst/>
          </p:spPr>
        </p:cxnSp>
        <p:cxnSp>
          <p:nvCxnSpPr>
            <p:cNvPr id="41" name="Straight Connector 40">
              <a:extLst>
                <a:ext uri="{FF2B5EF4-FFF2-40B4-BE49-F238E27FC236}">
                  <a16:creationId xmlns:a16="http://schemas.microsoft.com/office/drawing/2014/main" id="{7651EDD7-7C5F-4272-7423-81148E8A01D1}"/>
                </a:ext>
              </a:extLst>
            </p:cNvPr>
            <p:cNvCxnSpPr/>
            <p:nvPr/>
          </p:nvCxnSpPr>
          <p:spPr>
            <a:xfrm>
              <a:off x="2064757" y="5279620"/>
              <a:ext cx="0" cy="122795"/>
            </a:xfrm>
            <a:prstGeom prst="line">
              <a:avLst/>
            </a:prstGeom>
            <a:noFill/>
            <a:ln w="9525" cap="flat" cmpd="sng" algn="ctr">
              <a:solidFill>
                <a:sysClr val="windowText" lastClr="000000"/>
              </a:solidFill>
              <a:prstDash val="solid"/>
            </a:ln>
            <a:effectLst/>
          </p:spPr>
        </p:cxnSp>
        <p:cxnSp>
          <p:nvCxnSpPr>
            <p:cNvPr id="42" name="Straight Connector 41">
              <a:extLst>
                <a:ext uri="{FF2B5EF4-FFF2-40B4-BE49-F238E27FC236}">
                  <a16:creationId xmlns:a16="http://schemas.microsoft.com/office/drawing/2014/main" id="{B3889244-BF04-0867-9F24-7D9583F052F7}"/>
                </a:ext>
              </a:extLst>
            </p:cNvPr>
            <p:cNvCxnSpPr/>
            <p:nvPr/>
          </p:nvCxnSpPr>
          <p:spPr>
            <a:xfrm>
              <a:off x="2183035" y="5156824"/>
              <a:ext cx="0" cy="245591"/>
            </a:xfrm>
            <a:prstGeom prst="line">
              <a:avLst/>
            </a:prstGeom>
            <a:noFill/>
            <a:ln w="25400" cap="flat" cmpd="sng" algn="ctr">
              <a:solidFill>
                <a:sysClr val="windowText" lastClr="000000"/>
              </a:solidFill>
              <a:prstDash val="solid"/>
            </a:ln>
            <a:effectLst/>
          </p:spPr>
        </p:cxnSp>
        <p:cxnSp>
          <p:nvCxnSpPr>
            <p:cNvPr id="43" name="Straight Connector 42">
              <a:extLst>
                <a:ext uri="{FF2B5EF4-FFF2-40B4-BE49-F238E27FC236}">
                  <a16:creationId xmlns:a16="http://schemas.microsoft.com/office/drawing/2014/main" id="{CC94A6B0-106B-69E8-20F2-6C6A8067289D}"/>
                </a:ext>
              </a:extLst>
            </p:cNvPr>
            <p:cNvCxnSpPr/>
            <p:nvPr/>
          </p:nvCxnSpPr>
          <p:spPr>
            <a:xfrm>
              <a:off x="2301313" y="5279620"/>
              <a:ext cx="0" cy="122795"/>
            </a:xfrm>
            <a:prstGeom prst="line">
              <a:avLst/>
            </a:prstGeom>
            <a:noFill/>
            <a:ln w="9525" cap="flat" cmpd="sng" algn="ctr">
              <a:solidFill>
                <a:sysClr val="windowText" lastClr="000000"/>
              </a:solidFill>
              <a:prstDash val="solid"/>
            </a:ln>
            <a:effectLst/>
          </p:spPr>
        </p:cxnSp>
        <p:cxnSp>
          <p:nvCxnSpPr>
            <p:cNvPr id="44" name="Straight Connector 43">
              <a:extLst>
                <a:ext uri="{FF2B5EF4-FFF2-40B4-BE49-F238E27FC236}">
                  <a16:creationId xmlns:a16="http://schemas.microsoft.com/office/drawing/2014/main" id="{C9BD7E80-47FB-1BEA-D997-CA4566A61C33}"/>
                </a:ext>
              </a:extLst>
            </p:cNvPr>
            <p:cNvCxnSpPr/>
            <p:nvPr/>
          </p:nvCxnSpPr>
          <p:spPr>
            <a:xfrm>
              <a:off x="2419591" y="5279620"/>
              <a:ext cx="0" cy="122795"/>
            </a:xfrm>
            <a:prstGeom prst="line">
              <a:avLst/>
            </a:prstGeom>
            <a:noFill/>
            <a:ln w="9525" cap="flat" cmpd="sng" algn="ctr">
              <a:solidFill>
                <a:sysClr val="windowText" lastClr="000000"/>
              </a:solidFill>
              <a:prstDash val="solid"/>
            </a:ln>
            <a:effectLst/>
          </p:spPr>
        </p:cxnSp>
        <p:cxnSp>
          <p:nvCxnSpPr>
            <p:cNvPr id="45" name="Straight Connector 44">
              <a:extLst>
                <a:ext uri="{FF2B5EF4-FFF2-40B4-BE49-F238E27FC236}">
                  <a16:creationId xmlns:a16="http://schemas.microsoft.com/office/drawing/2014/main" id="{70B6BADE-78F1-207D-E87F-2DD3A15A79FD}"/>
                </a:ext>
              </a:extLst>
            </p:cNvPr>
            <p:cNvCxnSpPr/>
            <p:nvPr/>
          </p:nvCxnSpPr>
          <p:spPr>
            <a:xfrm>
              <a:off x="2537869" y="5279620"/>
              <a:ext cx="0" cy="122795"/>
            </a:xfrm>
            <a:prstGeom prst="line">
              <a:avLst/>
            </a:prstGeom>
            <a:noFill/>
            <a:ln w="9525" cap="flat" cmpd="sng" algn="ctr">
              <a:solidFill>
                <a:sysClr val="windowText" lastClr="000000"/>
              </a:solidFill>
              <a:prstDash val="solid"/>
            </a:ln>
            <a:effectLst/>
          </p:spPr>
        </p:cxnSp>
        <p:cxnSp>
          <p:nvCxnSpPr>
            <p:cNvPr id="46" name="Straight Connector 45">
              <a:extLst>
                <a:ext uri="{FF2B5EF4-FFF2-40B4-BE49-F238E27FC236}">
                  <a16:creationId xmlns:a16="http://schemas.microsoft.com/office/drawing/2014/main" id="{E78E30B8-BF67-1238-0251-4131EB39BCCF}"/>
                </a:ext>
              </a:extLst>
            </p:cNvPr>
            <p:cNvCxnSpPr/>
            <p:nvPr/>
          </p:nvCxnSpPr>
          <p:spPr>
            <a:xfrm>
              <a:off x="2656147" y="5279620"/>
              <a:ext cx="0" cy="122795"/>
            </a:xfrm>
            <a:prstGeom prst="line">
              <a:avLst/>
            </a:prstGeom>
            <a:noFill/>
            <a:ln w="9525" cap="flat" cmpd="sng" algn="ctr">
              <a:solidFill>
                <a:sysClr val="windowText" lastClr="000000"/>
              </a:solidFill>
              <a:prstDash val="solid"/>
            </a:ln>
            <a:effectLst/>
          </p:spPr>
        </p:cxnSp>
        <p:cxnSp>
          <p:nvCxnSpPr>
            <p:cNvPr id="47" name="Straight Connector 46">
              <a:extLst>
                <a:ext uri="{FF2B5EF4-FFF2-40B4-BE49-F238E27FC236}">
                  <a16:creationId xmlns:a16="http://schemas.microsoft.com/office/drawing/2014/main" id="{96159817-0D34-8177-41D9-BB47F0BA6B25}"/>
                </a:ext>
              </a:extLst>
            </p:cNvPr>
            <p:cNvCxnSpPr/>
            <p:nvPr/>
          </p:nvCxnSpPr>
          <p:spPr>
            <a:xfrm>
              <a:off x="2774425" y="5279620"/>
              <a:ext cx="0" cy="122795"/>
            </a:xfrm>
            <a:prstGeom prst="line">
              <a:avLst/>
            </a:prstGeom>
            <a:noFill/>
            <a:ln w="9525" cap="flat" cmpd="sng" algn="ctr">
              <a:solidFill>
                <a:sysClr val="windowText" lastClr="000000"/>
              </a:solidFill>
              <a:prstDash val="solid"/>
            </a:ln>
            <a:effectLst/>
          </p:spPr>
        </p:cxnSp>
        <p:cxnSp>
          <p:nvCxnSpPr>
            <p:cNvPr id="48" name="Straight Connector 47">
              <a:extLst>
                <a:ext uri="{FF2B5EF4-FFF2-40B4-BE49-F238E27FC236}">
                  <a16:creationId xmlns:a16="http://schemas.microsoft.com/office/drawing/2014/main" id="{2753ADF5-9F1F-3AA6-B3CC-89F72172E7E0}"/>
                </a:ext>
              </a:extLst>
            </p:cNvPr>
            <p:cNvCxnSpPr/>
            <p:nvPr/>
          </p:nvCxnSpPr>
          <p:spPr>
            <a:xfrm>
              <a:off x="2892703" y="5279620"/>
              <a:ext cx="0" cy="122795"/>
            </a:xfrm>
            <a:prstGeom prst="line">
              <a:avLst/>
            </a:prstGeom>
            <a:noFill/>
            <a:ln w="9525" cap="flat" cmpd="sng" algn="ctr">
              <a:solidFill>
                <a:sysClr val="windowText" lastClr="000000"/>
              </a:solidFill>
              <a:prstDash val="solid"/>
            </a:ln>
            <a:effectLst/>
          </p:spPr>
        </p:cxnSp>
        <p:cxnSp>
          <p:nvCxnSpPr>
            <p:cNvPr id="49" name="Straight Connector 48">
              <a:extLst>
                <a:ext uri="{FF2B5EF4-FFF2-40B4-BE49-F238E27FC236}">
                  <a16:creationId xmlns:a16="http://schemas.microsoft.com/office/drawing/2014/main" id="{56DE4B16-E08B-6353-31D3-C76778EFC564}"/>
                </a:ext>
              </a:extLst>
            </p:cNvPr>
            <p:cNvCxnSpPr/>
            <p:nvPr/>
          </p:nvCxnSpPr>
          <p:spPr>
            <a:xfrm>
              <a:off x="3010981" y="5279620"/>
              <a:ext cx="0" cy="122795"/>
            </a:xfrm>
            <a:prstGeom prst="line">
              <a:avLst/>
            </a:prstGeom>
            <a:noFill/>
            <a:ln w="9525" cap="flat" cmpd="sng" algn="ctr">
              <a:solidFill>
                <a:sysClr val="windowText" lastClr="000000"/>
              </a:solidFill>
              <a:prstDash val="solid"/>
            </a:ln>
            <a:effectLst/>
          </p:spPr>
        </p:cxnSp>
        <p:cxnSp>
          <p:nvCxnSpPr>
            <p:cNvPr id="50" name="Straight Connector 49">
              <a:extLst>
                <a:ext uri="{FF2B5EF4-FFF2-40B4-BE49-F238E27FC236}">
                  <a16:creationId xmlns:a16="http://schemas.microsoft.com/office/drawing/2014/main" id="{564A192B-F50F-083B-EA1E-9AB5F41C6ADC}"/>
                </a:ext>
              </a:extLst>
            </p:cNvPr>
            <p:cNvCxnSpPr/>
            <p:nvPr/>
          </p:nvCxnSpPr>
          <p:spPr>
            <a:xfrm>
              <a:off x="3129259" y="5279620"/>
              <a:ext cx="0" cy="122795"/>
            </a:xfrm>
            <a:prstGeom prst="line">
              <a:avLst/>
            </a:prstGeom>
            <a:noFill/>
            <a:ln w="9525" cap="flat" cmpd="sng" algn="ctr">
              <a:solidFill>
                <a:sysClr val="windowText" lastClr="000000"/>
              </a:solidFill>
              <a:prstDash val="solid"/>
            </a:ln>
            <a:effectLst/>
          </p:spPr>
        </p:cxnSp>
        <p:cxnSp>
          <p:nvCxnSpPr>
            <p:cNvPr id="51" name="Straight Connector 50">
              <a:extLst>
                <a:ext uri="{FF2B5EF4-FFF2-40B4-BE49-F238E27FC236}">
                  <a16:creationId xmlns:a16="http://schemas.microsoft.com/office/drawing/2014/main" id="{73A81ED7-8157-7106-E7BE-E409454F97E5}"/>
                </a:ext>
              </a:extLst>
            </p:cNvPr>
            <p:cNvCxnSpPr/>
            <p:nvPr/>
          </p:nvCxnSpPr>
          <p:spPr>
            <a:xfrm>
              <a:off x="3247537" y="5279620"/>
              <a:ext cx="0" cy="122795"/>
            </a:xfrm>
            <a:prstGeom prst="line">
              <a:avLst/>
            </a:prstGeom>
            <a:noFill/>
            <a:ln w="9525" cap="flat" cmpd="sng" algn="ctr">
              <a:solidFill>
                <a:sysClr val="windowText" lastClr="000000"/>
              </a:solidFill>
              <a:prstDash val="solid"/>
            </a:ln>
            <a:effectLst/>
          </p:spPr>
        </p:cxnSp>
        <p:cxnSp>
          <p:nvCxnSpPr>
            <p:cNvPr id="52" name="Straight Connector 51">
              <a:extLst>
                <a:ext uri="{FF2B5EF4-FFF2-40B4-BE49-F238E27FC236}">
                  <a16:creationId xmlns:a16="http://schemas.microsoft.com/office/drawing/2014/main" id="{1C7C00F6-EC9B-5511-3B86-9530B408F1CC}"/>
                </a:ext>
              </a:extLst>
            </p:cNvPr>
            <p:cNvCxnSpPr/>
            <p:nvPr/>
          </p:nvCxnSpPr>
          <p:spPr>
            <a:xfrm>
              <a:off x="3365815" y="5156824"/>
              <a:ext cx="0" cy="245591"/>
            </a:xfrm>
            <a:prstGeom prst="line">
              <a:avLst/>
            </a:prstGeom>
            <a:noFill/>
            <a:ln w="19050" cap="flat" cmpd="sng" algn="ctr">
              <a:solidFill>
                <a:sysClr val="windowText" lastClr="000000"/>
              </a:solidFill>
              <a:prstDash val="solid"/>
            </a:ln>
            <a:effectLst/>
          </p:spPr>
        </p:cxnSp>
        <p:cxnSp>
          <p:nvCxnSpPr>
            <p:cNvPr id="53" name="Straight Connector 52">
              <a:extLst>
                <a:ext uri="{FF2B5EF4-FFF2-40B4-BE49-F238E27FC236}">
                  <a16:creationId xmlns:a16="http://schemas.microsoft.com/office/drawing/2014/main" id="{AEF8525F-CF83-3D35-64CB-776EB2C654F0}"/>
                </a:ext>
              </a:extLst>
            </p:cNvPr>
            <p:cNvCxnSpPr/>
            <p:nvPr/>
          </p:nvCxnSpPr>
          <p:spPr>
            <a:xfrm>
              <a:off x="3484093" y="5279620"/>
              <a:ext cx="0" cy="122795"/>
            </a:xfrm>
            <a:prstGeom prst="line">
              <a:avLst/>
            </a:prstGeom>
            <a:noFill/>
            <a:ln w="9525" cap="flat" cmpd="sng" algn="ctr">
              <a:solidFill>
                <a:sysClr val="windowText" lastClr="000000"/>
              </a:solidFill>
              <a:prstDash val="solid"/>
            </a:ln>
            <a:effectLst/>
          </p:spPr>
        </p:cxnSp>
        <p:cxnSp>
          <p:nvCxnSpPr>
            <p:cNvPr id="54" name="Straight Connector 53">
              <a:extLst>
                <a:ext uri="{FF2B5EF4-FFF2-40B4-BE49-F238E27FC236}">
                  <a16:creationId xmlns:a16="http://schemas.microsoft.com/office/drawing/2014/main" id="{F27EA5FD-C864-E585-875F-3AF8F723B25E}"/>
                </a:ext>
              </a:extLst>
            </p:cNvPr>
            <p:cNvCxnSpPr/>
            <p:nvPr/>
          </p:nvCxnSpPr>
          <p:spPr>
            <a:xfrm>
              <a:off x="3602371" y="5279620"/>
              <a:ext cx="0" cy="122795"/>
            </a:xfrm>
            <a:prstGeom prst="line">
              <a:avLst/>
            </a:prstGeom>
            <a:noFill/>
            <a:ln w="9525" cap="flat" cmpd="sng" algn="ctr">
              <a:solidFill>
                <a:sysClr val="windowText" lastClr="000000"/>
              </a:solidFill>
              <a:prstDash val="solid"/>
            </a:ln>
            <a:effectLst/>
          </p:spPr>
        </p:cxnSp>
        <p:cxnSp>
          <p:nvCxnSpPr>
            <p:cNvPr id="55" name="Straight Connector 54">
              <a:extLst>
                <a:ext uri="{FF2B5EF4-FFF2-40B4-BE49-F238E27FC236}">
                  <a16:creationId xmlns:a16="http://schemas.microsoft.com/office/drawing/2014/main" id="{70757F98-2FC3-CD77-46D9-B6492EBA505F}"/>
                </a:ext>
              </a:extLst>
            </p:cNvPr>
            <p:cNvCxnSpPr/>
            <p:nvPr/>
          </p:nvCxnSpPr>
          <p:spPr>
            <a:xfrm>
              <a:off x="3720649" y="5279620"/>
              <a:ext cx="0" cy="122795"/>
            </a:xfrm>
            <a:prstGeom prst="line">
              <a:avLst/>
            </a:prstGeom>
            <a:noFill/>
            <a:ln w="9525" cap="flat" cmpd="sng" algn="ctr">
              <a:solidFill>
                <a:sysClr val="windowText" lastClr="000000"/>
              </a:solidFill>
              <a:prstDash val="solid"/>
            </a:ln>
            <a:effectLst/>
          </p:spPr>
        </p:cxnSp>
        <p:cxnSp>
          <p:nvCxnSpPr>
            <p:cNvPr id="56" name="Straight Connector 55">
              <a:extLst>
                <a:ext uri="{FF2B5EF4-FFF2-40B4-BE49-F238E27FC236}">
                  <a16:creationId xmlns:a16="http://schemas.microsoft.com/office/drawing/2014/main" id="{1B437A49-70C6-ECE8-26C7-CB13609009AA}"/>
                </a:ext>
              </a:extLst>
            </p:cNvPr>
            <p:cNvCxnSpPr/>
            <p:nvPr/>
          </p:nvCxnSpPr>
          <p:spPr>
            <a:xfrm>
              <a:off x="3838927" y="5279620"/>
              <a:ext cx="0" cy="122795"/>
            </a:xfrm>
            <a:prstGeom prst="line">
              <a:avLst/>
            </a:prstGeom>
            <a:noFill/>
            <a:ln w="9525" cap="flat" cmpd="sng" algn="ctr">
              <a:solidFill>
                <a:sysClr val="windowText" lastClr="000000"/>
              </a:solidFill>
              <a:prstDash val="solid"/>
            </a:ln>
            <a:effectLst/>
          </p:spPr>
        </p:cxnSp>
        <p:cxnSp>
          <p:nvCxnSpPr>
            <p:cNvPr id="57" name="Straight Connector 56">
              <a:extLst>
                <a:ext uri="{FF2B5EF4-FFF2-40B4-BE49-F238E27FC236}">
                  <a16:creationId xmlns:a16="http://schemas.microsoft.com/office/drawing/2014/main" id="{BAF30B44-A642-EDFF-D4C6-A746E3E1120D}"/>
                </a:ext>
              </a:extLst>
            </p:cNvPr>
            <p:cNvCxnSpPr/>
            <p:nvPr/>
          </p:nvCxnSpPr>
          <p:spPr>
            <a:xfrm>
              <a:off x="3957205" y="5279620"/>
              <a:ext cx="0" cy="122795"/>
            </a:xfrm>
            <a:prstGeom prst="line">
              <a:avLst/>
            </a:prstGeom>
            <a:noFill/>
            <a:ln w="9525" cap="flat" cmpd="sng" algn="ctr">
              <a:solidFill>
                <a:sysClr val="windowText" lastClr="000000"/>
              </a:solidFill>
              <a:prstDash val="solid"/>
            </a:ln>
            <a:effectLst/>
          </p:spPr>
        </p:cxnSp>
        <p:cxnSp>
          <p:nvCxnSpPr>
            <p:cNvPr id="58" name="Straight Connector 57">
              <a:extLst>
                <a:ext uri="{FF2B5EF4-FFF2-40B4-BE49-F238E27FC236}">
                  <a16:creationId xmlns:a16="http://schemas.microsoft.com/office/drawing/2014/main" id="{08AE0931-F7FB-7EDD-88B6-9611DEDB3C5D}"/>
                </a:ext>
              </a:extLst>
            </p:cNvPr>
            <p:cNvCxnSpPr/>
            <p:nvPr/>
          </p:nvCxnSpPr>
          <p:spPr>
            <a:xfrm>
              <a:off x="4075483" y="5279620"/>
              <a:ext cx="0" cy="122795"/>
            </a:xfrm>
            <a:prstGeom prst="line">
              <a:avLst/>
            </a:prstGeom>
            <a:noFill/>
            <a:ln w="9525" cap="flat" cmpd="sng" algn="ctr">
              <a:solidFill>
                <a:sysClr val="windowText" lastClr="000000"/>
              </a:solidFill>
              <a:prstDash val="solid"/>
            </a:ln>
            <a:effectLst/>
          </p:spPr>
        </p:cxnSp>
        <p:cxnSp>
          <p:nvCxnSpPr>
            <p:cNvPr id="59" name="Straight Connector 58">
              <a:extLst>
                <a:ext uri="{FF2B5EF4-FFF2-40B4-BE49-F238E27FC236}">
                  <a16:creationId xmlns:a16="http://schemas.microsoft.com/office/drawing/2014/main" id="{BC22DCDD-61B2-091B-37C0-30A71514D9AF}"/>
                </a:ext>
              </a:extLst>
            </p:cNvPr>
            <p:cNvCxnSpPr/>
            <p:nvPr/>
          </p:nvCxnSpPr>
          <p:spPr>
            <a:xfrm>
              <a:off x="4193761" y="5279620"/>
              <a:ext cx="0" cy="122795"/>
            </a:xfrm>
            <a:prstGeom prst="line">
              <a:avLst/>
            </a:prstGeom>
            <a:noFill/>
            <a:ln w="9525" cap="flat" cmpd="sng" algn="ctr">
              <a:solidFill>
                <a:sysClr val="windowText" lastClr="000000"/>
              </a:solidFill>
              <a:prstDash val="solid"/>
            </a:ln>
            <a:effectLst/>
          </p:spPr>
        </p:cxnSp>
        <p:cxnSp>
          <p:nvCxnSpPr>
            <p:cNvPr id="60" name="Straight Connector 59">
              <a:extLst>
                <a:ext uri="{FF2B5EF4-FFF2-40B4-BE49-F238E27FC236}">
                  <a16:creationId xmlns:a16="http://schemas.microsoft.com/office/drawing/2014/main" id="{3AC698EE-2C4A-F69A-4C68-A5540582C23A}"/>
                </a:ext>
              </a:extLst>
            </p:cNvPr>
            <p:cNvCxnSpPr/>
            <p:nvPr/>
          </p:nvCxnSpPr>
          <p:spPr>
            <a:xfrm>
              <a:off x="4312039" y="5279620"/>
              <a:ext cx="0" cy="122795"/>
            </a:xfrm>
            <a:prstGeom prst="line">
              <a:avLst/>
            </a:prstGeom>
            <a:noFill/>
            <a:ln w="9525" cap="flat" cmpd="sng" algn="ctr">
              <a:solidFill>
                <a:sysClr val="windowText" lastClr="000000"/>
              </a:solidFill>
              <a:prstDash val="solid"/>
            </a:ln>
            <a:effectLst/>
          </p:spPr>
        </p:cxnSp>
        <p:cxnSp>
          <p:nvCxnSpPr>
            <p:cNvPr id="61" name="Straight Connector 60">
              <a:extLst>
                <a:ext uri="{FF2B5EF4-FFF2-40B4-BE49-F238E27FC236}">
                  <a16:creationId xmlns:a16="http://schemas.microsoft.com/office/drawing/2014/main" id="{0383DC0A-94A0-D026-2860-C50B228E35C0}"/>
                </a:ext>
              </a:extLst>
            </p:cNvPr>
            <p:cNvCxnSpPr/>
            <p:nvPr/>
          </p:nvCxnSpPr>
          <p:spPr>
            <a:xfrm>
              <a:off x="4430317" y="5279620"/>
              <a:ext cx="0" cy="122795"/>
            </a:xfrm>
            <a:prstGeom prst="line">
              <a:avLst/>
            </a:prstGeom>
            <a:noFill/>
            <a:ln w="9525" cap="flat" cmpd="sng" algn="ctr">
              <a:solidFill>
                <a:sysClr val="windowText" lastClr="000000"/>
              </a:solidFill>
              <a:prstDash val="solid"/>
            </a:ln>
            <a:effectLst/>
          </p:spPr>
        </p:cxnSp>
        <p:cxnSp>
          <p:nvCxnSpPr>
            <p:cNvPr id="62" name="Straight Connector 61">
              <a:extLst>
                <a:ext uri="{FF2B5EF4-FFF2-40B4-BE49-F238E27FC236}">
                  <a16:creationId xmlns:a16="http://schemas.microsoft.com/office/drawing/2014/main" id="{59D2154D-7B8F-6F2A-2AA7-660521249F27}"/>
                </a:ext>
              </a:extLst>
            </p:cNvPr>
            <p:cNvCxnSpPr/>
            <p:nvPr/>
          </p:nvCxnSpPr>
          <p:spPr>
            <a:xfrm>
              <a:off x="4548595" y="5156824"/>
              <a:ext cx="0" cy="245591"/>
            </a:xfrm>
            <a:prstGeom prst="line">
              <a:avLst/>
            </a:prstGeom>
            <a:noFill/>
            <a:ln w="25400" cap="flat" cmpd="sng" algn="ctr">
              <a:solidFill>
                <a:sysClr val="windowText" lastClr="000000"/>
              </a:solidFill>
              <a:prstDash val="solid"/>
            </a:ln>
            <a:effectLst/>
          </p:spPr>
        </p:cxnSp>
        <p:cxnSp>
          <p:nvCxnSpPr>
            <p:cNvPr id="63" name="Straight Connector 62">
              <a:extLst>
                <a:ext uri="{FF2B5EF4-FFF2-40B4-BE49-F238E27FC236}">
                  <a16:creationId xmlns:a16="http://schemas.microsoft.com/office/drawing/2014/main" id="{2D2E3BDC-65E1-3477-4D18-93FE37291B93}"/>
                </a:ext>
              </a:extLst>
            </p:cNvPr>
            <p:cNvCxnSpPr/>
            <p:nvPr/>
          </p:nvCxnSpPr>
          <p:spPr>
            <a:xfrm>
              <a:off x="4666873" y="5279620"/>
              <a:ext cx="0" cy="122795"/>
            </a:xfrm>
            <a:prstGeom prst="line">
              <a:avLst/>
            </a:prstGeom>
            <a:noFill/>
            <a:ln w="9525" cap="flat" cmpd="sng" algn="ctr">
              <a:solidFill>
                <a:sysClr val="windowText" lastClr="000000"/>
              </a:solidFill>
              <a:prstDash val="solid"/>
            </a:ln>
            <a:effectLst/>
          </p:spPr>
        </p:cxnSp>
        <p:cxnSp>
          <p:nvCxnSpPr>
            <p:cNvPr id="64" name="Straight Connector 63">
              <a:extLst>
                <a:ext uri="{FF2B5EF4-FFF2-40B4-BE49-F238E27FC236}">
                  <a16:creationId xmlns:a16="http://schemas.microsoft.com/office/drawing/2014/main" id="{DBD380C4-BA31-3825-02FF-BD1207A404DB}"/>
                </a:ext>
              </a:extLst>
            </p:cNvPr>
            <p:cNvCxnSpPr/>
            <p:nvPr/>
          </p:nvCxnSpPr>
          <p:spPr>
            <a:xfrm>
              <a:off x="4785151" y="5279620"/>
              <a:ext cx="0" cy="122795"/>
            </a:xfrm>
            <a:prstGeom prst="line">
              <a:avLst/>
            </a:prstGeom>
            <a:noFill/>
            <a:ln w="9525" cap="flat" cmpd="sng" algn="ctr">
              <a:solidFill>
                <a:sysClr val="windowText" lastClr="000000"/>
              </a:solidFill>
              <a:prstDash val="solid"/>
            </a:ln>
            <a:effectLst/>
          </p:spPr>
        </p:cxnSp>
        <p:cxnSp>
          <p:nvCxnSpPr>
            <p:cNvPr id="65" name="Straight Connector 64">
              <a:extLst>
                <a:ext uri="{FF2B5EF4-FFF2-40B4-BE49-F238E27FC236}">
                  <a16:creationId xmlns:a16="http://schemas.microsoft.com/office/drawing/2014/main" id="{C4E662EF-E23A-4220-CEB7-53FAD62C6694}"/>
                </a:ext>
              </a:extLst>
            </p:cNvPr>
            <p:cNvCxnSpPr/>
            <p:nvPr/>
          </p:nvCxnSpPr>
          <p:spPr>
            <a:xfrm>
              <a:off x="4903429" y="5279620"/>
              <a:ext cx="0" cy="122795"/>
            </a:xfrm>
            <a:prstGeom prst="line">
              <a:avLst/>
            </a:prstGeom>
            <a:noFill/>
            <a:ln w="9525" cap="flat" cmpd="sng" algn="ctr">
              <a:solidFill>
                <a:sysClr val="windowText" lastClr="000000"/>
              </a:solidFill>
              <a:prstDash val="solid"/>
            </a:ln>
            <a:effectLst/>
          </p:spPr>
        </p:cxnSp>
        <p:cxnSp>
          <p:nvCxnSpPr>
            <p:cNvPr id="66" name="Straight Connector 65">
              <a:extLst>
                <a:ext uri="{FF2B5EF4-FFF2-40B4-BE49-F238E27FC236}">
                  <a16:creationId xmlns:a16="http://schemas.microsoft.com/office/drawing/2014/main" id="{4153C135-A0AA-078E-A527-663A8852430D}"/>
                </a:ext>
              </a:extLst>
            </p:cNvPr>
            <p:cNvCxnSpPr/>
            <p:nvPr/>
          </p:nvCxnSpPr>
          <p:spPr>
            <a:xfrm>
              <a:off x="5021707" y="5279620"/>
              <a:ext cx="0" cy="122795"/>
            </a:xfrm>
            <a:prstGeom prst="line">
              <a:avLst/>
            </a:prstGeom>
            <a:noFill/>
            <a:ln w="9525" cap="flat" cmpd="sng" algn="ctr">
              <a:solidFill>
                <a:sysClr val="windowText" lastClr="000000"/>
              </a:solidFill>
              <a:prstDash val="solid"/>
            </a:ln>
            <a:effectLst/>
          </p:spPr>
        </p:cxnSp>
        <p:cxnSp>
          <p:nvCxnSpPr>
            <p:cNvPr id="67" name="Straight Connector 66">
              <a:extLst>
                <a:ext uri="{FF2B5EF4-FFF2-40B4-BE49-F238E27FC236}">
                  <a16:creationId xmlns:a16="http://schemas.microsoft.com/office/drawing/2014/main" id="{FBA7372A-03B5-A37F-E302-23A27E0F3FFF}"/>
                </a:ext>
              </a:extLst>
            </p:cNvPr>
            <p:cNvCxnSpPr/>
            <p:nvPr/>
          </p:nvCxnSpPr>
          <p:spPr>
            <a:xfrm>
              <a:off x="5139985" y="5279620"/>
              <a:ext cx="0" cy="122795"/>
            </a:xfrm>
            <a:prstGeom prst="line">
              <a:avLst/>
            </a:prstGeom>
            <a:noFill/>
            <a:ln w="9525" cap="flat" cmpd="sng" algn="ctr">
              <a:solidFill>
                <a:sysClr val="windowText" lastClr="000000"/>
              </a:solidFill>
              <a:prstDash val="solid"/>
            </a:ln>
            <a:effectLst/>
          </p:spPr>
        </p:cxnSp>
        <p:cxnSp>
          <p:nvCxnSpPr>
            <p:cNvPr id="68" name="Straight Connector 67">
              <a:extLst>
                <a:ext uri="{FF2B5EF4-FFF2-40B4-BE49-F238E27FC236}">
                  <a16:creationId xmlns:a16="http://schemas.microsoft.com/office/drawing/2014/main" id="{38F54316-8E41-4DFA-D56E-76E923E51A46}"/>
                </a:ext>
              </a:extLst>
            </p:cNvPr>
            <p:cNvCxnSpPr/>
            <p:nvPr/>
          </p:nvCxnSpPr>
          <p:spPr>
            <a:xfrm>
              <a:off x="5258263" y="5279620"/>
              <a:ext cx="0" cy="122795"/>
            </a:xfrm>
            <a:prstGeom prst="line">
              <a:avLst/>
            </a:prstGeom>
            <a:noFill/>
            <a:ln w="9525" cap="flat" cmpd="sng" algn="ctr">
              <a:solidFill>
                <a:sysClr val="windowText" lastClr="000000"/>
              </a:solidFill>
              <a:prstDash val="solid"/>
            </a:ln>
            <a:effectLst/>
          </p:spPr>
        </p:cxnSp>
        <p:cxnSp>
          <p:nvCxnSpPr>
            <p:cNvPr id="69" name="Straight Connector 68">
              <a:extLst>
                <a:ext uri="{FF2B5EF4-FFF2-40B4-BE49-F238E27FC236}">
                  <a16:creationId xmlns:a16="http://schemas.microsoft.com/office/drawing/2014/main" id="{A2F8099E-2AA5-49F5-A3D7-B21635707D76}"/>
                </a:ext>
              </a:extLst>
            </p:cNvPr>
            <p:cNvCxnSpPr/>
            <p:nvPr/>
          </p:nvCxnSpPr>
          <p:spPr>
            <a:xfrm>
              <a:off x="5376541" y="5279620"/>
              <a:ext cx="0" cy="122795"/>
            </a:xfrm>
            <a:prstGeom prst="line">
              <a:avLst/>
            </a:prstGeom>
            <a:noFill/>
            <a:ln w="9525" cap="flat" cmpd="sng" algn="ctr">
              <a:solidFill>
                <a:sysClr val="windowText" lastClr="000000"/>
              </a:solidFill>
              <a:prstDash val="solid"/>
            </a:ln>
            <a:effectLst/>
          </p:spPr>
        </p:cxnSp>
        <p:cxnSp>
          <p:nvCxnSpPr>
            <p:cNvPr id="70" name="Straight Connector 69">
              <a:extLst>
                <a:ext uri="{FF2B5EF4-FFF2-40B4-BE49-F238E27FC236}">
                  <a16:creationId xmlns:a16="http://schemas.microsoft.com/office/drawing/2014/main" id="{612F9146-63DA-C72E-2726-5C952EE3FFFE}"/>
                </a:ext>
              </a:extLst>
            </p:cNvPr>
            <p:cNvCxnSpPr/>
            <p:nvPr/>
          </p:nvCxnSpPr>
          <p:spPr>
            <a:xfrm>
              <a:off x="5494819" y="5279620"/>
              <a:ext cx="0" cy="122795"/>
            </a:xfrm>
            <a:prstGeom prst="line">
              <a:avLst/>
            </a:prstGeom>
            <a:noFill/>
            <a:ln w="9525" cap="flat" cmpd="sng" algn="ctr">
              <a:solidFill>
                <a:sysClr val="windowText" lastClr="000000"/>
              </a:solidFill>
              <a:prstDash val="solid"/>
            </a:ln>
            <a:effectLst/>
          </p:spPr>
        </p:cxnSp>
        <p:cxnSp>
          <p:nvCxnSpPr>
            <p:cNvPr id="71" name="Straight Connector 70">
              <a:extLst>
                <a:ext uri="{FF2B5EF4-FFF2-40B4-BE49-F238E27FC236}">
                  <a16:creationId xmlns:a16="http://schemas.microsoft.com/office/drawing/2014/main" id="{D32D22BE-F294-9288-9EEA-4265A926FC23}"/>
                </a:ext>
              </a:extLst>
            </p:cNvPr>
            <p:cNvCxnSpPr/>
            <p:nvPr/>
          </p:nvCxnSpPr>
          <p:spPr>
            <a:xfrm>
              <a:off x="5613097" y="5279620"/>
              <a:ext cx="0" cy="122795"/>
            </a:xfrm>
            <a:prstGeom prst="line">
              <a:avLst/>
            </a:prstGeom>
            <a:noFill/>
            <a:ln w="9525" cap="flat" cmpd="sng" algn="ctr">
              <a:solidFill>
                <a:sysClr val="windowText" lastClr="000000"/>
              </a:solidFill>
              <a:prstDash val="solid"/>
            </a:ln>
            <a:effectLst/>
          </p:spPr>
        </p:cxnSp>
        <p:cxnSp>
          <p:nvCxnSpPr>
            <p:cNvPr id="72" name="Straight Connector 71">
              <a:extLst>
                <a:ext uri="{FF2B5EF4-FFF2-40B4-BE49-F238E27FC236}">
                  <a16:creationId xmlns:a16="http://schemas.microsoft.com/office/drawing/2014/main" id="{45E48BB8-6930-83E4-453A-985CE0E195BB}"/>
                </a:ext>
              </a:extLst>
            </p:cNvPr>
            <p:cNvCxnSpPr/>
            <p:nvPr/>
          </p:nvCxnSpPr>
          <p:spPr>
            <a:xfrm>
              <a:off x="5731375" y="5156824"/>
              <a:ext cx="0" cy="245591"/>
            </a:xfrm>
            <a:prstGeom prst="line">
              <a:avLst/>
            </a:prstGeom>
            <a:noFill/>
            <a:ln w="25400" cap="flat" cmpd="sng" algn="ctr">
              <a:solidFill>
                <a:sysClr val="windowText" lastClr="000000"/>
              </a:solidFill>
              <a:prstDash val="solid"/>
            </a:ln>
            <a:effectLst/>
          </p:spPr>
        </p:cxnSp>
        <p:cxnSp>
          <p:nvCxnSpPr>
            <p:cNvPr id="73" name="Straight Connector 72">
              <a:extLst>
                <a:ext uri="{FF2B5EF4-FFF2-40B4-BE49-F238E27FC236}">
                  <a16:creationId xmlns:a16="http://schemas.microsoft.com/office/drawing/2014/main" id="{02A6010E-B2F5-6225-11C2-7340931DE7FB}"/>
                </a:ext>
              </a:extLst>
            </p:cNvPr>
            <p:cNvCxnSpPr/>
            <p:nvPr/>
          </p:nvCxnSpPr>
          <p:spPr>
            <a:xfrm>
              <a:off x="5849653" y="5279620"/>
              <a:ext cx="0" cy="122795"/>
            </a:xfrm>
            <a:prstGeom prst="line">
              <a:avLst/>
            </a:prstGeom>
            <a:noFill/>
            <a:ln w="9525" cap="flat" cmpd="sng" algn="ctr">
              <a:solidFill>
                <a:sysClr val="windowText" lastClr="000000"/>
              </a:solidFill>
              <a:prstDash val="solid"/>
            </a:ln>
            <a:effectLst/>
          </p:spPr>
        </p:cxnSp>
        <p:cxnSp>
          <p:nvCxnSpPr>
            <p:cNvPr id="74" name="Straight Connector 73">
              <a:extLst>
                <a:ext uri="{FF2B5EF4-FFF2-40B4-BE49-F238E27FC236}">
                  <a16:creationId xmlns:a16="http://schemas.microsoft.com/office/drawing/2014/main" id="{67A7A222-EBAD-C23E-2D0D-23D740167D36}"/>
                </a:ext>
              </a:extLst>
            </p:cNvPr>
            <p:cNvCxnSpPr/>
            <p:nvPr/>
          </p:nvCxnSpPr>
          <p:spPr>
            <a:xfrm>
              <a:off x="5967931" y="5279620"/>
              <a:ext cx="0" cy="122795"/>
            </a:xfrm>
            <a:prstGeom prst="line">
              <a:avLst/>
            </a:prstGeom>
            <a:noFill/>
            <a:ln w="9525" cap="flat" cmpd="sng" algn="ctr">
              <a:solidFill>
                <a:sysClr val="windowText" lastClr="000000"/>
              </a:solidFill>
              <a:prstDash val="solid"/>
            </a:ln>
            <a:effectLst/>
          </p:spPr>
        </p:cxnSp>
        <p:cxnSp>
          <p:nvCxnSpPr>
            <p:cNvPr id="75" name="Straight Connector 74">
              <a:extLst>
                <a:ext uri="{FF2B5EF4-FFF2-40B4-BE49-F238E27FC236}">
                  <a16:creationId xmlns:a16="http://schemas.microsoft.com/office/drawing/2014/main" id="{CFE9745C-FB1C-530F-1B19-3284DEFB1608}"/>
                </a:ext>
              </a:extLst>
            </p:cNvPr>
            <p:cNvCxnSpPr/>
            <p:nvPr/>
          </p:nvCxnSpPr>
          <p:spPr>
            <a:xfrm>
              <a:off x="6086209" y="5279620"/>
              <a:ext cx="0" cy="122795"/>
            </a:xfrm>
            <a:prstGeom prst="line">
              <a:avLst/>
            </a:prstGeom>
            <a:noFill/>
            <a:ln w="9525" cap="flat" cmpd="sng" algn="ctr">
              <a:solidFill>
                <a:sysClr val="windowText" lastClr="000000"/>
              </a:solidFill>
              <a:prstDash val="solid"/>
            </a:ln>
            <a:effectLst/>
          </p:spPr>
        </p:cxnSp>
        <p:cxnSp>
          <p:nvCxnSpPr>
            <p:cNvPr id="76" name="Straight Connector 75">
              <a:extLst>
                <a:ext uri="{FF2B5EF4-FFF2-40B4-BE49-F238E27FC236}">
                  <a16:creationId xmlns:a16="http://schemas.microsoft.com/office/drawing/2014/main" id="{481AB691-3792-C3E4-3A4F-6F0E6E27628C}"/>
                </a:ext>
              </a:extLst>
            </p:cNvPr>
            <p:cNvCxnSpPr/>
            <p:nvPr/>
          </p:nvCxnSpPr>
          <p:spPr>
            <a:xfrm>
              <a:off x="6204487" y="5279620"/>
              <a:ext cx="0" cy="122795"/>
            </a:xfrm>
            <a:prstGeom prst="line">
              <a:avLst/>
            </a:prstGeom>
            <a:noFill/>
            <a:ln w="9525" cap="flat" cmpd="sng" algn="ctr">
              <a:solidFill>
                <a:sysClr val="windowText" lastClr="000000"/>
              </a:solidFill>
              <a:prstDash val="solid"/>
            </a:ln>
            <a:effectLst/>
          </p:spPr>
        </p:cxnSp>
        <p:cxnSp>
          <p:nvCxnSpPr>
            <p:cNvPr id="77" name="Straight Connector 76">
              <a:extLst>
                <a:ext uri="{FF2B5EF4-FFF2-40B4-BE49-F238E27FC236}">
                  <a16:creationId xmlns:a16="http://schemas.microsoft.com/office/drawing/2014/main" id="{DC3E4DBF-49CF-0DB2-CB77-5BF850F99FAB}"/>
                </a:ext>
              </a:extLst>
            </p:cNvPr>
            <p:cNvCxnSpPr/>
            <p:nvPr/>
          </p:nvCxnSpPr>
          <p:spPr>
            <a:xfrm>
              <a:off x="6322765" y="5279620"/>
              <a:ext cx="0" cy="122795"/>
            </a:xfrm>
            <a:prstGeom prst="line">
              <a:avLst/>
            </a:prstGeom>
            <a:noFill/>
            <a:ln w="9525" cap="flat" cmpd="sng" algn="ctr">
              <a:solidFill>
                <a:sysClr val="windowText" lastClr="000000"/>
              </a:solidFill>
              <a:prstDash val="solid"/>
            </a:ln>
            <a:effectLst/>
          </p:spPr>
        </p:cxnSp>
        <p:cxnSp>
          <p:nvCxnSpPr>
            <p:cNvPr id="78" name="Straight Connector 77">
              <a:extLst>
                <a:ext uri="{FF2B5EF4-FFF2-40B4-BE49-F238E27FC236}">
                  <a16:creationId xmlns:a16="http://schemas.microsoft.com/office/drawing/2014/main" id="{B84A6031-839E-CBCA-A047-6F909E9009A4}"/>
                </a:ext>
              </a:extLst>
            </p:cNvPr>
            <p:cNvCxnSpPr/>
            <p:nvPr/>
          </p:nvCxnSpPr>
          <p:spPr>
            <a:xfrm>
              <a:off x="6441043" y="5279620"/>
              <a:ext cx="0" cy="122795"/>
            </a:xfrm>
            <a:prstGeom prst="line">
              <a:avLst/>
            </a:prstGeom>
            <a:noFill/>
            <a:ln w="9525" cap="flat" cmpd="sng" algn="ctr">
              <a:solidFill>
                <a:sysClr val="windowText" lastClr="000000"/>
              </a:solidFill>
              <a:prstDash val="solid"/>
            </a:ln>
            <a:effectLst/>
          </p:spPr>
        </p:cxnSp>
        <p:cxnSp>
          <p:nvCxnSpPr>
            <p:cNvPr id="79" name="Straight Connector 78">
              <a:extLst>
                <a:ext uri="{FF2B5EF4-FFF2-40B4-BE49-F238E27FC236}">
                  <a16:creationId xmlns:a16="http://schemas.microsoft.com/office/drawing/2014/main" id="{2FD6A0A7-BDB9-0314-AA47-A8DB941FF10A}"/>
                </a:ext>
              </a:extLst>
            </p:cNvPr>
            <p:cNvCxnSpPr/>
            <p:nvPr/>
          </p:nvCxnSpPr>
          <p:spPr>
            <a:xfrm>
              <a:off x="6559321" y="5279620"/>
              <a:ext cx="0" cy="122795"/>
            </a:xfrm>
            <a:prstGeom prst="line">
              <a:avLst/>
            </a:prstGeom>
            <a:noFill/>
            <a:ln w="9525" cap="flat" cmpd="sng" algn="ctr">
              <a:solidFill>
                <a:sysClr val="windowText" lastClr="000000"/>
              </a:solidFill>
              <a:prstDash val="solid"/>
            </a:ln>
            <a:effectLst/>
          </p:spPr>
        </p:cxnSp>
        <p:cxnSp>
          <p:nvCxnSpPr>
            <p:cNvPr id="80" name="Straight Connector 79">
              <a:extLst>
                <a:ext uri="{FF2B5EF4-FFF2-40B4-BE49-F238E27FC236}">
                  <a16:creationId xmlns:a16="http://schemas.microsoft.com/office/drawing/2014/main" id="{130DBCEE-477C-3F2E-C0BC-3A5A80C34EB0}"/>
                </a:ext>
              </a:extLst>
            </p:cNvPr>
            <p:cNvCxnSpPr/>
            <p:nvPr/>
          </p:nvCxnSpPr>
          <p:spPr>
            <a:xfrm>
              <a:off x="6677599" y="5279620"/>
              <a:ext cx="0" cy="122795"/>
            </a:xfrm>
            <a:prstGeom prst="line">
              <a:avLst/>
            </a:prstGeom>
            <a:noFill/>
            <a:ln w="9525" cap="flat" cmpd="sng" algn="ctr">
              <a:solidFill>
                <a:sysClr val="windowText" lastClr="000000"/>
              </a:solidFill>
              <a:prstDash val="solid"/>
            </a:ln>
            <a:effectLst/>
          </p:spPr>
        </p:cxnSp>
        <p:cxnSp>
          <p:nvCxnSpPr>
            <p:cNvPr id="81" name="Straight Connector 80">
              <a:extLst>
                <a:ext uri="{FF2B5EF4-FFF2-40B4-BE49-F238E27FC236}">
                  <a16:creationId xmlns:a16="http://schemas.microsoft.com/office/drawing/2014/main" id="{C83F750A-946A-B804-D677-D634B6EA459C}"/>
                </a:ext>
              </a:extLst>
            </p:cNvPr>
            <p:cNvCxnSpPr/>
            <p:nvPr/>
          </p:nvCxnSpPr>
          <p:spPr>
            <a:xfrm>
              <a:off x="6795877" y="5279620"/>
              <a:ext cx="0" cy="122795"/>
            </a:xfrm>
            <a:prstGeom prst="line">
              <a:avLst/>
            </a:prstGeom>
            <a:noFill/>
            <a:ln w="9525" cap="flat" cmpd="sng" algn="ctr">
              <a:solidFill>
                <a:sysClr val="windowText" lastClr="000000"/>
              </a:solidFill>
              <a:prstDash val="solid"/>
            </a:ln>
            <a:effectLst/>
          </p:spPr>
        </p:cxnSp>
        <p:cxnSp>
          <p:nvCxnSpPr>
            <p:cNvPr id="82" name="Straight Connector 81">
              <a:extLst>
                <a:ext uri="{FF2B5EF4-FFF2-40B4-BE49-F238E27FC236}">
                  <a16:creationId xmlns:a16="http://schemas.microsoft.com/office/drawing/2014/main" id="{487AD643-6640-8F1F-BF90-1814A6D59DA8}"/>
                </a:ext>
              </a:extLst>
            </p:cNvPr>
            <p:cNvCxnSpPr/>
            <p:nvPr/>
          </p:nvCxnSpPr>
          <p:spPr>
            <a:xfrm>
              <a:off x="6914155" y="5156824"/>
              <a:ext cx="0" cy="245591"/>
            </a:xfrm>
            <a:prstGeom prst="line">
              <a:avLst/>
            </a:prstGeom>
            <a:noFill/>
            <a:ln w="25400" cap="flat" cmpd="sng" algn="ctr">
              <a:solidFill>
                <a:sysClr val="windowText" lastClr="000000"/>
              </a:solidFill>
              <a:prstDash val="solid"/>
            </a:ln>
            <a:effectLst/>
          </p:spPr>
        </p:cxnSp>
        <p:cxnSp>
          <p:nvCxnSpPr>
            <p:cNvPr id="83" name="Straight Connector 82">
              <a:extLst>
                <a:ext uri="{FF2B5EF4-FFF2-40B4-BE49-F238E27FC236}">
                  <a16:creationId xmlns:a16="http://schemas.microsoft.com/office/drawing/2014/main" id="{D0894BC2-F40E-7454-D373-7C5FE2C0F279}"/>
                </a:ext>
              </a:extLst>
            </p:cNvPr>
            <p:cNvCxnSpPr/>
            <p:nvPr/>
          </p:nvCxnSpPr>
          <p:spPr>
            <a:xfrm>
              <a:off x="7032433" y="5279620"/>
              <a:ext cx="0" cy="122795"/>
            </a:xfrm>
            <a:prstGeom prst="line">
              <a:avLst/>
            </a:prstGeom>
            <a:noFill/>
            <a:ln w="9525" cap="flat" cmpd="sng" algn="ctr">
              <a:solidFill>
                <a:sysClr val="windowText" lastClr="000000"/>
              </a:solidFill>
              <a:prstDash val="solid"/>
            </a:ln>
            <a:effectLst/>
          </p:spPr>
        </p:cxnSp>
        <p:cxnSp>
          <p:nvCxnSpPr>
            <p:cNvPr id="84" name="Straight Connector 83">
              <a:extLst>
                <a:ext uri="{FF2B5EF4-FFF2-40B4-BE49-F238E27FC236}">
                  <a16:creationId xmlns:a16="http://schemas.microsoft.com/office/drawing/2014/main" id="{183B67ED-DDCB-89B2-C4CD-156A7A1B9847}"/>
                </a:ext>
              </a:extLst>
            </p:cNvPr>
            <p:cNvCxnSpPr/>
            <p:nvPr/>
          </p:nvCxnSpPr>
          <p:spPr>
            <a:xfrm>
              <a:off x="7150711" y="5279620"/>
              <a:ext cx="0" cy="122795"/>
            </a:xfrm>
            <a:prstGeom prst="line">
              <a:avLst/>
            </a:prstGeom>
            <a:noFill/>
            <a:ln w="9525" cap="flat" cmpd="sng" algn="ctr">
              <a:solidFill>
                <a:sysClr val="windowText" lastClr="000000"/>
              </a:solidFill>
              <a:prstDash val="solid"/>
            </a:ln>
            <a:effectLst/>
          </p:spPr>
        </p:cxnSp>
        <p:cxnSp>
          <p:nvCxnSpPr>
            <p:cNvPr id="85" name="Straight Connector 84">
              <a:extLst>
                <a:ext uri="{FF2B5EF4-FFF2-40B4-BE49-F238E27FC236}">
                  <a16:creationId xmlns:a16="http://schemas.microsoft.com/office/drawing/2014/main" id="{FDC37862-4C69-D645-1CF9-6AF4060527E2}"/>
                </a:ext>
              </a:extLst>
            </p:cNvPr>
            <p:cNvCxnSpPr/>
            <p:nvPr/>
          </p:nvCxnSpPr>
          <p:spPr>
            <a:xfrm>
              <a:off x="7268989" y="5279620"/>
              <a:ext cx="0" cy="122795"/>
            </a:xfrm>
            <a:prstGeom prst="line">
              <a:avLst/>
            </a:prstGeom>
            <a:noFill/>
            <a:ln w="9525" cap="flat" cmpd="sng" algn="ctr">
              <a:solidFill>
                <a:sysClr val="windowText" lastClr="000000"/>
              </a:solidFill>
              <a:prstDash val="solid"/>
            </a:ln>
            <a:effectLst/>
          </p:spPr>
        </p:cxnSp>
        <p:cxnSp>
          <p:nvCxnSpPr>
            <p:cNvPr id="86" name="Straight Connector 85">
              <a:extLst>
                <a:ext uri="{FF2B5EF4-FFF2-40B4-BE49-F238E27FC236}">
                  <a16:creationId xmlns:a16="http://schemas.microsoft.com/office/drawing/2014/main" id="{EE7BE20B-648D-2490-1AC3-AE61E0167FDA}"/>
                </a:ext>
              </a:extLst>
            </p:cNvPr>
            <p:cNvCxnSpPr/>
            <p:nvPr/>
          </p:nvCxnSpPr>
          <p:spPr>
            <a:xfrm>
              <a:off x="7387267" y="5279620"/>
              <a:ext cx="0" cy="122795"/>
            </a:xfrm>
            <a:prstGeom prst="line">
              <a:avLst/>
            </a:prstGeom>
            <a:noFill/>
            <a:ln w="9525" cap="flat" cmpd="sng" algn="ctr">
              <a:solidFill>
                <a:sysClr val="windowText" lastClr="000000"/>
              </a:solidFill>
              <a:prstDash val="solid"/>
            </a:ln>
            <a:effectLst/>
          </p:spPr>
        </p:cxnSp>
        <p:cxnSp>
          <p:nvCxnSpPr>
            <p:cNvPr id="87" name="Straight Connector 86">
              <a:extLst>
                <a:ext uri="{FF2B5EF4-FFF2-40B4-BE49-F238E27FC236}">
                  <a16:creationId xmlns:a16="http://schemas.microsoft.com/office/drawing/2014/main" id="{A6F2DF1F-8D2A-E3F0-953D-DE9CA157F8E7}"/>
                </a:ext>
              </a:extLst>
            </p:cNvPr>
            <p:cNvCxnSpPr/>
            <p:nvPr/>
          </p:nvCxnSpPr>
          <p:spPr>
            <a:xfrm>
              <a:off x="7505545" y="5279620"/>
              <a:ext cx="0" cy="122795"/>
            </a:xfrm>
            <a:prstGeom prst="line">
              <a:avLst/>
            </a:prstGeom>
            <a:noFill/>
            <a:ln w="9525" cap="flat" cmpd="sng" algn="ctr">
              <a:solidFill>
                <a:sysClr val="windowText" lastClr="000000"/>
              </a:solidFill>
              <a:prstDash val="solid"/>
            </a:ln>
            <a:effectLst/>
          </p:spPr>
        </p:cxnSp>
        <p:cxnSp>
          <p:nvCxnSpPr>
            <p:cNvPr id="88" name="Straight Connector 87">
              <a:extLst>
                <a:ext uri="{FF2B5EF4-FFF2-40B4-BE49-F238E27FC236}">
                  <a16:creationId xmlns:a16="http://schemas.microsoft.com/office/drawing/2014/main" id="{AE5D1859-9057-2E8A-5359-8CB1B10316E9}"/>
                </a:ext>
              </a:extLst>
            </p:cNvPr>
            <p:cNvCxnSpPr/>
            <p:nvPr/>
          </p:nvCxnSpPr>
          <p:spPr>
            <a:xfrm>
              <a:off x="7623823" y="5279620"/>
              <a:ext cx="0" cy="122795"/>
            </a:xfrm>
            <a:prstGeom prst="line">
              <a:avLst/>
            </a:prstGeom>
            <a:noFill/>
            <a:ln w="9525" cap="flat" cmpd="sng" algn="ctr">
              <a:solidFill>
                <a:sysClr val="windowText" lastClr="000000"/>
              </a:solidFill>
              <a:prstDash val="solid"/>
            </a:ln>
            <a:effectLst/>
          </p:spPr>
        </p:cxnSp>
        <p:cxnSp>
          <p:nvCxnSpPr>
            <p:cNvPr id="89" name="Straight Connector 88">
              <a:extLst>
                <a:ext uri="{FF2B5EF4-FFF2-40B4-BE49-F238E27FC236}">
                  <a16:creationId xmlns:a16="http://schemas.microsoft.com/office/drawing/2014/main" id="{036C65F6-4F5C-7F35-3B83-9C278727F5E9}"/>
                </a:ext>
              </a:extLst>
            </p:cNvPr>
            <p:cNvCxnSpPr/>
            <p:nvPr/>
          </p:nvCxnSpPr>
          <p:spPr>
            <a:xfrm>
              <a:off x="7742101" y="5279620"/>
              <a:ext cx="0" cy="122795"/>
            </a:xfrm>
            <a:prstGeom prst="line">
              <a:avLst/>
            </a:prstGeom>
            <a:noFill/>
            <a:ln w="9525" cap="flat" cmpd="sng" algn="ctr">
              <a:solidFill>
                <a:sysClr val="windowText" lastClr="000000"/>
              </a:solidFill>
              <a:prstDash val="solid"/>
            </a:ln>
            <a:effectLst/>
          </p:spPr>
        </p:cxnSp>
        <p:cxnSp>
          <p:nvCxnSpPr>
            <p:cNvPr id="90" name="Straight Connector 89">
              <a:extLst>
                <a:ext uri="{FF2B5EF4-FFF2-40B4-BE49-F238E27FC236}">
                  <a16:creationId xmlns:a16="http://schemas.microsoft.com/office/drawing/2014/main" id="{74ABEE34-CF1F-3BF7-8402-A974EF9C76ED}"/>
                </a:ext>
              </a:extLst>
            </p:cNvPr>
            <p:cNvCxnSpPr/>
            <p:nvPr/>
          </p:nvCxnSpPr>
          <p:spPr>
            <a:xfrm>
              <a:off x="7860379" y="5279620"/>
              <a:ext cx="0" cy="122795"/>
            </a:xfrm>
            <a:prstGeom prst="line">
              <a:avLst/>
            </a:prstGeom>
            <a:noFill/>
            <a:ln w="9525" cap="flat" cmpd="sng" algn="ctr">
              <a:solidFill>
                <a:sysClr val="windowText" lastClr="000000"/>
              </a:solidFill>
              <a:prstDash val="solid"/>
            </a:ln>
            <a:effectLst/>
          </p:spPr>
        </p:cxnSp>
        <p:cxnSp>
          <p:nvCxnSpPr>
            <p:cNvPr id="91" name="Straight Connector 90">
              <a:extLst>
                <a:ext uri="{FF2B5EF4-FFF2-40B4-BE49-F238E27FC236}">
                  <a16:creationId xmlns:a16="http://schemas.microsoft.com/office/drawing/2014/main" id="{1CD439C8-C2AC-12B1-AECA-0B9C24CE658B}"/>
                </a:ext>
              </a:extLst>
            </p:cNvPr>
            <p:cNvCxnSpPr/>
            <p:nvPr/>
          </p:nvCxnSpPr>
          <p:spPr>
            <a:xfrm>
              <a:off x="7978657" y="5279620"/>
              <a:ext cx="0" cy="122795"/>
            </a:xfrm>
            <a:prstGeom prst="line">
              <a:avLst/>
            </a:prstGeom>
            <a:noFill/>
            <a:ln w="9525" cap="flat" cmpd="sng" algn="ctr">
              <a:solidFill>
                <a:sysClr val="windowText" lastClr="000000"/>
              </a:solidFill>
              <a:prstDash val="solid"/>
            </a:ln>
            <a:effectLst/>
          </p:spPr>
        </p:cxnSp>
        <p:cxnSp>
          <p:nvCxnSpPr>
            <p:cNvPr id="92" name="Straight Connector 91">
              <a:extLst>
                <a:ext uri="{FF2B5EF4-FFF2-40B4-BE49-F238E27FC236}">
                  <a16:creationId xmlns:a16="http://schemas.microsoft.com/office/drawing/2014/main" id="{2B6AA435-49C6-66FA-107E-562650D6897C}"/>
                </a:ext>
              </a:extLst>
            </p:cNvPr>
            <p:cNvCxnSpPr/>
            <p:nvPr/>
          </p:nvCxnSpPr>
          <p:spPr>
            <a:xfrm>
              <a:off x="8096956" y="5156824"/>
              <a:ext cx="0" cy="245591"/>
            </a:xfrm>
            <a:prstGeom prst="line">
              <a:avLst/>
            </a:prstGeom>
            <a:noFill/>
            <a:ln w="25400" cap="flat" cmpd="sng" algn="ctr">
              <a:solidFill>
                <a:sysClr val="windowText" lastClr="000000"/>
              </a:solidFill>
              <a:prstDash val="solid"/>
            </a:ln>
            <a:effectLst/>
          </p:spPr>
        </p:cxnSp>
        <p:grpSp>
          <p:nvGrpSpPr>
            <p:cNvPr id="93" name="Group 92">
              <a:extLst>
                <a:ext uri="{FF2B5EF4-FFF2-40B4-BE49-F238E27FC236}">
                  <a16:creationId xmlns:a16="http://schemas.microsoft.com/office/drawing/2014/main" id="{11B5E8D7-8FBE-43B2-8E27-C24DAD8375F5}"/>
                </a:ext>
              </a:extLst>
            </p:cNvPr>
            <p:cNvGrpSpPr/>
            <p:nvPr/>
          </p:nvGrpSpPr>
          <p:grpSpPr>
            <a:xfrm>
              <a:off x="993531" y="2285976"/>
              <a:ext cx="7103425" cy="2808472"/>
              <a:chOff x="1031654" y="1451245"/>
              <a:chExt cx="7103425" cy="4645034"/>
            </a:xfrm>
          </p:grpSpPr>
          <p:cxnSp>
            <p:nvCxnSpPr>
              <p:cNvPr id="106" name="Straight Connector 105">
                <a:extLst>
                  <a:ext uri="{FF2B5EF4-FFF2-40B4-BE49-F238E27FC236}">
                    <a16:creationId xmlns:a16="http://schemas.microsoft.com/office/drawing/2014/main" id="{710F8CA0-E2A0-6DFD-FACF-CEEA27530A05}"/>
                  </a:ext>
                </a:extLst>
              </p:cNvPr>
              <p:cNvCxnSpPr/>
              <p:nvPr/>
            </p:nvCxnSpPr>
            <p:spPr>
              <a:xfrm flipV="1">
                <a:off x="1031654" y="1451245"/>
                <a:ext cx="0" cy="4645034"/>
              </a:xfrm>
              <a:prstGeom prst="line">
                <a:avLst/>
              </a:prstGeom>
              <a:noFill/>
              <a:ln w="9525" cap="flat" cmpd="sng" algn="ctr">
                <a:solidFill>
                  <a:srgbClr val="000000"/>
                </a:solidFill>
                <a:prstDash val="solid"/>
              </a:ln>
              <a:effectLst/>
            </p:spPr>
          </p:cxnSp>
          <p:cxnSp>
            <p:nvCxnSpPr>
              <p:cNvPr id="107" name="Straight Connector 106">
                <a:extLst>
                  <a:ext uri="{FF2B5EF4-FFF2-40B4-BE49-F238E27FC236}">
                    <a16:creationId xmlns:a16="http://schemas.microsoft.com/office/drawing/2014/main" id="{E149216F-5B4A-9311-9A5F-856ADD480B6A}"/>
                  </a:ext>
                </a:extLst>
              </p:cNvPr>
              <p:cNvCxnSpPr/>
              <p:nvPr/>
            </p:nvCxnSpPr>
            <p:spPr>
              <a:xfrm flipV="1">
                <a:off x="2215558" y="1451245"/>
                <a:ext cx="0" cy="4645034"/>
              </a:xfrm>
              <a:prstGeom prst="line">
                <a:avLst/>
              </a:prstGeom>
              <a:noFill/>
              <a:ln w="9525" cap="flat" cmpd="sng" algn="ctr">
                <a:solidFill>
                  <a:srgbClr val="000000"/>
                </a:solidFill>
                <a:prstDash val="solid"/>
              </a:ln>
              <a:effectLst/>
            </p:spPr>
          </p:cxnSp>
          <p:cxnSp>
            <p:nvCxnSpPr>
              <p:cNvPr id="108" name="Straight Connector 107">
                <a:extLst>
                  <a:ext uri="{FF2B5EF4-FFF2-40B4-BE49-F238E27FC236}">
                    <a16:creationId xmlns:a16="http://schemas.microsoft.com/office/drawing/2014/main" id="{1570F447-D682-4DA6-88C4-88AB490D51AE}"/>
                  </a:ext>
                </a:extLst>
              </p:cNvPr>
              <p:cNvCxnSpPr/>
              <p:nvPr/>
            </p:nvCxnSpPr>
            <p:spPr>
              <a:xfrm flipV="1">
                <a:off x="3399462" y="1451245"/>
                <a:ext cx="0" cy="4645034"/>
              </a:xfrm>
              <a:prstGeom prst="line">
                <a:avLst/>
              </a:prstGeom>
              <a:noFill/>
              <a:ln w="9525" cap="flat" cmpd="sng" algn="ctr">
                <a:solidFill>
                  <a:srgbClr val="000000"/>
                </a:solidFill>
                <a:prstDash val="solid"/>
              </a:ln>
              <a:effectLst/>
            </p:spPr>
          </p:cxnSp>
          <p:cxnSp>
            <p:nvCxnSpPr>
              <p:cNvPr id="109" name="Straight Connector 108">
                <a:extLst>
                  <a:ext uri="{FF2B5EF4-FFF2-40B4-BE49-F238E27FC236}">
                    <a16:creationId xmlns:a16="http://schemas.microsoft.com/office/drawing/2014/main" id="{583AF9B9-BAAC-579F-376A-59D758ED71EF}"/>
                  </a:ext>
                </a:extLst>
              </p:cNvPr>
              <p:cNvCxnSpPr/>
              <p:nvPr/>
            </p:nvCxnSpPr>
            <p:spPr>
              <a:xfrm flipV="1">
                <a:off x="4583366" y="1451245"/>
                <a:ext cx="0" cy="4645034"/>
              </a:xfrm>
              <a:prstGeom prst="line">
                <a:avLst/>
              </a:prstGeom>
              <a:noFill/>
              <a:ln w="9525" cap="flat" cmpd="sng" algn="ctr">
                <a:solidFill>
                  <a:srgbClr val="000000"/>
                </a:solidFill>
                <a:prstDash val="solid"/>
              </a:ln>
              <a:effectLst/>
            </p:spPr>
          </p:cxnSp>
          <p:cxnSp>
            <p:nvCxnSpPr>
              <p:cNvPr id="110" name="Straight Connector 109">
                <a:extLst>
                  <a:ext uri="{FF2B5EF4-FFF2-40B4-BE49-F238E27FC236}">
                    <a16:creationId xmlns:a16="http://schemas.microsoft.com/office/drawing/2014/main" id="{07AF2094-F35A-806C-C7E6-E9DCB9065F86}"/>
                  </a:ext>
                </a:extLst>
              </p:cNvPr>
              <p:cNvCxnSpPr/>
              <p:nvPr/>
            </p:nvCxnSpPr>
            <p:spPr>
              <a:xfrm flipV="1">
                <a:off x="5767270" y="1451245"/>
                <a:ext cx="0" cy="4645034"/>
              </a:xfrm>
              <a:prstGeom prst="line">
                <a:avLst/>
              </a:prstGeom>
              <a:noFill/>
              <a:ln w="9525" cap="flat" cmpd="sng" algn="ctr">
                <a:solidFill>
                  <a:srgbClr val="000000"/>
                </a:solidFill>
                <a:prstDash val="solid"/>
              </a:ln>
              <a:effectLst/>
            </p:spPr>
          </p:cxnSp>
          <p:cxnSp>
            <p:nvCxnSpPr>
              <p:cNvPr id="111" name="Straight Connector 110">
                <a:extLst>
                  <a:ext uri="{FF2B5EF4-FFF2-40B4-BE49-F238E27FC236}">
                    <a16:creationId xmlns:a16="http://schemas.microsoft.com/office/drawing/2014/main" id="{3447D8CB-0642-EFE0-73C0-8D57A9263D0C}"/>
                  </a:ext>
                </a:extLst>
              </p:cNvPr>
              <p:cNvCxnSpPr/>
              <p:nvPr/>
            </p:nvCxnSpPr>
            <p:spPr>
              <a:xfrm flipV="1">
                <a:off x="6951174" y="1451245"/>
                <a:ext cx="0" cy="4645034"/>
              </a:xfrm>
              <a:prstGeom prst="line">
                <a:avLst/>
              </a:prstGeom>
              <a:noFill/>
              <a:ln w="9525" cap="flat" cmpd="sng" algn="ctr">
                <a:solidFill>
                  <a:srgbClr val="000000"/>
                </a:solidFill>
                <a:prstDash val="solid"/>
              </a:ln>
              <a:effectLst/>
            </p:spPr>
          </p:cxnSp>
          <p:cxnSp>
            <p:nvCxnSpPr>
              <p:cNvPr id="112" name="Straight Connector 111">
                <a:extLst>
                  <a:ext uri="{FF2B5EF4-FFF2-40B4-BE49-F238E27FC236}">
                    <a16:creationId xmlns:a16="http://schemas.microsoft.com/office/drawing/2014/main" id="{416321B2-0980-8A12-0DFC-42D574A2D61E}"/>
                  </a:ext>
                </a:extLst>
              </p:cNvPr>
              <p:cNvCxnSpPr/>
              <p:nvPr/>
            </p:nvCxnSpPr>
            <p:spPr>
              <a:xfrm flipV="1">
                <a:off x="8135079" y="1451245"/>
                <a:ext cx="0" cy="4645034"/>
              </a:xfrm>
              <a:prstGeom prst="line">
                <a:avLst/>
              </a:prstGeom>
              <a:noFill/>
              <a:ln w="9525" cap="flat" cmpd="sng" algn="ctr">
                <a:solidFill>
                  <a:srgbClr val="000000"/>
                </a:solidFill>
                <a:prstDash val="solid"/>
              </a:ln>
              <a:effectLst/>
            </p:spPr>
          </p:cxnSp>
        </p:grpSp>
        <p:sp>
          <p:nvSpPr>
            <p:cNvPr id="94" name="TextBox 93">
              <a:extLst>
                <a:ext uri="{FF2B5EF4-FFF2-40B4-BE49-F238E27FC236}">
                  <a16:creationId xmlns:a16="http://schemas.microsoft.com/office/drawing/2014/main" id="{BAF05EDB-1215-256E-237A-D06D412AC8B8}"/>
                </a:ext>
              </a:extLst>
            </p:cNvPr>
            <p:cNvSpPr txBox="1"/>
            <p:nvPr/>
          </p:nvSpPr>
          <p:spPr>
            <a:xfrm>
              <a:off x="6939189" y="4944514"/>
              <a:ext cx="1172993" cy="2798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32BE"/>
                  </a:solidFill>
                  <a:effectLst/>
                  <a:uLnTx/>
                  <a:uFillTx/>
                  <a:cs typeface="Arial" panose="020B0604020202020204" pitchFamily="34" charset="0"/>
                </a:rPr>
                <a:t>June 27th</a:t>
              </a:r>
            </a:p>
          </p:txBody>
        </p:sp>
        <p:sp>
          <p:nvSpPr>
            <p:cNvPr id="95" name="TextBox 94">
              <a:extLst>
                <a:ext uri="{FF2B5EF4-FFF2-40B4-BE49-F238E27FC236}">
                  <a16:creationId xmlns:a16="http://schemas.microsoft.com/office/drawing/2014/main" id="{F91AE3CD-71B4-1366-9BF1-EAE186D8988B}"/>
                </a:ext>
              </a:extLst>
            </p:cNvPr>
            <p:cNvSpPr txBox="1"/>
            <p:nvPr/>
          </p:nvSpPr>
          <p:spPr>
            <a:xfrm>
              <a:off x="1096675" y="2645377"/>
              <a:ext cx="1096355" cy="1611542"/>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PJT Sans" panose="020B0004030202000304" pitchFamily="34" charset="0"/>
                </a:rPr>
                <a:t>Phase 1.1 </a:t>
              </a:r>
              <a:endParaRPr kumimoji="0" lang="en-US" sz="900" b="1" i="0" u="none" strike="noStrike" kern="0" cap="none" spc="0" normalizeH="0" baseline="0" noProof="0" dirty="0">
                <a:ln>
                  <a:noFill/>
                </a:ln>
                <a:solidFill>
                  <a:srgbClr val="000000"/>
                </a:solidFill>
                <a:effectLst/>
                <a:uLnTx/>
                <a:uFillTx/>
                <a:latin typeface="PJT Sans" panose="020B0004030202000304" pitchFamily="34" charset="0"/>
              </a:endParaRPr>
            </a:p>
            <a:p>
              <a:pPr marL="0" lvl="1" indent="0">
                <a:buClr>
                  <a:srgbClr val="0087E2"/>
                </a:buClr>
                <a:buNone/>
              </a:pPr>
              <a:r>
                <a:rPr lang="en-US" sz="900" dirty="0">
                  <a:solidFill>
                    <a:srgbClr val="000000"/>
                  </a:solidFill>
                  <a:effectLst/>
                </a:rPr>
                <a:t>Install Sentinel One for: </a:t>
              </a:r>
            </a:p>
            <a:p>
              <a:pPr marL="341313" lvl="3">
                <a:spcBef>
                  <a:spcPts val="0"/>
                </a:spcBef>
                <a:buClr>
                  <a:srgbClr val="0087E2"/>
                </a:buClr>
                <a:buFont typeface="Wingdings" panose="05000000000000000000" pitchFamily="2" charset="2"/>
                <a:buChar char="Ø"/>
              </a:pPr>
              <a:r>
                <a:rPr lang="en-US" sz="900" dirty="0">
                  <a:solidFill>
                    <a:srgbClr val="000000"/>
                  </a:solidFill>
                  <a:effectLst/>
                </a:rPr>
                <a:t>Corp</a:t>
              </a:r>
            </a:p>
            <a:p>
              <a:pPr marL="341313" lvl="3">
                <a:spcBef>
                  <a:spcPts val="0"/>
                </a:spcBef>
                <a:buClr>
                  <a:srgbClr val="0087E2"/>
                </a:buClr>
                <a:buFont typeface="Wingdings" panose="05000000000000000000" pitchFamily="2" charset="2"/>
                <a:buChar char="Ø"/>
              </a:pPr>
              <a:r>
                <a:rPr lang="en-US" sz="900" dirty="0">
                  <a:solidFill>
                    <a:srgbClr val="000000"/>
                  </a:solidFill>
                  <a:effectLst/>
                </a:rPr>
                <a:t>Mgmt.</a:t>
              </a:r>
            </a:p>
            <a:p>
              <a:pPr marL="341313" lvl="3">
                <a:spcBef>
                  <a:spcPts val="0"/>
                </a:spcBef>
                <a:buClr>
                  <a:srgbClr val="0087E2"/>
                </a:buClr>
                <a:buFont typeface="Wingdings" panose="05000000000000000000" pitchFamily="2" charset="2"/>
                <a:buChar char="Ø"/>
              </a:pPr>
              <a:r>
                <a:rPr lang="en-US" sz="900" dirty="0">
                  <a:solidFill>
                    <a:srgbClr val="000000"/>
                  </a:solidFill>
                  <a:effectLst/>
                </a:rPr>
                <a:t>Macs </a:t>
              </a:r>
              <a:endParaRPr lang="en-US" sz="900" dirty="0">
                <a:effectLst/>
              </a:endParaRPr>
            </a:p>
            <a:p>
              <a:pPr marL="341313" lvl="3">
                <a:spcBef>
                  <a:spcPts val="0"/>
                </a:spcBef>
                <a:buClr>
                  <a:srgbClr val="0087E2"/>
                </a:buClr>
                <a:buFont typeface="Wingdings" panose="05000000000000000000" pitchFamily="2" charset="2"/>
                <a:buChar char="Ø"/>
              </a:pPr>
              <a:r>
                <a:rPr lang="en-US" sz="900" dirty="0">
                  <a:effectLst/>
                </a:rPr>
                <a:t>Technology</a:t>
              </a:r>
              <a:endParaRPr lang="en-US" sz="900" dirty="0">
                <a:solidFill>
                  <a:srgbClr val="000000"/>
                </a:solidFill>
              </a:endParaRPr>
            </a:p>
            <a:p>
              <a:pPr marL="341313" lvl="3">
                <a:spcBef>
                  <a:spcPts val="0"/>
                </a:spcBef>
                <a:buClr>
                  <a:srgbClr val="0087E2"/>
                </a:buClr>
                <a:buFont typeface="Wingdings" panose="05000000000000000000" pitchFamily="2" charset="2"/>
                <a:buChar char="Ø"/>
              </a:pPr>
              <a:r>
                <a:rPr lang="en-US" sz="900" dirty="0">
                  <a:solidFill>
                    <a:srgbClr val="000000"/>
                  </a:solidFill>
                  <a:effectLst/>
                </a:rPr>
                <a:t>S</a:t>
              </a:r>
              <a:r>
                <a:rPr lang="en-US" sz="900" dirty="0">
                  <a:effectLst/>
                </a:rPr>
                <a:t>ervers (mix of critical and non-critical)</a:t>
              </a:r>
            </a:p>
            <a:p>
              <a:pPr marL="0" lvl="1" indent="0">
                <a:spcBef>
                  <a:spcPts val="0"/>
                </a:spcBef>
                <a:buClr>
                  <a:srgbClr val="0087E2"/>
                </a:buClr>
                <a:buNone/>
              </a:pPr>
              <a:endParaRPr lang="en-US" sz="900" dirty="0"/>
            </a:p>
            <a:p>
              <a:pPr marR="0" lvl="1" defTabSz="914400" eaLnBrk="1" fontAlgn="auto" latinLnBrk="0" hangingPunct="1">
                <a:lnSpc>
                  <a:spcPct val="100000"/>
                </a:lnSpc>
                <a:spcBef>
                  <a:spcPts val="0"/>
                </a:spcBef>
                <a:spcAft>
                  <a:spcPts val="0"/>
                </a:spcAft>
                <a:buClr>
                  <a:srgbClr val="0087E2"/>
                </a:buClr>
                <a:buSzTx/>
                <a:buFont typeface="Wingdings" panose="05000000000000000000" pitchFamily="2" charset="2"/>
                <a:buChar char="Ø"/>
                <a:tabLst/>
                <a:defRPr/>
              </a:pPr>
              <a:r>
                <a:rPr lang="en-US" sz="900" kern="0" dirty="0">
                  <a:solidFill>
                    <a:srgbClr val="000000"/>
                  </a:solidFill>
                  <a:latin typeface="PJT Sans" panose="020B0004030202000304" pitchFamily="34" charset="0"/>
                </a:rPr>
                <a:t>Disable tamper protection on Cylance</a:t>
              </a: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a:p>
              <a:pPr marL="0" marR="0" lvl="1" indent="0" defTabSz="914400" eaLnBrk="1" fontAlgn="auto" latinLnBrk="0" hangingPunct="1">
                <a:lnSpc>
                  <a:spcPct val="100000"/>
                </a:lnSpc>
                <a:spcBef>
                  <a:spcPts val="800"/>
                </a:spcBef>
                <a:spcAft>
                  <a:spcPts val="0"/>
                </a:spcAft>
                <a:buClr>
                  <a:srgbClr val="0087E2"/>
                </a:buClr>
                <a:buSzTx/>
                <a:buNone/>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p:txBody>
        </p:sp>
        <p:sp>
          <p:nvSpPr>
            <p:cNvPr id="96" name="TextBox 95">
              <a:extLst>
                <a:ext uri="{FF2B5EF4-FFF2-40B4-BE49-F238E27FC236}">
                  <a16:creationId xmlns:a16="http://schemas.microsoft.com/office/drawing/2014/main" id="{8305FB53-C788-CB74-4A0A-A968B5B7D651}"/>
                </a:ext>
              </a:extLst>
            </p:cNvPr>
            <p:cNvSpPr txBox="1"/>
            <p:nvPr/>
          </p:nvSpPr>
          <p:spPr>
            <a:xfrm>
              <a:off x="2237023" y="2930675"/>
              <a:ext cx="1184453" cy="1136638"/>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PJT Sans" panose="020B0004030202000304" pitchFamily="34" charset="0"/>
                </a:rPr>
                <a:t>Phase 1.2</a:t>
              </a:r>
              <a:endParaRPr kumimoji="0" lang="en-US" sz="900" b="1" i="0" u="none" strike="noStrike" kern="0" cap="none" spc="0" normalizeH="0" baseline="0" noProof="0" dirty="0">
                <a:ln>
                  <a:noFill/>
                </a:ln>
                <a:solidFill>
                  <a:srgbClr val="000000"/>
                </a:solidFill>
                <a:effectLst/>
                <a:uLnTx/>
                <a:uFillTx/>
                <a:latin typeface="PJT Sans" panose="020B0004030202000304" pitchFamily="34" charset="0"/>
              </a:endParaRPr>
            </a:p>
            <a:p>
              <a:pPr marL="0" lvl="1" indent="0">
                <a:buClr>
                  <a:srgbClr val="0087E2"/>
                </a:buClr>
                <a:buNone/>
              </a:pPr>
              <a:r>
                <a:rPr lang="en-US" sz="900" dirty="0">
                  <a:effectLst/>
                </a:rPr>
                <a:t>Install Sentinel One for </a:t>
              </a:r>
            </a:p>
            <a:p>
              <a:pPr lvl="2">
                <a:spcBef>
                  <a:spcPts val="0"/>
                </a:spcBef>
                <a:buClr>
                  <a:srgbClr val="0087E2"/>
                </a:buClr>
                <a:buFont typeface="Wingdings" panose="05000000000000000000" pitchFamily="2" charset="2"/>
                <a:buChar char="Ø"/>
              </a:pPr>
              <a:r>
                <a:rPr lang="en-US" sz="900" dirty="0">
                  <a:effectLst/>
                </a:rPr>
                <a:t>Advisory</a:t>
              </a:r>
              <a:endParaRPr lang="en-US" sz="900" dirty="0"/>
            </a:p>
            <a:p>
              <a:pPr lvl="2">
                <a:spcBef>
                  <a:spcPts val="0"/>
                </a:spcBef>
                <a:buClr>
                  <a:srgbClr val="0087E2"/>
                </a:buClr>
                <a:buFont typeface="Wingdings" panose="05000000000000000000" pitchFamily="2" charset="2"/>
                <a:buChar char="Ø"/>
              </a:pPr>
              <a:r>
                <a:rPr lang="en-US" sz="900" dirty="0">
                  <a:effectLst/>
                </a:rPr>
                <a:t>  Servers(mix of critical and noncritical)</a:t>
              </a:r>
              <a:endParaRPr lang="en-US" sz="900" dirty="0"/>
            </a:p>
            <a:p>
              <a:pPr lvl="1">
                <a:buClr>
                  <a:srgbClr val="0087E2"/>
                </a:buClr>
                <a:buFont typeface="Wingdings" panose="05000000000000000000" pitchFamily="2" charset="2"/>
                <a:buChar char="Ø"/>
              </a:pPr>
              <a:r>
                <a:rPr lang="en-US" sz="900" kern="0" dirty="0">
                  <a:solidFill>
                    <a:srgbClr val="000000"/>
                  </a:solidFill>
                  <a:latin typeface="PJT Sans" panose="020B0004030202000304" pitchFamily="34" charset="0"/>
                </a:rPr>
                <a:t>Disable tamper protection on Cylance</a:t>
              </a: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p:txBody>
        </p:sp>
        <p:sp>
          <p:nvSpPr>
            <p:cNvPr id="97" name="TextBox 96">
              <a:extLst>
                <a:ext uri="{FF2B5EF4-FFF2-40B4-BE49-F238E27FC236}">
                  <a16:creationId xmlns:a16="http://schemas.microsoft.com/office/drawing/2014/main" id="{B5F9FB65-6968-D234-0C56-62C64821B982}"/>
                </a:ext>
              </a:extLst>
            </p:cNvPr>
            <p:cNvSpPr txBox="1"/>
            <p:nvPr/>
          </p:nvSpPr>
          <p:spPr>
            <a:xfrm>
              <a:off x="3408392" y="2854691"/>
              <a:ext cx="1123989" cy="1023372"/>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PJT Sans" panose="020B0004030202000304" pitchFamily="34" charset="0"/>
                </a:rPr>
                <a:t>Phase 1.3</a:t>
              </a:r>
              <a:endParaRPr kumimoji="0" lang="en-US" sz="900" b="1" i="0" u="none" strike="noStrike" kern="0" cap="none" spc="0" normalizeH="0" baseline="0" noProof="0" dirty="0">
                <a:ln>
                  <a:noFill/>
                </a:ln>
                <a:solidFill>
                  <a:srgbClr val="000000"/>
                </a:solidFill>
                <a:effectLst/>
                <a:uLnTx/>
                <a:uFillTx/>
                <a:latin typeface="PJT Sans" panose="020B0004030202000304" pitchFamily="34" charset="0"/>
              </a:endParaRPr>
            </a:p>
            <a:p>
              <a:pPr marL="0" lvl="1" indent="0">
                <a:buClr>
                  <a:srgbClr val="0087E2"/>
                </a:buClr>
                <a:buNone/>
              </a:pPr>
              <a:r>
                <a:rPr lang="en-US" sz="900" dirty="0">
                  <a:effectLst/>
                </a:rPr>
                <a:t>Install Sentinel One for: </a:t>
              </a:r>
            </a:p>
            <a:p>
              <a:pPr lvl="2">
                <a:spcBef>
                  <a:spcPts val="0"/>
                </a:spcBef>
                <a:buClr>
                  <a:srgbClr val="0087E2"/>
                </a:buClr>
                <a:buFont typeface="Wingdings" panose="05000000000000000000" pitchFamily="2" charset="2"/>
                <a:buChar char="Ø"/>
              </a:pPr>
              <a:r>
                <a:rPr lang="en-US" sz="900" dirty="0">
                  <a:effectLst/>
                </a:rPr>
                <a:t>Restructuring</a:t>
              </a:r>
            </a:p>
            <a:p>
              <a:pPr lvl="2">
                <a:spcBef>
                  <a:spcPts val="0"/>
                </a:spcBef>
                <a:buClr>
                  <a:srgbClr val="0087E2"/>
                </a:buClr>
                <a:buFont typeface="Wingdings" panose="05000000000000000000" pitchFamily="2" charset="2"/>
                <a:buChar char="Ø"/>
              </a:pPr>
              <a:r>
                <a:rPr lang="en-US" sz="900" dirty="0">
                  <a:effectLst/>
                </a:rPr>
                <a:t>Servers(mix of critical and noncritical)</a:t>
              </a:r>
            </a:p>
            <a:p>
              <a:pPr lvl="2">
                <a:spcBef>
                  <a:spcPts val="0"/>
                </a:spcBef>
                <a:buClr>
                  <a:srgbClr val="0087E2"/>
                </a:buClr>
                <a:buFont typeface="Wingdings" panose="05000000000000000000" pitchFamily="2" charset="2"/>
                <a:buChar char="Ø"/>
              </a:pPr>
              <a:endParaRPr lang="en-US" sz="900" dirty="0">
                <a:effectLst/>
                <a:latin typeface="Calibri" panose="020F0502020204030204" pitchFamily="34" charset="0"/>
                <a:ea typeface="Calibri" panose="020F0502020204030204" pitchFamily="34" charset="0"/>
              </a:endParaRPr>
            </a:p>
            <a:p>
              <a:pPr lvl="1">
                <a:spcBef>
                  <a:spcPts val="0"/>
                </a:spcBef>
                <a:buClr>
                  <a:srgbClr val="0087E2"/>
                </a:buClr>
                <a:buFont typeface="Wingdings" panose="05000000000000000000" pitchFamily="2" charset="2"/>
                <a:buChar char="Ø"/>
              </a:pPr>
              <a:r>
                <a:rPr lang="en-US" sz="900" kern="0" dirty="0">
                  <a:solidFill>
                    <a:srgbClr val="000000"/>
                  </a:solidFill>
                  <a:latin typeface="PJT Sans" panose="020B0004030202000304" pitchFamily="34" charset="0"/>
                </a:rPr>
                <a:t>Disable tamper protection on Cylance</a:t>
              </a: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p:txBody>
        </p:sp>
        <p:sp>
          <p:nvSpPr>
            <p:cNvPr id="98" name="TextBox 97">
              <a:extLst>
                <a:ext uri="{FF2B5EF4-FFF2-40B4-BE49-F238E27FC236}">
                  <a16:creationId xmlns:a16="http://schemas.microsoft.com/office/drawing/2014/main" id="{5D2E225B-B1D8-A680-ACB9-3BAB2E7399B9}"/>
                </a:ext>
              </a:extLst>
            </p:cNvPr>
            <p:cNvSpPr txBox="1"/>
            <p:nvPr/>
          </p:nvSpPr>
          <p:spPr>
            <a:xfrm>
              <a:off x="4647200" y="3071676"/>
              <a:ext cx="1123989" cy="1181151"/>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lang="en-US" sz="900" b="1" kern="0" dirty="0">
                  <a:solidFill>
                    <a:srgbClr val="000000"/>
                  </a:solidFill>
                  <a:latin typeface="PJT Sans" panose="020B0004030202000304" pitchFamily="34" charset="0"/>
                </a:rPr>
                <a:t>Phase 1.4</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900" b="1" i="0" u="none" strike="noStrike" kern="0" cap="none" spc="0" normalizeH="0" baseline="0" noProof="0" dirty="0">
                <a:ln>
                  <a:noFill/>
                </a:ln>
                <a:solidFill>
                  <a:srgbClr val="000000"/>
                </a:solidFill>
                <a:effectLst/>
                <a:uLnTx/>
                <a:uFillTx/>
                <a:latin typeface="PJT Sans" panose="020B0004030202000304" pitchFamily="34" charset="0"/>
              </a:endParaRPr>
            </a:p>
            <a:p>
              <a:pPr marL="0" lvl="1" indent="0">
                <a:spcBef>
                  <a:spcPts val="0"/>
                </a:spcBef>
                <a:buClr>
                  <a:srgbClr val="0087E2"/>
                </a:buClr>
                <a:buNone/>
              </a:pPr>
              <a:r>
                <a:rPr lang="en-US" sz="900" dirty="0">
                  <a:effectLst/>
                </a:rPr>
                <a:t>Install Sentinel One for:</a:t>
              </a:r>
            </a:p>
            <a:p>
              <a:pPr lvl="2">
                <a:spcBef>
                  <a:spcPts val="0"/>
                </a:spcBef>
                <a:buClr>
                  <a:srgbClr val="0087E2"/>
                </a:buClr>
                <a:buFont typeface="Wingdings" panose="05000000000000000000" pitchFamily="2" charset="2"/>
                <a:buChar char="Ø"/>
              </a:pPr>
              <a:r>
                <a:rPr lang="en-US" sz="900" dirty="0">
                  <a:effectLst/>
                </a:rPr>
                <a:t> Park Hill</a:t>
              </a:r>
            </a:p>
            <a:p>
              <a:pPr lvl="2">
                <a:spcBef>
                  <a:spcPts val="0"/>
                </a:spcBef>
                <a:buClr>
                  <a:srgbClr val="0087E2"/>
                </a:buClr>
                <a:buFont typeface="Wingdings" panose="05000000000000000000" pitchFamily="2" charset="2"/>
                <a:buChar char="Ø"/>
              </a:pPr>
              <a:r>
                <a:rPr lang="en-US" sz="900" dirty="0" err="1">
                  <a:effectLst/>
                </a:rPr>
                <a:t>Camberview</a:t>
              </a:r>
              <a:r>
                <a:rPr lang="en-US" sz="900" dirty="0">
                  <a:effectLst/>
                </a:rPr>
                <a:t> </a:t>
              </a:r>
            </a:p>
            <a:p>
              <a:pPr lvl="2">
                <a:spcBef>
                  <a:spcPts val="0"/>
                </a:spcBef>
                <a:buClr>
                  <a:srgbClr val="0087E2"/>
                </a:buClr>
                <a:buFont typeface="Wingdings" panose="05000000000000000000" pitchFamily="2" charset="2"/>
                <a:buChar char="Ø"/>
              </a:pPr>
              <a:r>
                <a:rPr lang="en-US" sz="900" dirty="0">
                  <a:effectLst/>
                </a:rPr>
                <a:t>Servers(mix of critical and noncritical)</a:t>
              </a:r>
            </a:p>
            <a:p>
              <a:pPr lvl="1">
                <a:spcBef>
                  <a:spcPts val="0"/>
                </a:spcBef>
                <a:buClr>
                  <a:srgbClr val="0087E2"/>
                </a:buClr>
                <a:buFont typeface="Wingdings" panose="05000000000000000000" pitchFamily="2" charset="2"/>
                <a:buChar char="Ø"/>
              </a:pPr>
              <a:endParaRPr lang="en-US" sz="900" dirty="0">
                <a:effectLst/>
              </a:endParaRPr>
            </a:p>
            <a:p>
              <a:pPr lvl="1">
                <a:spcBef>
                  <a:spcPts val="0"/>
                </a:spcBef>
                <a:buClr>
                  <a:srgbClr val="0087E2"/>
                </a:buClr>
                <a:buFont typeface="Wingdings" panose="05000000000000000000" pitchFamily="2" charset="2"/>
                <a:buChar char="Ø"/>
              </a:pPr>
              <a:r>
                <a:rPr lang="en-US" sz="900" kern="0" dirty="0">
                  <a:solidFill>
                    <a:srgbClr val="000000"/>
                  </a:solidFill>
                  <a:latin typeface="PJT Sans" panose="020B0004030202000304" pitchFamily="34" charset="0"/>
                </a:rPr>
                <a:t>Disable tamper protection on Cylance</a:t>
              </a: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a:p>
              <a:pPr lvl="1">
                <a:buClr>
                  <a:srgbClr val="0087E2"/>
                </a:buClr>
              </a:pPr>
              <a:endParaRPr lang="en-US" sz="900" dirty="0">
                <a:effectLst/>
                <a:latin typeface="Calibri" panose="020F0502020204030204" pitchFamily="34" charset="0"/>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p:txBody>
        </p:sp>
        <p:sp>
          <p:nvSpPr>
            <p:cNvPr id="99" name="TextBox 98">
              <a:extLst>
                <a:ext uri="{FF2B5EF4-FFF2-40B4-BE49-F238E27FC236}">
                  <a16:creationId xmlns:a16="http://schemas.microsoft.com/office/drawing/2014/main" id="{2BAF89FF-531D-3C70-4CA7-16E318483F60}"/>
                </a:ext>
              </a:extLst>
            </p:cNvPr>
            <p:cNvSpPr txBox="1"/>
            <p:nvPr/>
          </p:nvSpPr>
          <p:spPr>
            <a:xfrm>
              <a:off x="5771672" y="2569517"/>
              <a:ext cx="1156888" cy="796860"/>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b="1" i="0" u="none" strike="noStrike" kern="0" cap="none" spc="0" normalizeH="0" baseline="0" noProof="0" dirty="0">
                  <a:ln>
                    <a:noFill/>
                  </a:ln>
                  <a:solidFill>
                    <a:srgbClr val="000000"/>
                  </a:solidFill>
                  <a:effectLst/>
                  <a:uLnTx/>
                  <a:uFillTx/>
                  <a:latin typeface="PJT Sans" panose="020B0004030202000304" pitchFamily="34" charset="0"/>
                </a:rPr>
                <a:t>Phase 2.1</a:t>
              </a:r>
            </a:p>
            <a:p>
              <a:pPr lvl="1">
                <a:buClr>
                  <a:srgbClr val="0087E2"/>
                </a:buClr>
                <a:buFont typeface="Wingdings" panose="05000000000000000000" pitchFamily="2" charset="2"/>
                <a:buChar char="Ø"/>
                <a:defRPr/>
              </a:pPr>
              <a:r>
                <a:rPr lang="en-US" sz="900" dirty="0">
                  <a:effectLst/>
                </a:rPr>
                <a:t>Turn on Sentinel One to protect mode for all </a:t>
              </a:r>
            </a:p>
            <a:p>
              <a:pPr lvl="1">
                <a:buClr>
                  <a:srgbClr val="0087E2"/>
                </a:buClr>
                <a:buFont typeface="Wingdings" panose="05000000000000000000" pitchFamily="2" charset="2"/>
                <a:buChar char="Ø"/>
                <a:defRPr/>
              </a:pPr>
              <a:r>
                <a:rPr lang="en-US" sz="900" dirty="0">
                  <a:latin typeface="Calibri" panose="020F0502020204030204" pitchFamily="34" charset="0"/>
                  <a:ea typeface="Calibri" panose="020F0502020204030204" pitchFamily="34" charset="0"/>
                </a:rPr>
                <a:t>Removal Cylance</a:t>
              </a:r>
              <a:endParaRPr lang="en-US" sz="900" dirty="0">
                <a:effectLst/>
                <a:latin typeface="Calibri" panose="020F0502020204030204" pitchFamily="34" charset="0"/>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p:txBody>
        </p:sp>
        <p:sp>
          <p:nvSpPr>
            <p:cNvPr id="100" name="TextBox 99">
              <a:extLst>
                <a:ext uri="{FF2B5EF4-FFF2-40B4-BE49-F238E27FC236}">
                  <a16:creationId xmlns:a16="http://schemas.microsoft.com/office/drawing/2014/main" id="{9A6DC3C2-0732-9AB8-F86F-7D04594429B6}"/>
                </a:ext>
              </a:extLst>
            </p:cNvPr>
            <p:cNvSpPr txBox="1"/>
            <p:nvPr/>
          </p:nvSpPr>
          <p:spPr>
            <a:xfrm>
              <a:off x="6989379" y="2353230"/>
              <a:ext cx="1187941" cy="559865"/>
            </a:xfrm>
            <a:prstGeom prst="rect">
              <a:avLst/>
            </a:prstGeom>
          </p:spPr>
          <p:txBody>
            <a:bodyPr vert="horz" lIns="0" tIns="0" rIns="0" bIns="0" rtlCol="0" anchor="b" anchorCtr="0">
              <a:noAutofit/>
            </a:bodyPr>
            <a:lstStyle>
              <a:lvl1pPr marR="0" lvl="0" indent="0" fontAlgn="auto">
                <a:lnSpc>
                  <a:spcPct val="100000"/>
                </a:lnSpc>
                <a:spcBef>
                  <a:spcPts val="1200"/>
                </a:spcBef>
                <a:spcAft>
                  <a:spcPts val="0"/>
                </a:spcAft>
                <a:buClrTx/>
                <a:buSzTx/>
                <a:buFont typeface="Arial" panose="020B0604020202020204" pitchFamily="34" charset="0"/>
                <a:buNone/>
                <a:tabLst/>
                <a:defRPr lang="en-US" sz="1100" baseline="0" dirty="0" smtClean="0">
                  <a:solidFill>
                    <a:schemeClr val="tx2"/>
                  </a:solidFill>
                  <a:latin typeface="Sero Offc" panose="020B0804020101020102" pitchFamily="34" charset="0"/>
                </a:defRPr>
              </a:lvl1pPr>
              <a:lvl2pPr marL="171450" lvl="1" indent="-171450">
                <a:spcBef>
                  <a:spcPts val="800"/>
                </a:spcBef>
                <a:buClr>
                  <a:schemeClr val="accent6"/>
                </a:buClr>
                <a:buFont typeface="SeroPro" pitchFamily="34" charset="0"/>
                <a:buChar char="&gt;"/>
                <a:defRPr lang="en-US" sz="1100" b="0" baseline="0" dirty="0" smtClean="0">
                  <a:solidFill>
                    <a:schemeClr val="tx2"/>
                  </a:solidFill>
                  <a:latin typeface="Sero Offc Light" panose="020B0504020101020102" pitchFamily="34" charset="0"/>
                </a:defRPr>
              </a:lvl2pPr>
              <a:lvl3pPr marL="344488" lvl="2" indent="-177800">
                <a:spcBef>
                  <a:spcPts val="400"/>
                </a:spcBef>
                <a:buFont typeface="Calibri" panose="020F0502020204030204" pitchFamily="34" charset="0"/>
                <a:buChar char="‒"/>
                <a:defRPr lang="en-US" sz="1100" dirty="0" smtClean="0">
                  <a:solidFill>
                    <a:schemeClr val="tx2"/>
                  </a:solidFill>
                  <a:latin typeface="Sero Offc Light" panose="020B0504020101020102" pitchFamily="34" charset="0"/>
                </a:defRPr>
              </a:lvl3pPr>
              <a:lvl4pPr marL="512763" lvl="3" indent="-171450">
                <a:spcBef>
                  <a:spcPts val="400"/>
                </a:spcBef>
                <a:buFont typeface="Courier New" panose="02070309020205020404" pitchFamily="49" charset="0"/>
                <a:buChar char="o"/>
                <a:defRPr lang="en-US" sz="1100" dirty="0" smtClean="0">
                  <a:solidFill>
                    <a:schemeClr val="tx2"/>
                  </a:solidFill>
                  <a:latin typeface="Sero Offc Light" panose="020B0504020101020102" pitchFamily="34" charset="0"/>
                </a:defRPr>
              </a:lvl4pPr>
              <a:lvl5pPr marL="628650" lvl="4" indent="-115888">
                <a:spcBef>
                  <a:spcPts val="400"/>
                </a:spcBef>
                <a:buFont typeface="SeroPro-Light" pitchFamily="34" charset="0"/>
                <a:buChar char="-"/>
                <a:defRPr lang="en-US" sz="1100" dirty="0" smtClean="0">
                  <a:solidFill>
                    <a:schemeClr val="tx2"/>
                  </a:solidFill>
                  <a:latin typeface="Sero Offc Light" panose="020B0504020101020102" pitchFamily="34" charset="0"/>
                </a:defRPr>
              </a:lvl5pPr>
              <a:lvl6pPr marL="746125" lvl="5" indent="-115888">
                <a:spcBef>
                  <a:spcPts val="400"/>
                </a:spcBef>
                <a:buFont typeface="Arial" panose="020B0604020202020204" pitchFamily="34" charset="0"/>
                <a:buChar char="•"/>
                <a:defRPr lang="en-US" sz="1100" dirty="0">
                  <a:solidFill>
                    <a:schemeClr val="tx2"/>
                  </a:solidFill>
                  <a:latin typeface="Sero Offc Light" panose="020B0504020101020102" pitchFamily="34" charset="0"/>
                </a:defRPr>
              </a:lvl6pPr>
              <a:lvl7pPr marL="850900" lvl="6" indent="-115888" defTabSz="855663">
                <a:spcBef>
                  <a:spcPct val="20000"/>
                </a:spcBef>
                <a:buFont typeface="Arial" panose="020B0604020202020204" pitchFamily="34" charset="0"/>
                <a:buChar char="•"/>
                <a:defRPr sz="1100" baseline="0">
                  <a:solidFill>
                    <a:schemeClr val="tx2"/>
                  </a:solidFill>
                  <a:latin typeface="Sero Offc Light" panose="020B0504020101020102" pitchFamily="34" charset="0"/>
                </a:defRPr>
              </a:lvl7pPr>
              <a:lvl8pPr marL="973138" lvl="7" indent="-115888">
                <a:spcBef>
                  <a:spcPct val="20000"/>
                </a:spcBef>
                <a:buFont typeface="Arial" panose="020B0604020202020204" pitchFamily="34" charset="0"/>
                <a:buChar char="•"/>
                <a:defRPr lang="en-US" sz="1100" baseline="0" dirty="0" smtClean="0">
                  <a:solidFill>
                    <a:schemeClr val="tx2"/>
                  </a:solidFill>
                  <a:latin typeface="Sero Offc Light" panose="020B0504020101020102" pitchFamily="34" charset="0"/>
                </a:defRPr>
              </a:lvl8pPr>
              <a:lvl9pPr marL="1081088" lvl="8" indent="-115888">
                <a:spcBef>
                  <a:spcPct val="20000"/>
                </a:spcBef>
                <a:buFont typeface="Arial" panose="020B0604020202020204" pitchFamily="34" charset="0"/>
                <a:buChar char="•"/>
                <a:defRPr sz="1100" baseline="0">
                  <a:solidFill>
                    <a:schemeClr val="tx2"/>
                  </a:solidFill>
                  <a:latin typeface="Sero Offc Light" panose="020B0504020101020102" pitchFamily="34" charset="0"/>
                </a:defRPr>
              </a:lvl9pPr>
            </a:lstStyle>
            <a:p>
              <a:pPr marL="0" marR="0" lvl="0" indent="0" defTabSz="91440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900" b="1" i="0" u="none" strike="noStrike" kern="0" cap="none" spc="0" normalizeH="0" baseline="0" noProof="0" dirty="0">
                  <a:ln>
                    <a:noFill/>
                  </a:ln>
                  <a:solidFill>
                    <a:srgbClr val="000000"/>
                  </a:solidFill>
                  <a:effectLst/>
                  <a:uLnTx/>
                  <a:uFillTx/>
                  <a:latin typeface="PJT Sans" panose="020B0004030202000304" pitchFamily="34" charset="0"/>
                </a:rPr>
                <a:t>Phase 2.2</a:t>
              </a:r>
            </a:p>
            <a:p>
              <a:pPr lvl="1">
                <a:buClr>
                  <a:srgbClr val="0087E2"/>
                </a:buClr>
                <a:buFont typeface="Wingdings" panose="05000000000000000000" pitchFamily="2" charset="2"/>
                <a:buChar char="Ø"/>
                <a:defRPr/>
              </a:pPr>
              <a:r>
                <a:rPr lang="en-US" sz="900" dirty="0"/>
                <a:t>R</a:t>
              </a:r>
              <a:r>
                <a:rPr lang="en-US" sz="900" dirty="0">
                  <a:effectLst/>
                </a:rPr>
                <a:t>emoval of Cylance</a:t>
              </a:r>
              <a:endParaRPr lang="en-US" sz="900" dirty="0">
                <a:effectLst/>
                <a:latin typeface="Calibri" panose="020F0502020204030204" pitchFamily="34" charset="0"/>
                <a:ea typeface="Calibri" panose="020F0502020204030204" pitchFamily="34" charset="0"/>
              </a:endParaRPr>
            </a:p>
            <a:p>
              <a:pPr marL="171450" marR="0" lvl="1" indent="-171450" defTabSz="914400" eaLnBrk="1" fontAlgn="auto" latinLnBrk="0" hangingPunct="1">
                <a:lnSpc>
                  <a:spcPct val="100000"/>
                </a:lnSpc>
                <a:spcBef>
                  <a:spcPts val="800"/>
                </a:spcBef>
                <a:spcAft>
                  <a:spcPts val="0"/>
                </a:spcAft>
                <a:buClr>
                  <a:srgbClr val="0087E2"/>
                </a:buClr>
                <a:buSzTx/>
                <a:buFont typeface="SeroPro" pitchFamily="34" charset="0"/>
                <a:buChar char="&gt;"/>
                <a:tabLst/>
                <a:defRPr/>
              </a:pPr>
              <a:endParaRPr kumimoji="0" lang="en-US" sz="900" b="0" i="0" u="none" strike="noStrike" kern="0" cap="none" spc="0" normalizeH="0" baseline="0" noProof="0" dirty="0">
                <a:ln>
                  <a:noFill/>
                </a:ln>
                <a:solidFill>
                  <a:srgbClr val="000000"/>
                </a:solidFill>
                <a:effectLst/>
                <a:uLnTx/>
                <a:uFillTx/>
                <a:latin typeface="PJT Sans" panose="020B0004030202000304" pitchFamily="34" charset="0"/>
              </a:endParaRPr>
            </a:p>
          </p:txBody>
        </p:sp>
      </p:grpSp>
      <p:sp>
        <p:nvSpPr>
          <p:cNvPr id="119" name="TextBox 118">
            <a:extLst>
              <a:ext uri="{FF2B5EF4-FFF2-40B4-BE49-F238E27FC236}">
                <a16:creationId xmlns:a16="http://schemas.microsoft.com/office/drawing/2014/main" id="{E6BC4FDA-2797-E73A-0F73-0C1BF3735383}"/>
              </a:ext>
            </a:extLst>
          </p:cNvPr>
          <p:cNvSpPr txBox="1"/>
          <p:nvPr/>
        </p:nvSpPr>
        <p:spPr>
          <a:xfrm>
            <a:off x="3631964" y="4722634"/>
            <a:ext cx="1239718" cy="877163"/>
          </a:xfrm>
          <a:prstGeom prst="rect">
            <a:avLst/>
          </a:prstGeom>
          <a:noFill/>
        </p:spPr>
        <p:txBody>
          <a:bodyPr wrap="square" rtlCol="0">
            <a:spAutoFit/>
          </a:bodyPr>
          <a:lstStyle/>
          <a:p>
            <a:r>
              <a:rPr lang="en-US" sz="800" dirty="0"/>
              <a:t>CR1 –Install Sentinel One in detect/audit  mode and remove Bit9 and Carbon Black Response</a:t>
            </a:r>
          </a:p>
          <a:p>
            <a:endParaRPr lang="en-US" sz="1100" dirty="0" err="1"/>
          </a:p>
        </p:txBody>
      </p:sp>
      <p:sp>
        <p:nvSpPr>
          <p:cNvPr id="120" name="TextBox 119">
            <a:extLst>
              <a:ext uri="{FF2B5EF4-FFF2-40B4-BE49-F238E27FC236}">
                <a16:creationId xmlns:a16="http://schemas.microsoft.com/office/drawing/2014/main" id="{B83E887B-1293-25B1-9E7D-6331EF66DA4C}"/>
              </a:ext>
            </a:extLst>
          </p:cNvPr>
          <p:cNvSpPr txBox="1"/>
          <p:nvPr/>
        </p:nvSpPr>
        <p:spPr>
          <a:xfrm>
            <a:off x="4983449" y="4675341"/>
            <a:ext cx="1149412" cy="877163"/>
          </a:xfrm>
          <a:prstGeom prst="rect">
            <a:avLst/>
          </a:prstGeom>
          <a:noFill/>
        </p:spPr>
        <p:txBody>
          <a:bodyPr wrap="square" rtlCol="0">
            <a:spAutoFit/>
          </a:bodyPr>
          <a:lstStyle/>
          <a:p>
            <a:r>
              <a:rPr lang="en-US" sz="800" dirty="0"/>
              <a:t>CR1 –Install Sentinel One in detect/audit  mode and remove Bit9 and Carbon Black Response</a:t>
            </a:r>
          </a:p>
          <a:p>
            <a:endParaRPr lang="en-US" sz="1100" dirty="0" err="1"/>
          </a:p>
        </p:txBody>
      </p:sp>
      <p:sp>
        <p:nvSpPr>
          <p:cNvPr id="121" name="TextBox 120">
            <a:extLst>
              <a:ext uri="{FF2B5EF4-FFF2-40B4-BE49-F238E27FC236}">
                <a16:creationId xmlns:a16="http://schemas.microsoft.com/office/drawing/2014/main" id="{2E27247B-9B04-E8EF-2502-135986C7E864}"/>
              </a:ext>
            </a:extLst>
          </p:cNvPr>
          <p:cNvSpPr txBox="1"/>
          <p:nvPr/>
        </p:nvSpPr>
        <p:spPr>
          <a:xfrm>
            <a:off x="6319324" y="4687361"/>
            <a:ext cx="1165758" cy="877163"/>
          </a:xfrm>
          <a:prstGeom prst="rect">
            <a:avLst/>
          </a:prstGeom>
          <a:noFill/>
        </p:spPr>
        <p:txBody>
          <a:bodyPr wrap="square" rtlCol="0">
            <a:spAutoFit/>
          </a:bodyPr>
          <a:lstStyle/>
          <a:p>
            <a:r>
              <a:rPr lang="en-US" sz="800" dirty="0"/>
              <a:t>CR1 –Install Sentinel One in detect/audit  mode and remove Bit9 and Carbon Black Response</a:t>
            </a:r>
          </a:p>
          <a:p>
            <a:endParaRPr lang="en-US" sz="1100" dirty="0" err="1"/>
          </a:p>
        </p:txBody>
      </p:sp>
      <p:sp>
        <p:nvSpPr>
          <p:cNvPr id="122" name="TextBox 121">
            <a:extLst>
              <a:ext uri="{FF2B5EF4-FFF2-40B4-BE49-F238E27FC236}">
                <a16:creationId xmlns:a16="http://schemas.microsoft.com/office/drawing/2014/main" id="{5E69A42C-E1B4-5634-345C-57D1E46FE319}"/>
              </a:ext>
            </a:extLst>
          </p:cNvPr>
          <p:cNvSpPr txBox="1"/>
          <p:nvPr/>
        </p:nvSpPr>
        <p:spPr>
          <a:xfrm>
            <a:off x="7586593" y="4373275"/>
            <a:ext cx="1182439" cy="877163"/>
          </a:xfrm>
          <a:prstGeom prst="rect">
            <a:avLst/>
          </a:prstGeom>
          <a:noFill/>
        </p:spPr>
        <p:txBody>
          <a:bodyPr wrap="square" rtlCol="0">
            <a:spAutoFit/>
          </a:bodyPr>
          <a:lstStyle/>
          <a:p>
            <a:r>
              <a:rPr lang="en-US" sz="800" dirty="0"/>
              <a:t>CR1 –Install Sentinel One in detect/audit  mode and remove Bit9 and Carbon Black Response</a:t>
            </a:r>
          </a:p>
          <a:p>
            <a:endParaRPr lang="en-US" sz="1100" dirty="0" err="1"/>
          </a:p>
        </p:txBody>
      </p:sp>
      <p:sp>
        <p:nvSpPr>
          <p:cNvPr id="123" name="TextBox 122">
            <a:extLst>
              <a:ext uri="{FF2B5EF4-FFF2-40B4-BE49-F238E27FC236}">
                <a16:creationId xmlns:a16="http://schemas.microsoft.com/office/drawing/2014/main" id="{EA9A3B6F-6861-B455-EB5B-9C48D69ECF4C}"/>
              </a:ext>
            </a:extLst>
          </p:cNvPr>
          <p:cNvSpPr txBox="1"/>
          <p:nvPr/>
        </p:nvSpPr>
        <p:spPr>
          <a:xfrm>
            <a:off x="7582004" y="5113922"/>
            <a:ext cx="1122720" cy="630942"/>
          </a:xfrm>
          <a:prstGeom prst="rect">
            <a:avLst/>
          </a:prstGeom>
          <a:noFill/>
        </p:spPr>
        <p:txBody>
          <a:bodyPr wrap="square" rtlCol="0">
            <a:spAutoFit/>
          </a:bodyPr>
          <a:lstStyle/>
          <a:p>
            <a:r>
              <a:rPr lang="en-US" sz="800" dirty="0"/>
              <a:t>CR2 -Disable the tamper protection on Cylance</a:t>
            </a:r>
          </a:p>
          <a:p>
            <a:endParaRPr lang="en-US" sz="1100" dirty="0" err="1"/>
          </a:p>
        </p:txBody>
      </p:sp>
      <p:sp>
        <p:nvSpPr>
          <p:cNvPr id="124" name="TextBox 123">
            <a:extLst>
              <a:ext uri="{FF2B5EF4-FFF2-40B4-BE49-F238E27FC236}">
                <a16:creationId xmlns:a16="http://schemas.microsoft.com/office/drawing/2014/main" id="{F285BBF1-DE31-42E3-D3DE-DF548F46F3C5}"/>
              </a:ext>
            </a:extLst>
          </p:cNvPr>
          <p:cNvSpPr txBox="1"/>
          <p:nvPr/>
        </p:nvSpPr>
        <p:spPr>
          <a:xfrm>
            <a:off x="10228928" y="4819999"/>
            <a:ext cx="1006990" cy="754053"/>
          </a:xfrm>
          <a:prstGeom prst="rect">
            <a:avLst/>
          </a:prstGeom>
          <a:noFill/>
        </p:spPr>
        <p:txBody>
          <a:bodyPr wrap="square" rtlCol="0">
            <a:spAutoFit/>
          </a:bodyPr>
          <a:lstStyle/>
          <a:p>
            <a:r>
              <a:rPr lang="en-US" sz="800" dirty="0"/>
              <a:t>CR3- Removal of Cylance and Enforce Sentinel One</a:t>
            </a:r>
          </a:p>
          <a:p>
            <a:endParaRPr lang="en-US" sz="1100" dirty="0" err="1"/>
          </a:p>
        </p:txBody>
      </p:sp>
      <p:sp>
        <p:nvSpPr>
          <p:cNvPr id="127" name="Text Placeholder 3">
            <a:extLst>
              <a:ext uri="{FF2B5EF4-FFF2-40B4-BE49-F238E27FC236}">
                <a16:creationId xmlns:a16="http://schemas.microsoft.com/office/drawing/2014/main" id="{8A627091-B2C4-779F-E8EB-AD1567C618F2}"/>
              </a:ext>
            </a:extLst>
          </p:cNvPr>
          <p:cNvSpPr txBox="1">
            <a:spLocks/>
          </p:cNvSpPr>
          <p:nvPr/>
        </p:nvSpPr>
        <p:spPr>
          <a:xfrm>
            <a:off x="317583" y="1878804"/>
            <a:ext cx="2743200" cy="1683172"/>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1100" b="0" kern="1200" baseline="0" dirty="0" smtClean="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1100" kern="1200" dirty="0" smtClean="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Blockers:</a:t>
            </a:r>
          </a:p>
          <a:p>
            <a:pPr marL="171450" indent="-171450">
              <a:buFont typeface="Wingdings" panose="05000000000000000000" pitchFamily="2" charset="2"/>
              <a:buChar char="Ø"/>
            </a:pPr>
            <a:r>
              <a:rPr lang="en-US" b="0" dirty="0" err="1"/>
              <a:t>CyberGRX</a:t>
            </a:r>
            <a:r>
              <a:rPr lang="en-US" b="0" dirty="0"/>
              <a:t> questionnaire approval</a:t>
            </a:r>
          </a:p>
          <a:p>
            <a:pPr marL="171450" indent="-171450">
              <a:buFont typeface="Wingdings" panose="05000000000000000000" pitchFamily="2" charset="2"/>
              <a:buChar char="Ø"/>
            </a:pPr>
            <a:r>
              <a:rPr lang="en-US" b="0" dirty="0"/>
              <a:t>Wiz implementation</a:t>
            </a:r>
          </a:p>
        </p:txBody>
      </p:sp>
      <p:cxnSp>
        <p:nvCxnSpPr>
          <p:cNvPr id="2" name="Straight Connector 1">
            <a:extLst>
              <a:ext uri="{FF2B5EF4-FFF2-40B4-BE49-F238E27FC236}">
                <a16:creationId xmlns:a16="http://schemas.microsoft.com/office/drawing/2014/main" id="{E65EDDC3-D7A4-FCC8-CA7F-EC836EBEDEBB}"/>
              </a:ext>
            </a:extLst>
          </p:cNvPr>
          <p:cNvCxnSpPr>
            <a:cxnSpLocks/>
          </p:cNvCxnSpPr>
          <p:nvPr/>
        </p:nvCxnSpPr>
        <p:spPr>
          <a:xfrm>
            <a:off x="231023" y="1954635"/>
            <a:ext cx="0" cy="106540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77B84FA-FDFB-94D6-27CF-45DFAB4CB2B3}"/>
              </a:ext>
            </a:extLst>
          </p:cNvPr>
          <p:cNvCxnSpPr>
            <a:cxnSpLocks/>
          </p:cNvCxnSpPr>
          <p:nvPr/>
        </p:nvCxnSpPr>
        <p:spPr>
          <a:xfrm>
            <a:off x="231023" y="3749616"/>
            <a:ext cx="0" cy="157768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3">
            <a:extLst>
              <a:ext uri="{FF2B5EF4-FFF2-40B4-BE49-F238E27FC236}">
                <a16:creationId xmlns:a16="http://schemas.microsoft.com/office/drawing/2014/main" id="{C61C31CA-E82E-8A99-4143-BC74BB7CF244}"/>
              </a:ext>
            </a:extLst>
          </p:cNvPr>
          <p:cNvSpPr txBox="1">
            <a:spLocks/>
          </p:cNvSpPr>
          <p:nvPr/>
        </p:nvSpPr>
        <p:spPr>
          <a:xfrm>
            <a:off x="279761" y="3654308"/>
            <a:ext cx="2743200" cy="2292935"/>
          </a:xfrm>
          <a:prstGeom prst="rect">
            <a:avLst/>
          </a:prstGeo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lang="en-US" sz="1100" b="1" kern="1200" baseline="0">
                <a:solidFill>
                  <a:schemeClr val="tx2"/>
                </a:solidFill>
                <a:latin typeface="PJT Sans" panose="020B0004030202000304" pitchFamily="34" charset="0"/>
                <a:ea typeface="+mn-ea"/>
                <a:cs typeface="+mn-cs"/>
              </a:defRPr>
            </a:lvl1pPr>
            <a:lvl2pPr marL="171450" indent="-171450" algn="l" defTabSz="914400" rtl="0" eaLnBrk="1" latinLnBrk="0" hangingPunct="1">
              <a:spcBef>
                <a:spcPts val="800"/>
              </a:spcBef>
              <a:buClr>
                <a:schemeClr val="accent6"/>
              </a:buClr>
              <a:buFont typeface="SeroPro" pitchFamily="34" charset="0"/>
              <a:buChar char="&gt;"/>
              <a:defRPr lang="en-US" sz="1100" b="0" kern="1200" baseline="0" dirty="0" smtClean="0">
                <a:solidFill>
                  <a:schemeClr val="tx2"/>
                </a:solidFill>
                <a:latin typeface="PJT Sans" panose="020B0004030202000304" pitchFamily="34" charset="0"/>
                <a:ea typeface="+mn-ea"/>
                <a:cs typeface="+mn-cs"/>
              </a:defRPr>
            </a:lvl2pPr>
            <a:lvl3pPr marL="344488" indent="-177800" algn="l" defTabSz="914400" rtl="0" eaLnBrk="1" latinLnBrk="0" hangingPunct="1">
              <a:spcBef>
                <a:spcPts val="400"/>
              </a:spcBef>
              <a:buFont typeface="Calibri" panose="020F0502020204030204" pitchFamily="34" charset="0"/>
              <a:buChar char="‒"/>
              <a:defRPr lang="en-US" sz="1100" kern="1200" dirty="0" smtClean="0">
                <a:solidFill>
                  <a:schemeClr val="tx2"/>
                </a:solidFill>
                <a:latin typeface="PJT Sans" panose="020B0004030202000304" pitchFamily="34" charset="0"/>
                <a:ea typeface="+mn-ea"/>
                <a:cs typeface="+mn-cs"/>
              </a:defRPr>
            </a:lvl3pPr>
            <a:lvl4pPr marL="511175" indent="-166688" algn="l" defTabSz="914400" rtl="0" eaLnBrk="1" latinLnBrk="0" hangingPunct="1">
              <a:spcBef>
                <a:spcPts val="400"/>
              </a:spcBef>
              <a:buFont typeface="Courier New" panose="02070309020205020404" pitchFamily="49" charset="0"/>
              <a:buChar char="o"/>
              <a:defRPr lang="en-US" sz="1100" kern="1200" dirty="0" smtClean="0">
                <a:solidFill>
                  <a:schemeClr val="tx2"/>
                </a:solidFill>
                <a:latin typeface="PJT Sans" panose="020B0004030202000304" pitchFamily="34" charset="0"/>
                <a:ea typeface="+mn-ea"/>
                <a:cs typeface="+mn-cs"/>
              </a:defRPr>
            </a:lvl4pPr>
            <a:lvl5pPr marL="628650" indent="-117475" algn="l" defTabSz="914400" rtl="0" eaLnBrk="1" latinLnBrk="0" hangingPunct="1">
              <a:spcBef>
                <a:spcPts val="400"/>
              </a:spcBef>
              <a:buFont typeface="SeroPro-Light" pitchFamily="34" charset="0"/>
              <a:buChar char="-"/>
              <a:defRPr lang="en-US" sz="1100" kern="1200" dirty="0" smtClean="0">
                <a:solidFill>
                  <a:schemeClr val="tx2"/>
                </a:solidFill>
                <a:latin typeface="PJT Sans" panose="020B0004030202000304" pitchFamily="34" charset="0"/>
                <a:ea typeface="+mn-ea"/>
                <a:cs typeface="+mn-cs"/>
              </a:defRPr>
            </a:lvl5pPr>
            <a:lvl6pPr marL="746125" indent="-119063" algn="l" defTabSz="914400" rtl="0" eaLnBrk="1" latinLnBrk="0" hangingPunct="1">
              <a:spcBef>
                <a:spcPts val="400"/>
              </a:spcBef>
              <a:buFont typeface="Arial" panose="020B0604020202020204" pitchFamily="34" charset="0"/>
              <a:buChar char="•"/>
              <a:defRPr lang="en-US" sz="1100" kern="1200" dirty="0">
                <a:solidFill>
                  <a:schemeClr val="tx2"/>
                </a:solidFill>
                <a:latin typeface="PJT Sans" panose="020B0004030202000304" pitchFamily="34" charset="0"/>
                <a:ea typeface="+mn-ea"/>
                <a:cs typeface="+mn-cs"/>
              </a:defRPr>
            </a:lvl6pPr>
            <a:lvl7pPr marL="850900" indent="-115888" algn="l" defTabSz="855663"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7pPr>
            <a:lvl8pPr marL="973138" indent="-115888" algn="l" defTabSz="914400" rtl="0" eaLnBrk="1" latinLnBrk="0" hangingPunct="1">
              <a:spcBef>
                <a:spcPct val="20000"/>
              </a:spcBef>
              <a:buFont typeface="Arial" panose="020B0604020202020204" pitchFamily="34" charset="0"/>
              <a:buChar char="•"/>
              <a:defRPr lang="en-US" sz="1100" kern="1200" baseline="0" dirty="0" smtClean="0">
                <a:solidFill>
                  <a:schemeClr val="tx2"/>
                </a:solidFill>
                <a:latin typeface="PJT Sans" panose="020B0004030202000304" pitchFamily="34" charset="0"/>
                <a:ea typeface="+mn-ea"/>
                <a:cs typeface="+mn-cs"/>
              </a:defRPr>
            </a:lvl8pPr>
            <a:lvl9pPr marL="1081088" indent="-115888" algn="l" defTabSz="914400" rtl="0" eaLnBrk="1" latinLnBrk="0" hangingPunct="1">
              <a:spcBef>
                <a:spcPct val="20000"/>
              </a:spcBef>
              <a:buFont typeface="Arial" panose="020B0604020202020204" pitchFamily="34" charset="0"/>
              <a:buChar char="•"/>
              <a:defRPr sz="1100" kern="1200" baseline="0">
                <a:solidFill>
                  <a:schemeClr val="tx2"/>
                </a:solidFill>
                <a:latin typeface="PJT Sans" panose="020B0004030202000304" pitchFamily="34" charset="0"/>
                <a:ea typeface="+mn-ea"/>
                <a:cs typeface="+mn-cs"/>
              </a:defRPr>
            </a:lvl9pPr>
          </a:lstStyle>
          <a:p>
            <a:r>
              <a:rPr lang="en-US" dirty="0"/>
              <a:t>Risks:</a:t>
            </a:r>
          </a:p>
          <a:p>
            <a:pPr marL="171450" indent="-171450">
              <a:buFont typeface="Wingdings" panose="05000000000000000000" pitchFamily="2" charset="2"/>
              <a:buChar char="Ø"/>
            </a:pPr>
            <a:r>
              <a:rPr lang="en-US" b="0" dirty="0">
                <a:solidFill>
                  <a:schemeClr val="tx1"/>
                </a:solidFill>
              </a:rPr>
              <a:t>Lack of resourcing and skillset with Jagadish’s departure</a:t>
            </a:r>
          </a:p>
        </p:txBody>
      </p:sp>
      <p:cxnSp>
        <p:nvCxnSpPr>
          <p:cNvPr id="10" name="Straight Connector 9">
            <a:extLst>
              <a:ext uri="{FF2B5EF4-FFF2-40B4-BE49-F238E27FC236}">
                <a16:creationId xmlns:a16="http://schemas.microsoft.com/office/drawing/2014/main" id="{72F7565E-B682-DD43-5B15-7BF1DE2BB1CC}"/>
              </a:ext>
            </a:extLst>
          </p:cNvPr>
          <p:cNvCxnSpPr>
            <a:cxnSpLocks/>
          </p:cNvCxnSpPr>
          <p:nvPr/>
        </p:nvCxnSpPr>
        <p:spPr>
          <a:xfrm>
            <a:off x="231023" y="5118752"/>
            <a:ext cx="0" cy="84334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4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65EB26-468B-69B3-B7DE-308D52FFD1A8}"/>
              </a:ext>
            </a:extLst>
          </p:cNvPr>
          <p:cNvSpPr>
            <a:spLocks noGrp="1"/>
          </p:cNvSpPr>
          <p:nvPr>
            <p:ph type="body" sz="quarter" idx="34"/>
          </p:nvPr>
        </p:nvSpPr>
        <p:spPr/>
        <p:txBody>
          <a:bodyPr/>
          <a:lstStyle/>
          <a:p>
            <a:r>
              <a:rPr lang="en-US"/>
              <a:t>Appendix</a:t>
            </a:r>
          </a:p>
        </p:txBody>
      </p:sp>
      <p:sp>
        <p:nvSpPr>
          <p:cNvPr id="3" name="Slide Number Placeholder 2">
            <a:extLst>
              <a:ext uri="{FF2B5EF4-FFF2-40B4-BE49-F238E27FC236}">
                <a16:creationId xmlns:a16="http://schemas.microsoft.com/office/drawing/2014/main" id="{EE4D51EF-7364-58F1-84D2-4F657C4B9B46}"/>
              </a:ext>
            </a:extLst>
          </p:cNvPr>
          <p:cNvSpPr>
            <a:spLocks noGrp="1"/>
          </p:cNvSpPr>
          <p:nvPr>
            <p:ph type="sldNum" sz="quarter" idx="4"/>
          </p:nvPr>
        </p:nvSpPr>
        <p:spPr/>
        <p:txBody>
          <a:bodyPr/>
          <a:lstStyle/>
          <a:p>
            <a:fld id="{2E360866-88D1-432E-9E63-D3B7109A7F7E}" type="slidenum">
              <a:rPr lang="en-US" smtClean="0"/>
              <a:t>6</a:t>
            </a:fld>
            <a:endParaRPr lang="en-US"/>
          </a:p>
        </p:txBody>
      </p:sp>
    </p:spTree>
    <p:extLst>
      <p:ext uri="{BB962C8B-B14F-4D97-AF65-F5344CB8AC3E}">
        <p14:creationId xmlns:p14="http://schemas.microsoft.com/office/powerpoint/2010/main" val="197635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42826D-F3E9-5026-744C-D52C4ED835D0}"/>
              </a:ext>
            </a:extLst>
          </p:cNvPr>
          <p:cNvSpPr>
            <a:spLocks noGrp="1"/>
          </p:cNvSpPr>
          <p:nvPr>
            <p:ph type="body" sz="quarter" idx="11"/>
          </p:nvPr>
        </p:nvSpPr>
        <p:spPr/>
        <p:txBody>
          <a:bodyPr/>
          <a:lstStyle/>
          <a:p>
            <a:endParaRPr lang="en-US"/>
          </a:p>
        </p:txBody>
      </p:sp>
      <p:sp>
        <p:nvSpPr>
          <p:cNvPr id="3" name="Slide Number Placeholder 2">
            <a:extLst>
              <a:ext uri="{FF2B5EF4-FFF2-40B4-BE49-F238E27FC236}">
                <a16:creationId xmlns:a16="http://schemas.microsoft.com/office/drawing/2014/main" id="{AE98820C-19AC-84A1-45E4-2679DB573198}"/>
              </a:ext>
            </a:extLst>
          </p:cNvPr>
          <p:cNvSpPr>
            <a:spLocks noGrp="1"/>
          </p:cNvSpPr>
          <p:nvPr>
            <p:ph type="sldNum" sz="quarter" idx="10"/>
          </p:nvPr>
        </p:nvSpPr>
        <p:spPr/>
        <p:txBody>
          <a:bodyPr/>
          <a:lstStyle/>
          <a:p>
            <a:fld id="{2E360866-88D1-432E-9E63-D3B7109A7F7E}" type="slidenum">
              <a:rPr lang="en-US" smtClean="0"/>
              <a:t>7</a:t>
            </a:fld>
            <a:endParaRPr lang="en-US"/>
          </a:p>
        </p:txBody>
      </p:sp>
    </p:spTree>
    <p:extLst>
      <p:ext uri="{BB962C8B-B14F-4D97-AF65-F5344CB8AC3E}">
        <p14:creationId xmlns:p14="http://schemas.microsoft.com/office/powerpoint/2010/main" val="120162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08FC3C-E2C3-B828-B69F-202EB9667A58}"/>
              </a:ext>
            </a:extLst>
          </p:cNvPr>
          <p:cNvSpPr>
            <a:spLocks noGrp="1"/>
          </p:cNvSpPr>
          <p:nvPr>
            <p:ph type="sldNum" sz="quarter" idx="10"/>
          </p:nvPr>
        </p:nvSpPr>
        <p:spPr/>
        <p:txBody>
          <a:bodyPr/>
          <a:lstStyle/>
          <a:p>
            <a:fld id="{2E360866-88D1-432E-9E63-D3B7109A7F7E}" type="slidenum">
              <a:rPr lang="en-US" smtClean="0"/>
              <a:t>8</a:t>
            </a:fld>
            <a:endParaRPr lang="en-US"/>
          </a:p>
        </p:txBody>
      </p:sp>
    </p:spTree>
    <p:extLst>
      <p:ext uri="{BB962C8B-B14F-4D97-AF65-F5344CB8AC3E}">
        <p14:creationId xmlns:p14="http://schemas.microsoft.com/office/powerpoint/2010/main" val="2157561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 name="MM_PRESENTATION_STAMP" val="DRAFT"/>
</p:tagLst>
</file>

<file path=ppt/tags/tag10.xml><?xml version="1.0" encoding="utf-8"?>
<p:tagLst xmlns:a="http://schemas.openxmlformats.org/drawingml/2006/main" xmlns:r="http://schemas.openxmlformats.org/officeDocument/2006/relationships" xmlns:p="http://schemas.openxmlformats.org/presentationml/2006/main">
  <p:tag name="MM_SLIDE_TYPE" val="4"/>
</p:tagLst>
</file>

<file path=ppt/tags/tag100.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1.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2.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3.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4.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6.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7.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8.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09.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xml><?xml version="1.0" encoding="utf-8"?>
<p:tagLst xmlns:a="http://schemas.openxmlformats.org/drawingml/2006/main" xmlns:r="http://schemas.openxmlformats.org/officeDocument/2006/relationships" xmlns:p="http://schemas.openxmlformats.org/presentationml/2006/main">
  <p:tag name="MM_SLIDE_TYPE" val="4"/>
</p:tagLst>
</file>

<file path=ppt/tags/tag110.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1.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2.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3.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4.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6.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7.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8.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19.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2.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20.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21.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22.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23.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24.xml><?xml version="1.0" encoding="utf-8"?>
<p:tagLst xmlns:a="http://schemas.openxmlformats.org/drawingml/2006/main" xmlns:r="http://schemas.openxmlformats.org/officeDocument/2006/relationships" xmlns:p="http://schemas.openxmlformats.org/presentationml/2006/main">
  <p:tag name="MM_SLIDE_TYPE" val="6"/>
</p:tagLst>
</file>

<file path=ppt/tags/tag12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26.xml><?xml version="1.0" encoding="utf-8"?>
<p:tagLst xmlns:a="http://schemas.openxmlformats.org/drawingml/2006/main" xmlns:r="http://schemas.openxmlformats.org/officeDocument/2006/relationships" xmlns:p="http://schemas.openxmlformats.org/presentationml/2006/main">
  <p:tag name="MM_SLIDE_TYPE" val="6"/>
</p:tagLst>
</file>

<file path=ppt/tags/tag127.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28.xml><?xml version="1.0" encoding="utf-8"?>
<p:tagLst xmlns:a="http://schemas.openxmlformats.org/drawingml/2006/main" xmlns:r="http://schemas.openxmlformats.org/officeDocument/2006/relationships" xmlns:p="http://schemas.openxmlformats.org/presentationml/2006/main">
  <p:tag name="MM_SLIDE_TYPE" val="5"/>
</p:tagLst>
</file>

<file path=ppt/tags/tag129.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3.xml><?xml version="1.0" encoding="utf-8"?>
<p:tagLst xmlns:a="http://schemas.openxmlformats.org/drawingml/2006/main" xmlns:r="http://schemas.openxmlformats.org/officeDocument/2006/relationships" xmlns:p="http://schemas.openxmlformats.org/presentationml/2006/main">
  <p:tag name="MM_SLIDE_TYPE" val="2"/>
</p:tagLst>
</file>

<file path=ppt/tags/tag130.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4.xml><?xml version="1.0" encoding="utf-8"?>
<p:tagLst xmlns:a="http://schemas.openxmlformats.org/drawingml/2006/main" xmlns:r="http://schemas.openxmlformats.org/officeDocument/2006/relationships" xmlns:p="http://schemas.openxmlformats.org/presentationml/2006/main">
  <p:tag name="MM_SLIDE_TYPE" val="2"/>
</p:tagLst>
</file>

<file path=ppt/tags/tag1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16.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MM_SLIDE_TYPE" val="6"/>
</p:tagLst>
</file>

<file path=ppt/tags/tag18.xml><?xml version="1.0" encoding="utf-8"?>
<p:tagLst xmlns:a="http://schemas.openxmlformats.org/drawingml/2006/main" xmlns:r="http://schemas.openxmlformats.org/officeDocument/2006/relationships" xmlns:p="http://schemas.openxmlformats.org/presentationml/2006/main">
  <p:tag name="MM_SLIDE_TYPE" val="6"/>
</p:tagLst>
</file>

<file path=ppt/tags/tag19.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HAPE_TYPE" val="STAMP"/>
</p:tagLst>
</file>

<file path=ppt/tags/tag20.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21.xml><?xml version="1.0" encoding="utf-8"?>
<p:tagLst xmlns:a="http://schemas.openxmlformats.org/drawingml/2006/main" xmlns:r="http://schemas.openxmlformats.org/officeDocument/2006/relationships" xmlns:p="http://schemas.openxmlformats.org/presentationml/2006/main">
  <p:tag name="MM_SLIDE_TYPE" val="6"/>
</p:tagLst>
</file>

<file path=ppt/tags/tag22.xml><?xml version="1.0" encoding="utf-8"?>
<p:tagLst xmlns:a="http://schemas.openxmlformats.org/drawingml/2006/main" xmlns:r="http://schemas.openxmlformats.org/officeDocument/2006/relationships" xmlns:p="http://schemas.openxmlformats.org/presentationml/2006/main">
  <p:tag name="MM_SLIDE_TYPE" val="6"/>
</p:tagLst>
</file>

<file path=ppt/tags/tag23.xml><?xml version="1.0" encoding="utf-8"?>
<p:tagLst xmlns:a="http://schemas.openxmlformats.org/drawingml/2006/main" xmlns:r="http://schemas.openxmlformats.org/officeDocument/2006/relationships" xmlns:p="http://schemas.openxmlformats.org/presentationml/2006/main">
  <p:tag name="MM_SLIDE_TYPE" val="6"/>
</p:tagLst>
</file>

<file path=ppt/tags/tag24.xml><?xml version="1.0" encoding="utf-8"?>
<p:tagLst xmlns:a="http://schemas.openxmlformats.org/drawingml/2006/main" xmlns:r="http://schemas.openxmlformats.org/officeDocument/2006/relationships" xmlns:p="http://schemas.openxmlformats.org/presentationml/2006/main">
  <p:tag name="MM_SLIDE_TYPE" val="6"/>
</p:tagLst>
</file>

<file path=ppt/tags/tag2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26.xml><?xml version="1.0" encoding="utf-8"?>
<p:tagLst xmlns:a="http://schemas.openxmlformats.org/drawingml/2006/main" xmlns:r="http://schemas.openxmlformats.org/officeDocument/2006/relationships" xmlns:p="http://schemas.openxmlformats.org/presentationml/2006/main">
  <p:tag name="MM_SLIDE_TYPE" val="6"/>
</p:tagLst>
</file>

<file path=ppt/tags/tag27.xml><?xml version="1.0" encoding="utf-8"?>
<p:tagLst xmlns:a="http://schemas.openxmlformats.org/drawingml/2006/main" xmlns:r="http://schemas.openxmlformats.org/officeDocument/2006/relationships" xmlns:p="http://schemas.openxmlformats.org/presentationml/2006/main">
  <p:tag name="MM_SLIDE_TYPE" val="4"/>
</p:tagLst>
</file>

<file path=ppt/tags/tag28.xml><?xml version="1.0" encoding="utf-8"?>
<p:tagLst xmlns:a="http://schemas.openxmlformats.org/drawingml/2006/main" xmlns:r="http://schemas.openxmlformats.org/officeDocument/2006/relationships" xmlns:p="http://schemas.openxmlformats.org/presentationml/2006/main">
  <p:tag name="MM_SLIDE_TYPE" val="6"/>
</p:tagLst>
</file>

<file path=ppt/tags/tag29.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LINKED_SHAPE" val="MLNKe4fbe05184b64d58a5a8d32fa2b7f137"/>
  <p:tag name="TBGORIGWIDTH" val="658.08"/>
  <p:tag name="TBGORIGHEIGHT" val="239.6"/>
  <p:tag name="TBGORIGTOP" val="10.82504"/>
  <p:tag name="TBGORIGLEFT" val="18"/>
</p:tagLst>
</file>

<file path=ppt/tags/tag30.xml><?xml version="1.0" encoding="utf-8"?>
<p:tagLst xmlns:a="http://schemas.openxmlformats.org/drawingml/2006/main" xmlns:r="http://schemas.openxmlformats.org/officeDocument/2006/relationships" xmlns:p="http://schemas.openxmlformats.org/presentationml/2006/main">
  <p:tag name="MM_SLIDE_TYPE" val="6"/>
</p:tagLst>
</file>

<file path=ppt/tags/tag31.xml><?xml version="1.0" encoding="utf-8"?>
<p:tagLst xmlns:a="http://schemas.openxmlformats.org/drawingml/2006/main" xmlns:r="http://schemas.openxmlformats.org/officeDocument/2006/relationships" xmlns:p="http://schemas.openxmlformats.org/presentationml/2006/main">
  <p:tag name="MM_SLIDE_TYPE" val="6"/>
</p:tagLst>
</file>

<file path=ppt/tags/tag32.xml><?xml version="1.0" encoding="utf-8"?>
<p:tagLst xmlns:a="http://schemas.openxmlformats.org/drawingml/2006/main" xmlns:r="http://schemas.openxmlformats.org/officeDocument/2006/relationships" xmlns:p="http://schemas.openxmlformats.org/presentationml/2006/main">
  <p:tag name="MM_SLIDE_TYPE" val="6"/>
</p:tagLst>
</file>

<file path=ppt/tags/tag33.xml><?xml version="1.0" encoding="utf-8"?>
<p:tagLst xmlns:a="http://schemas.openxmlformats.org/drawingml/2006/main" xmlns:r="http://schemas.openxmlformats.org/officeDocument/2006/relationships" xmlns:p="http://schemas.openxmlformats.org/presentationml/2006/main">
  <p:tag name="MM_SLIDE_TYPE" val="6"/>
</p:tagLst>
</file>

<file path=ppt/tags/tag34.xml><?xml version="1.0" encoding="utf-8"?>
<p:tagLst xmlns:a="http://schemas.openxmlformats.org/drawingml/2006/main" xmlns:r="http://schemas.openxmlformats.org/officeDocument/2006/relationships" xmlns:p="http://schemas.openxmlformats.org/presentationml/2006/main">
  <p:tag name="MM_SLIDE_TYPE" val="6"/>
</p:tagLst>
</file>

<file path=ppt/tags/tag3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36.xml><?xml version="1.0" encoding="utf-8"?>
<p:tagLst xmlns:a="http://schemas.openxmlformats.org/drawingml/2006/main" xmlns:r="http://schemas.openxmlformats.org/officeDocument/2006/relationships" xmlns:p="http://schemas.openxmlformats.org/presentationml/2006/main">
  <p:tag name="MM_SLIDE_TYPE" val="6"/>
</p:tagLst>
</file>

<file path=ppt/tags/tag37.xml><?xml version="1.0" encoding="utf-8"?>
<p:tagLst xmlns:a="http://schemas.openxmlformats.org/drawingml/2006/main" xmlns:r="http://schemas.openxmlformats.org/officeDocument/2006/relationships" xmlns:p="http://schemas.openxmlformats.org/presentationml/2006/main">
  <p:tag name="MM_SLIDE_TYPE" val="4"/>
</p:tagLst>
</file>

<file path=ppt/tags/tag38.xml><?xml version="1.0" encoding="utf-8"?>
<p:tagLst xmlns:a="http://schemas.openxmlformats.org/drawingml/2006/main" xmlns:r="http://schemas.openxmlformats.org/officeDocument/2006/relationships" xmlns:p="http://schemas.openxmlformats.org/presentationml/2006/main">
  <p:tag name="MM_SLIDE_TYPE" val="6"/>
</p:tagLst>
</file>

<file path=ppt/tags/tag39.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1"/>
</p:tagLst>
</file>

<file path=ppt/tags/tag40.xml><?xml version="1.0" encoding="utf-8"?>
<p:tagLst xmlns:a="http://schemas.openxmlformats.org/drawingml/2006/main" xmlns:r="http://schemas.openxmlformats.org/officeDocument/2006/relationships" xmlns:p="http://schemas.openxmlformats.org/presentationml/2006/main">
  <p:tag name="MM_SLIDE_TYPE" val="6"/>
</p:tagLst>
</file>

<file path=ppt/tags/tag41.xml><?xml version="1.0" encoding="utf-8"?>
<p:tagLst xmlns:a="http://schemas.openxmlformats.org/drawingml/2006/main" xmlns:r="http://schemas.openxmlformats.org/officeDocument/2006/relationships" xmlns:p="http://schemas.openxmlformats.org/presentationml/2006/main">
  <p:tag name="MM_SLIDE_TYPE" val="6"/>
</p:tagLst>
</file>

<file path=ppt/tags/tag42.xml><?xml version="1.0" encoding="utf-8"?>
<p:tagLst xmlns:a="http://schemas.openxmlformats.org/drawingml/2006/main" xmlns:r="http://schemas.openxmlformats.org/officeDocument/2006/relationships" xmlns:p="http://schemas.openxmlformats.org/presentationml/2006/main">
  <p:tag name="MM_SLIDE_TYPE" val="6"/>
</p:tagLst>
</file>

<file path=ppt/tags/tag43.xml><?xml version="1.0" encoding="utf-8"?>
<p:tagLst xmlns:a="http://schemas.openxmlformats.org/drawingml/2006/main" xmlns:r="http://schemas.openxmlformats.org/officeDocument/2006/relationships" xmlns:p="http://schemas.openxmlformats.org/presentationml/2006/main">
  <p:tag name="MM_SLIDE_TYPE" val="6"/>
</p:tagLst>
</file>

<file path=ppt/tags/tag44.xml><?xml version="1.0" encoding="utf-8"?>
<p:tagLst xmlns:a="http://schemas.openxmlformats.org/drawingml/2006/main" xmlns:r="http://schemas.openxmlformats.org/officeDocument/2006/relationships" xmlns:p="http://schemas.openxmlformats.org/presentationml/2006/main">
  <p:tag name="MM_SLIDE_TYPE" val="6"/>
</p:tagLst>
</file>

<file path=ppt/tags/tag4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46.xml><?xml version="1.0" encoding="utf-8"?>
<p:tagLst xmlns:a="http://schemas.openxmlformats.org/drawingml/2006/main" xmlns:r="http://schemas.openxmlformats.org/officeDocument/2006/relationships" xmlns:p="http://schemas.openxmlformats.org/presentationml/2006/main">
  <p:tag name="MM_SLIDE_TYPE" val="6"/>
</p:tagLst>
</file>

<file path=ppt/tags/tag47.xml><?xml version="1.0" encoding="utf-8"?>
<p:tagLst xmlns:a="http://schemas.openxmlformats.org/drawingml/2006/main" xmlns:r="http://schemas.openxmlformats.org/officeDocument/2006/relationships" xmlns:p="http://schemas.openxmlformats.org/presentationml/2006/main">
  <p:tag name="MM_SLIDE_TYPE" val="4"/>
</p:tagLst>
</file>

<file path=ppt/tags/tag48.xml><?xml version="1.0" encoding="utf-8"?>
<p:tagLst xmlns:a="http://schemas.openxmlformats.org/drawingml/2006/main" xmlns:r="http://schemas.openxmlformats.org/officeDocument/2006/relationships" xmlns:p="http://schemas.openxmlformats.org/presentationml/2006/main">
  <p:tag name="MM_SLIDE_TYPE" val="6"/>
</p:tagLst>
</file>

<file path=ppt/tags/tag49.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1"/>
</p:tagLst>
</file>

<file path=ppt/tags/tag50.xml><?xml version="1.0" encoding="utf-8"?>
<p:tagLst xmlns:a="http://schemas.openxmlformats.org/drawingml/2006/main" xmlns:r="http://schemas.openxmlformats.org/officeDocument/2006/relationships" xmlns:p="http://schemas.openxmlformats.org/presentationml/2006/main">
  <p:tag name="MM_SLIDE_TYPE" val="6"/>
</p:tagLst>
</file>

<file path=ppt/tags/tag51.xml><?xml version="1.0" encoding="utf-8"?>
<p:tagLst xmlns:a="http://schemas.openxmlformats.org/drawingml/2006/main" xmlns:r="http://schemas.openxmlformats.org/officeDocument/2006/relationships" xmlns:p="http://schemas.openxmlformats.org/presentationml/2006/main">
  <p:tag name="MM_SLIDE_TYPE" val="6"/>
</p:tagLst>
</file>

<file path=ppt/tags/tag52.xml><?xml version="1.0" encoding="utf-8"?>
<p:tagLst xmlns:a="http://schemas.openxmlformats.org/drawingml/2006/main" xmlns:r="http://schemas.openxmlformats.org/officeDocument/2006/relationships" xmlns:p="http://schemas.openxmlformats.org/presentationml/2006/main">
  <p:tag name="MM_SLIDE_TYPE" val="6"/>
</p:tagLst>
</file>

<file path=ppt/tags/tag53.xml><?xml version="1.0" encoding="utf-8"?>
<p:tagLst xmlns:a="http://schemas.openxmlformats.org/drawingml/2006/main" xmlns:r="http://schemas.openxmlformats.org/officeDocument/2006/relationships" xmlns:p="http://schemas.openxmlformats.org/presentationml/2006/main">
  <p:tag name="MM_SLIDE_TYPE" val="6"/>
</p:tagLst>
</file>

<file path=ppt/tags/tag54.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55.xml><?xml version="1.0" encoding="utf-8"?>
<p:tagLst xmlns:a="http://schemas.openxmlformats.org/drawingml/2006/main" xmlns:r="http://schemas.openxmlformats.org/officeDocument/2006/relationships" xmlns:p="http://schemas.openxmlformats.org/presentationml/2006/main">
  <p:tag name="MM_SLIDE_TYPE" val="6"/>
</p:tagLst>
</file>

<file path=ppt/tags/tag56.xml><?xml version="1.0" encoding="utf-8"?>
<p:tagLst xmlns:a="http://schemas.openxmlformats.org/drawingml/2006/main" xmlns:r="http://schemas.openxmlformats.org/officeDocument/2006/relationships" xmlns:p="http://schemas.openxmlformats.org/presentationml/2006/main">
  <p:tag name="MM_SLIDE_TYPE" val="4"/>
</p:tagLst>
</file>

<file path=ppt/tags/tag57.xml><?xml version="1.0" encoding="utf-8"?>
<p:tagLst xmlns:a="http://schemas.openxmlformats.org/drawingml/2006/main" xmlns:r="http://schemas.openxmlformats.org/officeDocument/2006/relationships" xmlns:p="http://schemas.openxmlformats.org/presentationml/2006/main">
  <p:tag name="MM_SLIDE_TYPE" val="6"/>
</p:tagLst>
</file>

<file path=ppt/tags/tag58.xml><?xml version="1.0" encoding="utf-8"?>
<p:tagLst xmlns:a="http://schemas.openxmlformats.org/drawingml/2006/main" xmlns:r="http://schemas.openxmlformats.org/officeDocument/2006/relationships" xmlns:p="http://schemas.openxmlformats.org/presentationml/2006/main">
  <p:tag name="MM_SLIDE_TYPE" val="6"/>
</p:tagLst>
</file>

<file path=ppt/tags/tag59.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60.xml><?xml version="1.0" encoding="utf-8"?>
<p:tagLst xmlns:a="http://schemas.openxmlformats.org/drawingml/2006/main" xmlns:r="http://schemas.openxmlformats.org/officeDocument/2006/relationships" xmlns:p="http://schemas.openxmlformats.org/presentationml/2006/main">
  <p:tag name="MM_SLIDE_TYPE" val="6"/>
</p:tagLst>
</file>

<file path=ppt/tags/tag61.xml><?xml version="1.0" encoding="utf-8"?>
<p:tagLst xmlns:a="http://schemas.openxmlformats.org/drawingml/2006/main" xmlns:r="http://schemas.openxmlformats.org/officeDocument/2006/relationships" xmlns:p="http://schemas.openxmlformats.org/presentationml/2006/main">
  <p:tag name="MM_SLIDE_TYPE" val="6"/>
</p:tagLst>
</file>

<file path=ppt/tags/tag62.xml><?xml version="1.0" encoding="utf-8"?>
<p:tagLst xmlns:a="http://schemas.openxmlformats.org/drawingml/2006/main" xmlns:r="http://schemas.openxmlformats.org/officeDocument/2006/relationships" xmlns:p="http://schemas.openxmlformats.org/presentationml/2006/main">
  <p:tag name="MM_SLIDE_TYPE" val="6"/>
</p:tagLst>
</file>

<file path=ppt/tags/tag63.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64.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6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66.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67.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68.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69.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7.xml><?xml version="1.0" encoding="utf-8"?>
<p:tagLst xmlns:a="http://schemas.openxmlformats.org/drawingml/2006/main" xmlns:r="http://schemas.openxmlformats.org/officeDocument/2006/relationships" xmlns:p="http://schemas.openxmlformats.org/presentationml/2006/main">
  <p:tag name="MM_SLIDE_TYPE" val="3"/>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Lst>
</file>

<file path=ppt/tags/tag71.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72.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73.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74.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7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76.xml><?xml version="1.0" encoding="utf-8"?>
<p:tagLst xmlns:a="http://schemas.openxmlformats.org/drawingml/2006/main" xmlns:r="http://schemas.openxmlformats.org/officeDocument/2006/relationships" xmlns:p="http://schemas.openxmlformats.org/presentationml/2006/main">
  <p:tag name="MM_SLIDE_TYPE" val="6"/>
</p:tagLst>
</file>

<file path=ppt/tags/tag77.xml><?xml version="1.0" encoding="utf-8"?>
<p:tagLst xmlns:a="http://schemas.openxmlformats.org/drawingml/2006/main" xmlns:r="http://schemas.openxmlformats.org/officeDocument/2006/relationships" xmlns:p="http://schemas.openxmlformats.org/presentationml/2006/main">
  <p:tag name="MM_SLIDE_TYPE" val="6"/>
</p:tagLst>
</file>

<file path=ppt/tags/tag78.xml><?xml version="1.0" encoding="utf-8"?>
<p:tagLst xmlns:a="http://schemas.openxmlformats.org/drawingml/2006/main" xmlns:r="http://schemas.openxmlformats.org/officeDocument/2006/relationships" xmlns:p="http://schemas.openxmlformats.org/presentationml/2006/main">
  <p:tag name="MM_SLIDE_TYPE" val="6"/>
</p:tagLst>
</file>

<file path=ppt/tags/tag79.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3"/>
</p:tagLst>
</file>

<file path=ppt/tags/tag80.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81.xml><?xml version="1.0" encoding="utf-8"?>
<p:tagLst xmlns:a="http://schemas.openxmlformats.org/drawingml/2006/main" xmlns:r="http://schemas.openxmlformats.org/officeDocument/2006/relationships" xmlns:p="http://schemas.openxmlformats.org/presentationml/2006/main">
  <p:tag name="MM_SLIDE_TYPE" val="6"/>
</p:tagLst>
</file>

<file path=ppt/tags/tag82.xml><?xml version="1.0" encoding="utf-8"?>
<p:tagLst xmlns:a="http://schemas.openxmlformats.org/drawingml/2006/main" xmlns:r="http://schemas.openxmlformats.org/officeDocument/2006/relationships" xmlns:p="http://schemas.openxmlformats.org/presentationml/2006/main">
  <p:tag name="MM_SLIDE_TYPE" val="6"/>
</p:tagLst>
</file>

<file path=ppt/tags/tag83.xml><?xml version="1.0" encoding="utf-8"?>
<p:tagLst xmlns:a="http://schemas.openxmlformats.org/drawingml/2006/main" xmlns:r="http://schemas.openxmlformats.org/officeDocument/2006/relationships" xmlns:p="http://schemas.openxmlformats.org/presentationml/2006/main">
  <p:tag name="MM_SLIDE_TYPE" val="6"/>
</p:tagLst>
</file>

<file path=ppt/tags/tag84.xml><?xml version="1.0" encoding="utf-8"?>
<p:tagLst xmlns:a="http://schemas.openxmlformats.org/drawingml/2006/main" xmlns:r="http://schemas.openxmlformats.org/officeDocument/2006/relationships" xmlns:p="http://schemas.openxmlformats.org/presentationml/2006/main">
  <p:tag name="MM_SLIDE_TYPE" val="6"/>
</p:tagLst>
</file>

<file path=ppt/tags/tag8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86.xml><?xml version="1.0" encoding="utf-8"?>
<p:tagLst xmlns:a="http://schemas.openxmlformats.org/drawingml/2006/main" xmlns:r="http://schemas.openxmlformats.org/officeDocument/2006/relationships" xmlns:p="http://schemas.openxmlformats.org/presentationml/2006/main">
  <p:tag name="MM_SLIDE_TYPE" val="6"/>
</p:tagLst>
</file>

<file path=ppt/tags/tag87.xml><?xml version="1.0" encoding="utf-8"?>
<p:tagLst xmlns:a="http://schemas.openxmlformats.org/drawingml/2006/main" xmlns:r="http://schemas.openxmlformats.org/officeDocument/2006/relationships" xmlns:p="http://schemas.openxmlformats.org/presentationml/2006/main">
  <p:tag name="MM_SLIDE_TYPE" val="6"/>
</p:tagLst>
</file>

<file path=ppt/tags/tag88.xml><?xml version="1.0" encoding="utf-8"?>
<p:tagLst xmlns:a="http://schemas.openxmlformats.org/drawingml/2006/main" xmlns:r="http://schemas.openxmlformats.org/officeDocument/2006/relationships" xmlns:p="http://schemas.openxmlformats.org/presentationml/2006/main">
  <p:tag name="MM_SLIDE_TYPE" val="6"/>
</p:tagLst>
</file>

<file path=ppt/tags/tag89.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90.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91.xml><?xml version="1.0" encoding="utf-8"?>
<p:tagLst xmlns:a="http://schemas.openxmlformats.org/drawingml/2006/main" xmlns:r="http://schemas.openxmlformats.org/officeDocument/2006/relationships" xmlns:p="http://schemas.openxmlformats.org/presentationml/2006/main">
  <p:tag name="MM_SLIDE_TYPE" val="6"/>
</p:tagLst>
</file>

<file path=ppt/tags/tag92.xml><?xml version="1.0" encoding="utf-8"?>
<p:tagLst xmlns:a="http://schemas.openxmlformats.org/drawingml/2006/main" xmlns:r="http://schemas.openxmlformats.org/officeDocument/2006/relationships" xmlns:p="http://schemas.openxmlformats.org/presentationml/2006/main">
  <p:tag name="MM_SLIDE_TYPE" val="6"/>
</p:tagLst>
</file>

<file path=ppt/tags/tag93.xml><?xml version="1.0" encoding="utf-8"?>
<p:tagLst xmlns:a="http://schemas.openxmlformats.org/drawingml/2006/main" xmlns:r="http://schemas.openxmlformats.org/officeDocument/2006/relationships" xmlns:p="http://schemas.openxmlformats.org/presentationml/2006/main">
  <p:tag name="MM_SLIDE_TYPE" val="6"/>
</p:tagLst>
</file>

<file path=ppt/tags/tag94.xml><?xml version="1.0" encoding="utf-8"?>
<p:tagLst xmlns:a="http://schemas.openxmlformats.org/drawingml/2006/main" xmlns:r="http://schemas.openxmlformats.org/officeDocument/2006/relationships" xmlns:p="http://schemas.openxmlformats.org/presentationml/2006/main">
  <p:tag name="MM_SLIDE_TYPE" val="6"/>
</p:tagLst>
</file>

<file path=ppt/tags/tag95.xml><?xml version="1.0" encoding="utf-8"?>
<p:tagLst xmlns:a="http://schemas.openxmlformats.org/drawingml/2006/main" xmlns:r="http://schemas.openxmlformats.org/officeDocument/2006/relationships" xmlns:p="http://schemas.openxmlformats.org/presentationml/2006/main">
  <p:tag name="MM_SHAPE_TYPE" val="STAMP"/>
  <p:tag name="MASTERSHAPE_ID" val="8"/>
</p:tagLst>
</file>

<file path=ppt/tags/tag96.xml><?xml version="1.0" encoding="utf-8"?>
<p:tagLst xmlns:a="http://schemas.openxmlformats.org/drawingml/2006/main" xmlns:r="http://schemas.openxmlformats.org/officeDocument/2006/relationships" xmlns:p="http://schemas.openxmlformats.org/presentationml/2006/main">
  <p:tag name="MM_SLIDE_TYPE" val="6"/>
</p:tagLst>
</file>

<file path=ppt/tags/tag97.xml><?xml version="1.0" encoding="utf-8"?>
<p:tagLst xmlns:a="http://schemas.openxmlformats.org/drawingml/2006/main" xmlns:r="http://schemas.openxmlformats.org/officeDocument/2006/relationships" xmlns:p="http://schemas.openxmlformats.org/presentationml/2006/main">
  <p:tag name="MM_SLIDE_TYPE" val="6"/>
</p:tagLst>
</file>

<file path=ppt/tags/tag98.xml><?xml version="1.0" encoding="utf-8"?>
<p:tagLst xmlns:a="http://schemas.openxmlformats.org/drawingml/2006/main" xmlns:r="http://schemas.openxmlformats.org/officeDocument/2006/relationships" xmlns:p="http://schemas.openxmlformats.org/presentationml/2006/main">
  <p:tag name="MM_SLIDE_TYPE" val="6"/>
</p:tagLst>
</file>

<file path=ppt/tags/tag9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_NEW PJT">
  <a:themeElements>
    <a:clrScheme name="PJT New">
      <a:dk1>
        <a:sysClr val="windowText" lastClr="000000"/>
      </a:dk1>
      <a:lt1>
        <a:sysClr val="window" lastClr="FFFFFF"/>
      </a:lt1>
      <a:dk2>
        <a:srgbClr val="000000"/>
      </a:dk2>
      <a:lt2>
        <a:srgbClr val="EEECE1"/>
      </a:lt2>
      <a:accent1>
        <a:srgbClr val="0032BE"/>
      </a:accent1>
      <a:accent2>
        <a:srgbClr val="5CBDFF"/>
      </a:accent2>
      <a:accent3>
        <a:srgbClr val="8CC740"/>
      </a:accent3>
      <a:accent4>
        <a:srgbClr val="4D3094"/>
      </a:accent4>
      <a:accent5>
        <a:srgbClr val="F78230"/>
      </a:accent5>
      <a:accent6>
        <a:srgbClr val="1A1A52"/>
      </a:accent6>
      <a:hlink>
        <a:srgbClr val="5CBDFF"/>
      </a:hlink>
      <a:folHlink>
        <a:srgbClr val="800080"/>
      </a:folHlink>
    </a:clrScheme>
    <a:fontScheme name="PJT">
      <a:majorFont>
        <a:latin typeface="PJT Sans"/>
        <a:ea typeface=""/>
        <a:cs typeface=""/>
      </a:majorFont>
      <a:minorFont>
        <a:latin typeface="PJ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5361">
          <a:noFill/>
        </a:ln>
      </a:spPr>
      <a:bodyPr wrap="square" lIns="0" tIns="0" rIns="0" bIns="0" rtlCol="0" anchor="ctr"/>
      <a:lstStyle>
        <a:defPPr algn="ctr">
          <a:defRPr sz="1100" b="1" dirty="0" err="1" smtClean="0">
            <a:solidFill>
              <a:schemeClr val="bg1"/>
            </a:solidFill>
            <a:latin typeface="PJT Sans" panose="020B0004030202000304" pitchFamily="34" charset="0"/>
          </a:defRPr>
        </a:defPPr>
      </a:lst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100" dirty="0" err="1" smtClean="0"/>
        </a:defPPr>
      </a:lstStyle>
    </a:txDef>
  </a:objectDefaults>
  <a:extraClrSchemeLst/>
  <a:extLst>
    <a:ext uri="{05A4C25C-085E-4340-85A3-A5531E510DB2}">
      <thm15:themeFamily xmlns:thm15="http://schemas.microsoft.com/office/thememl/2012/main" name="PJT Partners" id="{2100E918-0E10-4A60-90D8-5A79672BFCC5}" vid="{F2A7922F-1E0E-4B2D-B28A-0F855C659C8E}"/>
    </a:ext>
  </a:extLst>
</a:theme>
</file>

<file path=docProps/app.xml><?xml version="1.0" encoding="utf-8"?>
<Properties xmlns="http://schemas.openxmlformats.org/officeDocument/2006/extended-properties" xmlns:vt="http://schemas.openxmlformats.org/officeDocument/2006/docPropsVTypes">
  <Template>PJT Partners</Template>
  <TotalTime>464</TotalTime>
  <Words>760</Words>
  <Application>Microsoft Office PowerPoint</Application>
  <PresentationFormat>Widescreen</PresentationFormat>
  <Paragraphs>212</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Courier New</vt:lpstr>
      <vt:lpstr>PJT Sans</vt:lpstr>
      <vt:lpstr>Sero Offc Extralight</vt:lpstr>
      <vt:lpstr>Sero Offc Light</vt:lpstr>
      <vt:lpstr>SeroPro</vt:lpstr>
      <vt:lpstr>SeroPro-Bold</vt:lpstr>
      <vt:lpstr>SeroPro-Light</vt:lpstr>
      <vt:lpstr>Wingdings</vt:lpstr>
      <vt:lpstr>_NEW PJT</vt:lpstr>
      <vt:lpstr>PowerPoint Presentation</vt:lpstr>
      <vt:lpstr>Greenfield </vt:lpstr>
      <vt:lpstr>Greenfield Timeline</vt:lpstr>
      <vt:lpstr>Greenfield Phase 1 Breakdown</vt:lpstr>
      <vt:lpstr>ENG work as it relates to Greenfield</vt:lpstr>
      <vt:lpstr>PowerPoint Presentation</vt:lpstr>
      <vt:lpstr>PowerPoint Presentation</vt:lpstr>
      <vt:lpstr>PowerPoint Presentation</vt:lpstr>
    </vt:vector>
  </TitlesOfParts>
  <Company>PJT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Kendall, Briana</dc:creator>
  <cp:lastModifiedBy>Myers, Marina</cp:lastModifiedBy>
  <cp:revision>9</cp:revision>
  <dcterms:created xsi:type="dcterms:W3CDTF">2024-05-31T19:05:17Z</dcterms:created>
  <dcterms:modified xsi:type="dcterms:W3CDTF">2024-06-04T21:46:17Z</dcterms:modified>
</cp:coreProperties>
</file>