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Merriweather Black"/>
      <p:bold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Black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80f8b509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80f8b509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980f8b509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980f8b509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56ea9e1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56ea9e1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56ea9e1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56ea9e1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6ea9e1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6ea9e1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a1963d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a1963d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1963d9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1963d9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1963d9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a1963d9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1963d9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1963d9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1963d9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a1963d9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80f8b509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80f8b509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a1963d9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a1963d9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80f8b509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80f8b509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6d76e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6d76e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56ea9e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56ea9e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980f8b509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980f8b509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80f8b509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980f8b509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980f8b509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980f8b509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980f8b509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980f8b509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58900"/>
            <a:ext cx="85206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0" y="1541400"/>
            <a:ext cx="45099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AWS Intro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Models of cloud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Global Infrastructure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Amazon Elastic compute cloud(ec2)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AMI(Amazon Machine Image)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Autoscaling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vpc(Virtual Private Cloud)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IAM(Identity Access Management)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ALB(Application Load Balancer)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NLB(Network Load Balancer)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72075" y="1110300"/>
            <a:ext cx="40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❖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AWS 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94050" y="1125750"/>
            <a:ext cx="360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Black"/>
              <a:buChar char="❖"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LINUX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294050" y="1729075"/>
            <a:ext cx="320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Linux operating system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Linux/Root Directory system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Shell scripting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Yum and apt get command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AMI(Amazon Machine Image)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0" y="665500"/>
            <a:ext cx="76887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Amazon Machine Image is a template that contains a software configuration like operating system, applications.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It is used to create virtual machine within the EC2 Instance.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We can create multiple Instances using single AMI.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The Instances keep running until we stop, terminate them.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75" y="2398400"/>
            <a:ext cx="2526882" cy="2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Autoscaling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0" y="1322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 Black"/>
              <a:buChar char="➢"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AWS Autoscaling is a service provided by Amazon Web Services(AWS) that automatically adjusts the number of Amazon Elastic Compute Cloud(EC2) instances.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 Black"/>
              <a:buChar char="➢"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In an EC2 Autoscaling group based on CloudWatch Alarms.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 Black"/>
              <a:buChar char="➢"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In Autoscaling the Instances will run Automatically based on traffic demand.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VPC(Virtual Private Cloud)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8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9200" y="1306625"/>
            <a:ext cx="76887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Black"/>
              <a:buChar char="➢"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Vpc is a service that allows users to create a private network in the AWS cloud.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Black"/>
              <a:buChar char="➢"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Vpc is a virtual network that resembles a traditional network.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Black"/>
              <a:buChar char="➢"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Vpc is the networking layer of Amazon EC2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Networking: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1. Ip address.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2. Subnets.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3.Route.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Merriweather Black"/>
                <a:ea typeface="Merriweather Black"/>
                <a:cs typeface="Merriweather Black"/>
                <a:sym typeface="Merriweather Black"/>
              </a:rPr>
              <a:t>4.Internet.</a:t>
            </a:r>
            <a:endParaRPr sz="15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Internet Gateway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0" y="535200"/>
            <a:ext cx="7688700" cy="1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➢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An Internet gateway is a virtual router that connects vpc to the internet.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➢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By default the vpc is already attached to internet gateway.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➢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If we create new vpc we have to attach internet gateway in order to access the internet.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0" y="2180700"/>
            <a:ext cx="832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❖"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NAT Gateway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2719500"/>
            <a:ext cx="805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NAT is of Network Address Translation.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NAT is to enable instances in a private subnet to connect to the internet.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➢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For creating NAT gateway we have to specify the public subnet.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IAM(Identity Access Management)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59200" y="1364900"/>
            <a:ext cx="76887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Amazon IAM is a web service that helps you securely control access to AWS resources.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With IAM we can create and manage AWS users and groups and use permissions to allow and deny their access to AWS resources.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In IAM we have 4 components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1.user.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2. Policies.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3.groups.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4.roles.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6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Application Load Balancer(ALB)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9200" y="1233775"/>
            <a:ext cx="76887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 Black"/>
              <a:buChar char="➢"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An Application Load Balancer (ALB) is a type of load balancer offered by Amazon Web Services (AWS) that distributes incoming network traffic across multiple targets, such as EC2 instances, containers, and IP addresses.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550"/>
              <a:buFont typeface="Merriweather Black"/>
              <a:buChar char="➢"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It simplifies and improves the security of the application.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2836375"/>
            <a:ext cx="835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❖"/>
            </a:pPr>
            <a:r>
              <a:rPr b="1" lang="en" sz="1900">
                <a:latin typeface="Merriweather"/>
                <a:ea typeface="Merriweather"/>
                <a:cs typeface="Merriweather"/>
                <a:sym typeface="Merriweather"/>
              </a:rPr>
              <a:t>Network Load Balancing</a:t>
            </a:r>
            <a:endParaRPr b="1"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80250" y="3313375"/>
            <a:ext cx="819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550">
                <a:solidFill>
                  <a:srgbClr val="28282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Network Load Balancing (NLB) is a method of distributing incoming requests across multiple servers so that they can be handled more efficiently.</a:t>
            </a:r>
            <a:endParaRPr sz="1550">
              <a:solidFill>
                <a:srgbClr val="28282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550"/>
              <a:buFont typeface="Merriweather Black"/>
              <a:buChar char="➢"/>
            </a:pPr>
            <a:r>
              <a:rPr lang="en" sz="1550">
                <a:solidFill>
                  <a:srgbClr val="28282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It is integrated with other popular AWS </a:t>
            </a:r>
            <a:r>
              <a:rPr lang="en" sz="1550">
                <a:solidFill>
                  <a:srgbClr val="28282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services</a:t>
            </a:r>
            <a:r>
              <a:rPr lang="en" sz="1550">
                <a:solidFill>
                  <a:srgbClr val="282829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like Autoscaling, Amazon ec2 container service.</a:t>
            </a:r>
            <a:endParaRPr sz="1550">
              <a:solidFill>
                <a:srgbClr val="282829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Linux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9200" y="1248350"/>
            <a:ext cx="76887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Linux is a unix-like, open and source and community developed operating system(os) for computers, servers, mainframes, mobile devices.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The linux os can be found in many different settings, supporting </a:t>
            </a: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different</a:t>
            </a: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 use cases.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It is used in following ways.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1.server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2.Desktop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3.Headless server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4.Appliance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5.Network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6.Software Development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7.Cloud OS.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-719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Root Directory Structure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38" y="837950"/>
            <a:ext cx="4837525" cy="414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6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Basic Linux Commands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0" y="1262925"/>
            <a:ext cx="40992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pwd(present working directory):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Used</a:t>
            </a: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 to know where we are/location.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Sudo su:used for creating root user.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Mkdir:used to create directory.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Touch:To create file.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To create multiple files we use 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Vi filename.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Nano filename.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Cat &gt;filename.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Echo” content”filename.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Printf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Rm:used to remove file.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 sz="1400">
                <a:latin typeface="Merriweather Black"/>
                <a:ea typeface="Merriweather Black"/>
                <a:cs typeface="Merriweather Black"/>
                <a:sym typeface="Merriweather Black"/>
              </a:rPr>
              <a:t>Mv: used to change filename.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696650" y="1408625"/>
            <a:ext cx="408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Ls: used to see the list of the files.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Cp: used to copy files.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Cd: used to change directory.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Chmod: used to give permissions to the file or directory.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Wc: used to see the lines count, word count, characters count.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Find-type f-name filename: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Used to find files.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Black"/>
              <a:buChar char="➢"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Find-type d-name filename: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           Used to find directory.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Shellscripting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0" y="135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 Black"/>
              <a:buChar char="➢"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Shell script is a list of commands in a computer program that is run  by Unix shell which is a command line interpreter.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 Black"/>
              <a:buChar char="➢"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The different operations performed by the shell scripts are program execution, file manipulation, and text printing. A wrapper is also a kind of shell script that creates the program environment, runs the program.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59200" y="56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AWS Introduction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9200" y="1441200"/>
            <a:ext cx="84843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 Black"/>
              <a:buChar char="➢"/>
            </a:pPr>
            <a:r>
              <a:rPr lang="en" sz="2500">
                <a:latin typeface="Merriweather Black"/>
                <a:ea typeface="Merriweather Black"/>
                <a:cs typeface="Merriweather Black"/>
                <a:sym typeface="Merriweather Black"/>
              </a:rPr>
              <a:t>The Amazon web services(AWS) are the collection of remotely computing services offer on the internet by Amazon.com here we call it as AWS.</a:t>
            </a:r>
            <a:endParaRPr sz="25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 Black"/>
              <a:buChar char="➢"/>
            </a:pPr>
            <a:r>
              <a:rPr lang="en" sz="2500">
                <a:latin typeface="Merriweather Black"/>
                <a:ea typeface="Merriweather Black"/>
                <a:cs typeface="Merriweather Black"/>
                <a:sym typeface="Merriweather Black"/>
              </a:rPr>
              <a:t>Amazon Web Services provides various services related to the networking, compute, storage.</a:t>
            </a:r>
            <a:endParaRPr sz="25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Yum and apt getcommand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1306625"/>
            <a:ext cx="76887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Char char="➢"/>
            </a:pPr>
            <a:r>
              <a:rPr lang="en" sz="2000">
                <a:latin typeface="Merriweather Black"/>
                <a:ea typeface="Merriweather Black"/>
                <a:cs typeface="Merriweather Black"/>
                <a:sym typeface="Merriweather Black"/>
              </a:rPr>
              <a:t>YUM is the primary package management tool for installing, updating, removing, and managing software packages in Red Hat Enterprise Linux.</a:t>
            </a:r>
            <a:endParaRPr sz="20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Char char="➢"/>
            </a:pPr>
            <a:r>
              <a:rPr lang="en" sz="2000">
                <a:latin typeface="Merriweather Black"/>
                <a:ea typeface="Merriweather Black"/>
                <a:cs typeface="Merriweather Black"/>
                <a:sym typeface="Merriweather Black"/>
              </a:rPr>
              <a:t>Apt-get provides a simple way to install packages from the command line.</a:t>
            </a:r>
            <a:endParaRPr sz="2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4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Models of cloud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1368350"/>
            <a:ext cx="76887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72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 Black"/>
              <a:buChar char="➢"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We have different type of clouds.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1.service models.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2.Deployment </a:t>
            </a: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models</a:t>
            </a: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557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erriweather Black"/>
              <a:buChar char="➢"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Service Models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In these model we have three type of models, they are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1.Iaas.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2.Paas.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7">
                <a:latin typeface="Merriweather Black"/>
                <a:ea typeface="Merriweather Black"/>
                <a:cs typeface="Merriweather Black"/>
                <a:sym typeface="Merriweather Black"/>
              </a:rPr>
              <a:t>3.Saas.</a:t>
            </a:r>
            <a:endParaRPr sz="8007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Global Infrastructure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0" y="1262900"/>
            <a:ext cx="76887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2000">
                <a:latin typeface="Merriweather Black"/>
                <a:ea typeface="Merriweather Black"/>
                <a:cs typeface="Merriweather Black"/>
                <a:sym typeface="Merriweather Black"/>
              </a:rPr>
              <a:t>Region:</a:t>
            </a: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 AWS region is a geographical area consisting of multiple availability zones. 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It is used to host and run services and resources like Amazon Elastic compute cloud(ec2)instances, Amazon simple storage service(S3) bucket.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Each region is completely </a:t>
            </a: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independent</a:t>
            </a: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 and has its own set of services and resources.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 Black"/>
              <a:buChar char="➢"/>
            </a:pPr>
            <a:r>
              <a:rPr lang="en" sz="1600">
                <a:latin typeface="Merriweather Black"/>
                <a:ea typeface="Merriweather Black"/>
                <a:cs typeface="Merriweather Black"/>
                <a:sym typeface="Merriweather Black"/>
              </a:rPr>
              <a:t>AWS current has regions  in North America, South America, Europe, Asia, and Australia.</a:t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1277475"/>
            <a:ext cx="76887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Char char="➢"/>
            </a:pPr>
            <a:r>
              <a:rPr lang="en" sz="3265">
                <a:latin typeface="Merriweather Black"/>
                <a:ea typeface="Merriweather Black"/>
                <a:cs typeface="Merriweather Black"/>
                <a:sym typeface="Merriweather Black"/>
              </a:rPr>
              <a:t>Availability Zones(AZ):</a:t>
            </a:r>
            <a:r>
              <a:rPr lang="en" sz="2000"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r>
              <a:rPr lang="en" sz="2208">
                <a:latin typeface="Merriweather Black"/>
                <a:ea typeface="Merriweather Black"/>
                <a:cs typeface="Merriweather Black"/>
                <a:sym typeface="Merriweather Black"/>
              </a:rPr>
              <a:t>It is a single Data center or group of data centres in region.</a:t>
            </a:r>
            <a:endParaRPr sz="2208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8815" lvl="0" marL="457200" rtl="0" algn="l">
              <a:spcBef>
                <a:spcPts val="0"/>
              </a:spcBef>
              <a:spcAft>
                <a:spcPts val="0"/>
              </a:spcAft>
              <a:buSzPts val="2208"/>
              <a:buFont typeface="Merriweather Black"/>
              <a:buChar char="➢"/>
            </a:pPr>
            <a:r>
              <a:rPr lang="en" sz="2208">
                <a:latin typeface="Merriweather Black"/>
                <a:ea typeface="Merriweather Black"/>
                <a:cs typeface="Merriweather Black"/>
                <a:sym typeface="Merriweather Black"/>
              </a:rPr>
              <a:t>In AZ the Data centres are located in many miles apart from each other within a distance of 100 km or 60 miles from each other.</a:t>
            </a:r>
            <a:endParaRPr sz="2208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8815" lvl="0" marL="457200" rtl="0" algn="l">
              <a:spcBef>
                <a:spcPts val="0"/>
              </a:spcBef>
              <a:spcAft>
                <a:spcPts val="0"/>
              </a:spcAft>
              <a:buSzPts val="2208"/>
              <a:buFont typeface="Merriweather Black"/>
              <a:buChar char="➢"/>
            </a:pPr>
            <a:r>
              <a:rPr lang="en" sz="2208">
                <a:latin typeface="Merriweather Black"/>
                <a:ea typeface="Merriweather Black"/>
                <a:cs typeface="Merriweather Black"/>
                <a:sym typeface="Merriweather Black"/>
              </a:rPr>
              <a:t>Multiple AZ are usually available to protect from natural disasters or data outages.</a:t>
            </a:r>
            <a:endParaRPr sz="2208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0" y="68100"/>
            <a:ext cx="76887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4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Font typeface="Merriweather"/>
              <a:buChar char="❖"/>
            </a:pP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Iaas(Infrastructure as service)</a:t>
            </a:r>
            <a:endParaRPr b="1" sz="1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94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Font typeface="Merriweather"/>
              <a:buChar char="➢"/>
            </a:pP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Iaas is also called as “Hardware as a service”(Haas).</a:t>
            </a:r>
            <a:endParaRPr b="1" sz="1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94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Font typeface="Merriweather"/>
              <a:buChar char="➢"/>
            </a:pP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It is one the layer in cloud computing, it provides computing infrastructures and physical or virtual machines and other resources like load balancer, ip </a:t>
            </a: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address</a:t>
            </a: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, network etc…</a:t>
            </a:r>
            <a:endParaRPr b="1" sz="1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94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Font typeface="Merriweather"/>
              <a:buChar char="➢"/>
            </a:pPr>
            <a:r>
              <a:rPr b="1" lang="en" sz="1587">
                <a:latin typeface="Merriweather"/>
                <a:ea typeface="Merriweather"/>
                <a:cs typeface="Merriweather"/>
                <a:sym typeface="Merriweather"/>
              </a:rPr>
              <a:t>Ex: Amazon Ec2, window Azure etc..</a:t>
            </a:r>
            <a:endParaRPr b="1" sz="1587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10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0" y="1860300"/>
            <a:ext cx="839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paas(Platform as service)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Paas provides runtime environment. It allows programmers to easily create, test, run and deploy web applications.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Ex: Google cloud, IBM cloud, AWS Elastic beanstalk.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16575" y="3192025"/>
            <a:ext cx="6479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Saas(Software as service)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Saas is also called as On “Demand Software”.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It allows the users to connect and use cloud based apps on the internet.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Ex: Gmail, Google apps.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75" y="749825"/>
            <a:ext cx="6066300" cy="3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Deployment models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8350" y="752950"/>
            <a:ext cx="76887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1.Private cloud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It is used to select the offers on the internet.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It provides greater security 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controls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2.Public cloud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It is offered by the third party providers.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Available to everyone on the internet.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3.Hybrid cloud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It is the combination of both 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private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 and public cloud.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 Black"/>
              <a:buChar char="➢"/>
            </a:pP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It helps to control high control on the 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sensitive</a:t>
            </a:r>
            <a:r>
              <a:rPr lang="en" sz="1900">
                <a:latin typeface="Merriweather Black"/>
                <a:ea typeface="Merriweather Black"/>
                <a:cs typeface="Merriweather Black"/>
                <a:sym typeface="Merriweather Black"/>
              </a:rPr>
              <a:t> data and process.</a:t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Amazon Elastic Compute Cloud(EC2)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74850" y="1335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erriweather Black"/>
              <a:buChar char="➢"/>
            </a:pP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Amazon Elastic compute cloud will provide computing capacity in the Amazon Web Services(AWS cloud).</a:t>
            </a:r>
            <a:endParaRPr sz="22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erriweather Black"/>
              <a:buChar char="➢"/>
            </a:pP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It is used to develop and deploy applications faster.</a:t>
            </a:r>
            <a:endParaRPr sz="22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erriweather Black"/>
              <a:buChar char="➢"/>
            </a:pP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It is </a:t>
            </a: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having</a:t>
            </a: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 two storage options is of EBS &amp; instance stores.</a:t>
            </a:r>
            <a:endParaRPr sz="22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erriweather Black"/>
              <a:buChar char="➢"/>
            </a:pPr>
            <a:r>
              <a:rPr lang="en" sz="2200">
                <a:latin typeface="Merriweather Black"/>
                <a:ea typeface="Merriweather Black"/>
                <a:cs typeface="Merriweather Black"/>
                <a:sym typeface="Merriweather Black"/>
              </a:rPr>
              <a:t>We can use Amazon EC2 to launch as many as or few virtual servers as u need.</a:t>
            </a:r>
            <a:endParaRPr sz="22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