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notesSlide+xml" PartName="/ppt/notesSlides/notes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notesSlide+xml" PartName="/ppt/notesSlides/notesSlide2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Default ContentType="image/jpeg" Extension="jpg"/>
  <Default ContentType="image/png" Extension="pn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j p g "   T y p e = " h t t p : / / s c h e m a s . o p e n x m l f o r m a t s . o r g / o f f i c e D o c u m e n t / 2 0 0 6 / r e l a t i o n s h i p s / i m a g e " / > < R e l a t i o n s h i p   I d = " r I d 2 "   T a r g e t = " / p p t / m e d i a / i m a g e 2 . p n g "   T y p e = " h t t p : / / s c h e m a s . o p e n x m l f o r m a t s . o r g / o f f i c e D o c u m e n t / 2 0 0 6 / r e l a t i o n s h i p s / i m a g e " / > < R e l a t i o n s h i p   I d = " r I d 3 "   T a r g e t = " / p p t / m e d i a / i m a g e 3 . p n g "   T y p e = " h t t p : / / s c h e m a s . o p e n x m l f o r m a t s . o r g / o f f i c e D o c u m e n t / 2 0 0 6 / r e l a t i o n s h i p s / i m a g e " / > < R e l a t i o n s h i p   I d = " r I d 4 "   T a r g e t = " / p p t / m e d i a / i m a g e 4 . p n g "   T y p e = " h t t p : / / s c h e m a s . o p e n x m l f o r m a t s . o r g / o f f i c e D o c u m e n t / 2 0 0 6 / r e l a t i o n s h i p s / i m a g e " / > < R e l a t i o n s h i p   I d = " r I d 5 "   T a r g e t = " / p p t / m e d i a / i m a g e 5 . p n g "   T y p e = " h t t p : / / s c h e m a s . o p e n x m l f o r m a t s . o r g / o f f i c e D o c u m e n t / 2 0 0 6 / r e l a t i o n s h i p s / i m a g e " / > < R e l a t i o n s h i p   I d = " r I d 6 "   T a r g e t = " / p p t / m e d i a / i m a g e 6 . p n g "   T y p e = " h t t p : / / s c h e m a s . o p e n x m l f o r m a t s . o r g / o f f i c e D o c u m e n t / 2 0 0 6 / r e l a t i o n s h i p s / i m a g e " / > < R e l a t i o n s h i p   I d = " r I d 7 "   T a r g e t = " / p p t / m e d i a / i m a g e 7 . p n g "   T y p e = " h t t p : / / s c h e m a s . o p e n x m l f o r m a t s . o r g / o f f i c e D o c u m e n t / 2 0 0 6 / r e l a t i o n s h i p s / i m a g e " / > < R e l a t i o n s h i p   I d = " r I d 8 "   T a r g e t = " / p p t / m e d i a / i m a g e 8 . p n g "   T y p e = " h t t p : / / s c h e m a s . o p e n x m l f o r m a t s . o r g / o f f i c e D o c u m e n t / 2 0 0 6 / r e l a t i o n s h i p s / i m a g e " / > < R e l a t i o n s h i p   I d = " r I d 9 "   T a r g e t = " / p p t / m e d i a / i m a g e 9 . p n g "   T y p e = " h t t p : / / s c h e m a s . o p e n x m l f o r m a t s . o r g / o f f i c e D o c u m e n t / 2 0 0 6 / r e l a t i o n s h i p s / i m a g e " / > < R e l a t i o n s h i p   I d = " r I d 1 0 "   T a r g e t = " / p p t / m e d i a / i m a g e 1 0 . p n g "   T y p e = " h t t p : / / s c h e m a s . o p e n x m l f o r m a t s . o r g / o f f i c e D o c u m e n t / 2 0 0 6 / r e l a t i o n s h i p s / i m a g e " / > < R e l a t i o n s h i p   I d = " r I d 1 1 "   T a r g e t = " / p p t / m e d i a / i m a g e 1 1 . p n g "   T y p e = " h t t p : / / s c h e m a s . o p e n x m l f o r m a t s . o r g / o f f i c e D o c u m e n t / 2 0 0 6 / r e l a t i o n s h i p s / i m a g e " / > < R e l a t i o n s h i p   I d = " r I d 1 2 "   T a r g e t = " / p p t / m e d i a / i m a g e 1 2 . p n g "   T y p e = " h t t p : / / s c h e m a s . o p e n x m l f o r m a t s . o r g / o f f i c e D o c u m e n t / 2 0 0 6 / r e l a t i o n s h i p s / i m a g e " / > < R e l a t i o n s h i p   I d = " r I d 1 3 "   T a r g e t = " / p p t / m e d i a / i m a g e 1 3 . p n g "   T y p e = " h t t p : / / s c h e m a s . o p e n x m l f o r m a t s . o r g / o f f i c e D o c u m e n t / 2 0 0 6 / r e l a t i o n s h i p s / i m a g e " / > < R e l a t i o n s h i p   I d = " r I d 1 4 "   T a r g e t = " / p p t / m e d i a / i m a g e 1 4 . p n g "   T y p e = " h t t p : / / s c h e m a s . o p e n x m l f o r m a t s . o r g / o f f i c e D o c u m e n t / 2 0 0 6 / r e l a t i o n s h i p s / i m a g e " / > < R e l a t i o n s h i p   I d = " r I d 1 5 "   T a r g e t = " / p p t / m e d i a / i m a g e 1 5 . p n g "   T y p e = " h t t p : / / s c h e m a s . o p e n x m l f o r m a t s . o r g / o f f i c e D o c u m e n t / 2 0 0 6 / r e l a t i o n s h i p s / i m a g e " / > < R e l a t i o n s h i p   I d = " r I d 1 6 "   T a r g e t = " / p p t / m e d i a / i m a g e 1 6 . p n g "   T y p e = " h t t p : / / s c h e m a s . o p e n x m l f o r m a t s . o r g / o f f i c e D o c u m e n t / 2 0 0 6 / r e l a t i o n s h i p s / i m a g e " / > < R e l a t i o n s h i p   I d = " r I d 1 7 "   T a r g e t = " / p p t / m e d i a / i m a g e 1 7 . p n g "   T y p e = " h t t p : / / s c h e m a s . o p e n x m l f o r m a t s . o r g / o f f i c e D o c u m e n t / 2 0 0 6 / r e l a t i o n s h i p s / i m a g e " / > < R e l a t i o n s h i p   I d = " r I d 1 8 "   T a r g e t = " / p p t / m e d i a / i m a g e 1 8 . p n g "   T y p e = " h t t p : / / s c h e m a s . o p e n x m l f o r m a t s . o r g / o f f i c e D o c u m e n t / 2 0 0 6 / r e l a t i o n s h i p s / i m a g e " / > < R e l a t i o n s h i p   I d = " r I d 1 9 "   T a r g e t = " / p p t / m e d i a / i m a g e 1 9 . p n g "   T y p e = " h t t p : / / s c h e m a s . o p e n x m l f o r m a t s . o r g / o f f i c e D o c u m e n t / 2 0 0 6 / r e l a t i o n s h i p s / i m a g e " / > < R e l a t i o n s h i p   I d = " r I d 2 0 "   T a r g e t = " / p p t / m e d i a / i m a g e 2 0 . p n g "   T y p e = " h t t p : / / s c h e m a s . o p e n x m l f o r m a t s . o r g / o f f i c e D o c u m e n t / 2 0 0 6 / r e l a t i o n s h i p s / i m a g e " / > < R e l a t i o n s h i p   I d = " r I d 2 1 "   T a r g e t = " / p p t / m e d i a / i m a g e 2 1 . p n g "   T y p e = " h t t p : / / s c h e m a s . o p e n x m l f o r m a t s . o r g / o f f i c e D o c u m e n t / 2 0 0 6 / r e l a t i o n s h i p s / i m a g e " / > < R e l a t i o n s h i p   I d = " r I d 2 2 "   T a r g e t = " / p p t / m e d i a / i m a g e 2 2 . p n g "   T y p e = " h t t p : / / s c h e m a s . o p e n x m l f o r m a t s . o r g / o f f i c e D o c u m e n t / 2 0 0 6 / r e l a t i o n s h i p s / i m a g e " / > < R e l a t i o n s h i p   I d = " r I d 2 3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2 4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2 5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2 6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8 " / > < p : s l d I d   i d = " 2 5 9 "   r : i d = " r I d 9 " / > < p : s l d I d   i d = " 2 6 0 "   r : i d = " r I d 1 0 " / > < p : s l d I d   i d = " 2 6 1 "   r : i d = " r I d 1 1 " / > < p : s l d I d   i d = " 2 6 2 "   r : i d = " r I d 1 2 " / > < p : s l d I d   i d = " 2 6 3 "   r : i d = " r I d 1 3 " / > < p : s l d I d   i d = " 2 6 4 "   r : i d = " r I d 1 4 " / > < p : s l d I d   i d = " 2 6 5 "   r : i d = " r I d 1 5 " / > < p : s l d I d   i d = " 2 6 6 "   r : i d = " r I d 1 6 " / > < p : s l d I d   i d = " 2 6 7 "   r : i d = " r I d 1 7 " / > < p : s l d I d   i d = " 2 6 8 "   r : i d = " r I d 1 8 " / > < p : s l d I d   i d = " 2 6 9 "   r : i d = " r I d 1 9 " / > < p : s l d I d   i d = " 2 7 0 "   r : i d = " r I d 2 0 " / > < p : s l d I d   i d = " 2 7 1 "   r : i d = " r I d 2 1 " / > < p : s l d I d   i d = " 2 7 2 "   r : i d = " r I d 2 2 " / > < / p : s l d I d L s t > < p : s l d S z   c x = " 1 2 1 9 2 0 0 0 "   c y = " 6 8 5 8 0 0 0 "   t y p e = " c u s t o m " / > < p : n o t e s S z   c x = " 1 2 1 9 2 0 0 0 "   c y = " 6 8 5 8 0 0 0 " / > < p : e m b e d d e d F o n t L s t > < p : e m b e d d e d F o n t > < p : f o n t   t y p e f a c e = " R o b o t o " / > < p : r e g u l a r   r : i d = " r I d 2 5 " / > < / p : e m b e d d e d F o n t > < p : e m b e d d e d F o n t > < p : f o n t   t y p e f a c e = " A v e r i a   S e r i f   L i b r e " / > < p : r e g u l a r   r : i d = " r I d 2 6 " / > < p : b o l d   r : i d = " r I d 2 7 " / > < / p : e m b e d d e d F o n t > < p : e m b e d d e d F o n t > < p : f o n t   t y p e f a c e = " O s w a l d " / > < p : r e g u l a r   r : i d = " r I d 2 8 " / > < / p : e m b e d d e d F o n t > < p : e m b e d d e d F o n t > < p : f o n t   t y p e f a c e = " C u t i v e " / > < p : b o l d   r : i d = " r I d 2 9 " / > < / p : e m b e d d e d F o n t > < / p : e m b e d d e d F o n t L s t > < p : c u s t D a t a L s t /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s l i d e s / s l i d e 2 . x m l "   T y p e = " h t t p : / / s c h e m a s . o p e n x m l f o r m a t s . o r g / o f f i c e D o c u m e n t / 2 0 0 6 / r e l a t i o n s h i p s / s l i d e " / > < R e l a t i o n s h i p   I d = " r I d 7 "   T a r g e t = " n o t e s S l i d e s / n o t e s S l i d e 1 . x m l "   T y p e = " h t t p : / / s c h e m a s . o p e n x m l f o r m a t s . o r g / o f f i c e D o c u m e n t / 2 0 0 6 / r e l a t i o n s h i p s / n o t e s S l i d e " / > < R e l a t i o n s h i p   I d = " r I d 8 "   T a r g e t = " s l i d e s / s l i d e 3 . x m l "   T y p e = " h t t p : / / s c h e m a s . o p e n x m l f o r m a t s . o r g / o f f i c e D o c u m e n t / 2 0 0 6 / r e l a t i o n s h i p s / s l i d e " / > < R e l a t i o n s h i p   I d = " r I d 9 "   T a r g e t = " s l i d e s / s l i d e 4 . x m l "   T y p e = " h t t p : / / s c h e m a s . o p e n x m l f o r m a t s . o r g / o f f i c e D o c u m e n t / 2 0 0 6 / r e l a t i o n s h i p s / s l i d e " / > < R e l a t i o n s h i p   I d = " r I d 1 0 "   T a r g e t = " s l i d e s / s l i d e 5 . x m l "   T y p e = " h t t p : / / s c h e m a s . o p e n x m l f o r m a t s . o r g / o f f i c e D o c u m e n t / 2 0 0 6 / r e l a t i o n s h i p s / s l i d e " / > < R e l a t i o n s h i p   I d = " r I d 1 1 "   T a r g e t = " s l i d e s / s l i d e 6 . x m l "   T y p e = " h t t p : / / s c h e m a s . o p e n x m l f o r m a t s . o r g / o f f i c e D o c u m e n t / 2 0 0 6 / r e l a t i o n s h i p s / s l i d e " / > < R e l a t i o n s h i p   I d = " r I d 1 2 "   T a r g e t = " s l i d e s / s l i d e 7 . x m l "   T y p e = " h t t p : / / s c h e m a s . o p e n x m l f o r m a t s . o r g / o f f i c e D o c u m e n t / 2 0 0 6 / r e l a t i o n s h i p s / s l i d e " / > < R e l a t i o n s h i p   I d = " r I d 1 3 "   T a r g e t = " s l i d e s / s l i d e 8 . x m l "   T y p e = " h t t p : / / s c h e m a s . o p e n x m l f o r m a t s . o r g / o f f i c e D o c u m e n t / 2 0 0 6 / r e l a t i o n s h i p s / s l i d e " / > < R e l a t i o n s h i p   I d = " r I d 1 4 "   T a r g e t = " s l i d e s / s l i d e 9 . x m l "   T y p e = " h t t p : / / s c h e m a s . o p e n x m l f o r m a t s . o r g / o f f i c e D o c u m e n t / 2 0 0 6 / r e l a t i o n s h i p s / s l i d e " / > < R e l a t i o n s h i p   I d = " r I d 1 5 "   T a r g e t = " s l i d e s / s l i d e 1 0 . x m l "   T y p e = " h t t p : / / s c h e m a s . o p e n x m l f o r m a t s . o r g / o f f i c e D o c u m e n t / 2 0 0 6 / r e l a t i o n s h i p s / s l i d e " / > < R e l a t i o n s h i p   I d = " r I d 1 6 "   T a r g e t = " s l i d e s / s l i d e 1 1 . x m l "   T y p e = " h t t p : / / s c h e m a s . o p e n x m l f o r m a t s . o r g / o f f i c e D o c u m e n t / 2 0 0 6 / r e l a t i o n s h i p s / s l i d e " / > < R e l a t i o n s h i p   I d = " r I d 1 7 "   T a r g e t = " s l i d e s / s l i d e 1 2 . x m l "   T y p e = " h t t p : / / s c h e m a s . o p e n x m l f o r m a t s . o r g / o f f i c e D o c u m e n t / 2 0 0 6 / r e l a t i o n s h i p s / s l i d e " / > < R e l a t i o n s h i p   I d = " r I d 1 8 "   T a r g e t = " s l i d e s / s l i d e 1 3 . x m l "   T y p e = " h t t p : / / s c h e m a s . o p e n x m l f o r m a t s . o r g / o f f i c e D o c u m e n t / 2 0 0 6 / r e l a t i o n s h i p s / s l i d e " / > < R e l a t i o n s h i p   I d = " r I d 1 9 "   T a r g e t = " s l i d e s / s l i d e 1 4 . x m l "   T y p e = " h t t p : / / s c h e m a s . o p e n x m l f o r m a t s . o r g / o f f i c e D o c u m e n t / 2 0 0 6 / r e l a t i o n s h i p s / s l i d e " / > < R e l a t i o n s h i p   I d = " r I d 2 0 "   T a r g e t = " s l i d e s / s l i d e 1 5 . x m l "   T y p e = " h t t p : / / s c h e m a s . o p e n x m l f o r m a t s . o r g / o f f i c e D o c u m e n t / 2 0 0 6 / r e l a t i o n s h i p s / s l i d e " / > < R e l a t i o n s h i p   I d = " r I d 2 1 "   T a r g e t = " s l i d e s / s l i d e 1 6 . x m l "   T y p e = " h t t p : / / s c h e m a s . o p e n x m l f o r m a t s . o r g / o f f i c e D o c u m e n t / 2 0 0 6 / r e l a t i o n s h i p s / s l i d e " / > < R e l a t i o n s h i p   I d = " r I d 2 2 "   T a r g e t = " s l i d e s / s l i d e 1 7 . x m l "   T y p e = " h t t p : / / s c h e m a s . o p e n x m l f o r m a t s . o r g / o f f i c e D o c u m e n t / 2 0 0 6 / r e l a t i o n s h i p s / s l i d e " / > < R e l a t i o n s h i p   I d = " r I d 2 3 "   T a r g e t = " n o t e s S l i d e s / n o t e s S l i d e 2 . x m l "   T y p e = " h t t p : / / s c h e m a s . o p e n x m l f o r m a t s . o r g / o f f i c e D o c u m e n t / 2 0 0 6 / r e l a t i o n s h i p s / n o t e s S l i d e " / > < R e l a t i o n s h i p   I d = " r I d 2 4 "   T a r g e t = " t a b l e S t y l e s . x m l "   T y p e = " h t t p : / / s c h e m a s . o p e n x m l f o r m a t s . o r g / o f f i c e D o c u m e n t / 2 0 0 6 / r e l a t i o n s h i p s / t a b l e S t y l e s " / > < R e l a t i o n s h i p   I d = " r I d 2 5 "   T a r g e t = " f o n t s / f o n t 1 . f n t d a t a "   T y p e = " h t t p : / / s c h e m a s . o p e n x m l f o r m a t s . o r g / o f f i c e D o c u m e n t / 2 0 0 6 / r e l a t i o n s h i p s / f o n t " / > < R e l a t i o n s h i p   I d = " r I d 2 6 "   T a r g e t = " f o n t s / f o n t 2 . f n t d a t a "   T y p e = " h t t p : / / s c h e m a s . o p e n x m l f o r m a t s . o r g / o f f i c e D o c u m e n t / 2 0 0 6 / r e l a t i o n s h i p s / f o n t " / > < R e l a t i o n s h i p   I d = " r I d 2 7 "   T a r g e t = " f o n t s / f o n t 3 . f n t d a t a "   T y p e = " h t t p : / / s c h e m a s . o p e n x m l f o r m a t s . o r g / o f f i c e D o c u m e n t / 2 0 0 6 / r e l a t i o n s h i p s / f o n t " / > < R e l a t i o n s h i p   I d = " r I d 2 8 "   T a r g e t = " f o n t s / f o n t 4 . f n t d a t a "   T y p e = " h t t p : / / s c h e m a s . o p e n x m l f o r m a t s . o r g / o f f i c e D o c u m e n t / 2 0 0 6 / r e l a t i o n s h i p s / f o n t " / > < R e l a t i o n s h i p   I d = " r I d 2 9 "   T a r g e t = " f o n t s / f o n t 5 . f n t d a t a "   T y p e = " h t t p : / / s c h e m a s . o p e n x m l f o r m a t s . o r g / o f f i c e D o c u m e n t / 2 0 0 6 / r e l a t i o n s h i p s / f o n t " / > < R e l a t i o n s h i p   I d = " r I d 3 0 "   T a r g e t = " p r e s P r o p s . x m l "   T y p e = " h t t p : / / s c h e m a s . o p e n x m l f o r m a t s . o r g / o f f i c e D o c u m e n t / 2 0 0 6 / r e l a t i o n s h i p s / p r e s P r o p s " / > < R e l a t i o n s h i p   I d = " r I d 3 1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notesSlides/_rels/notes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2 . x m l "   T y p e = " h t t p : / / s c h e m a s . o p e n x m l f o r m a t s . o r g / o f f i c e D o c u m e n t / 2 0 0 6 / r e l a t i o n s h i p s / s l i d e " / > < / R e l a t i o n s h i p s >
</file>

<file path=ppt/notesSlides/_rels/notes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1 7 . x m l "   T y p e = " h t t p : / / s c h e m a s . o p e n x m l f o r m a t s . o r g / o f f i c e D o c u m e n t / 2 0 0 6 / r e l a t i o n s h i p s / s l i d e " / > < / R e l a t i o n s h i p s >
</file>

<file path=ppt/notesSlides/notesSlide1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 T o   v i e w   P r i v a c y   v i d e o   e x p l a i n i n g   h o w   i m p o r t a n t   d a t a   p r i v a c y   i s   t o   Q u a n t i u m ,   p l e a s e   c l i c k   h e r e :   h t t p s : / / w w w . y o u t u b e . c o m / w a t c h ? v = Z q 1 Q D A k o R z U o r   h e r e   Q : \ C o m p a n y   R e f e r e n c e \ B r a n d   & a m p ;   D e s i g n \ B r a n d   v i d e o s \ Q   P r i v a c y . m p 4 A t   Q u a n t i u m ,   w e   b e l i e v e   t h a t   d a t a   i s   t h e   b e h a v i o u r a l   f o o t p r i n t   o f   h u m a n i t y   a n d   t h a t   i t   h a s   t o   b e   t r e a t e d   w i t h   t h e   u t m o s t   c a r e   a n d   r e s p o n s i b i l i t y .   H i s t o r i e s ,   a t t i t u d e s ,   i n d e e d   l i v e s   a r e   s t o r e d   w i t h i n   i t   i n   w a y s   t h a t   a r e n  t   a l w a y s   a p p a r e n t      a n d   t h a t  s   w h a t   m a k e s   i t s   p o t e n t i a l   s o   p o w e r f u l .   T o   w o r k   w i t h   i t   r e s p o n s i b l y ,   s e n s i t i v e l y ,   w e   s e t   o u r s e l v e s   t h e   h i g h e s t   d a t a   p r i v a c y   p r o t e c t i o n   a n d   g o v e r n a n c e   s t a n d a r d s .   W e   h a v e   s p e n t   1 7   y e a r s   p e r f e c t i n g   p r i v a c y - b y - d e s i g n   a n d   s e c u r e - b y - d e s i g n   p r i n c i p l e s .   C e n t r a l   t o   t h i s   i s   n o t   h o l d i n g   a n y   p e r s o n a l l y   i d e n t i f i a b l e   i n f o r m a t i o n   a b o u t   p e o p l e      w e   n e i t h e r   r e c e i v e   i t ,   a n d   p u t   t h e   n e c e s s a r y   p r o t e c t i o n s   i n   p l a c e   t o   b e   u n a b l e   t o   d e c i p h e r   i t .   E v e r y   a s p e c t   o f   h a n d l i n g   d a t a   i s   s a f e g u a r d e d :   f r o m   i t s   d e - i d e n t i f i c a t i o n ,   t o   i t s   e n c r y p t i o n      d a t a   s e c u r i t y   i s   p a r a m o u n t   a n d   o f   t h e   h i g h e s t   g r a d e .   W e   p r i d e   o u r s e l v e s   o n   g a i n i n g   t h e   t r u s t   o f   i c o n i c   o r g a n i s a t i o n s   a r o u n d   t h e   w o r l d   t h r o u g h   y e a r s   o f   s e c u r e l y   w o r k i n g   w i t h   t h e i r   d a t a ,   a n d   i n   t u r n   t h e   t r u s t   t h a t   b u i l d s   w i t h   t h e i r   s t a k e h o l d e r s . < / a : t > < / a : r > < / a : p > < / p : t x B o d y > < / p : s p > < / p : s p T r e e > < / p : c S l d > < p : c l r M a p O v r > < a : m a s t e r C l r M a p p i n g / > < / p : c l r M a p O v r > < / p : n o t e s >
</file>

<file path=ppt/notesSlides/notesSlide2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. j p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b e a c h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9 A F D C 9 F 8 - 5 3 3 6 - 4 5 1 9 - A 6 9 A - 1 E 7 4 2 4 7 0 5 4 8 4 } " > < a 1 6 : c r e a t i o n I d   x m l n s : a 1 6 = " h t t p : / / s c h e m a s . m i c r o s o f t . c o m / o f f i c e / d r a w i n g / 2 0 1 0 / m a i n "   i d = " { 2 0 1 4 8 5 8 2 - C A 7 4 - 4 D 0 6 - A B 4 1 - 5 7 D F 4 5 5 7 D 4 F A } " / > < / a : e x t > < / a : e x t L s t > < / p : c N v P r > < p : c N v S p P r > < a : s p L o c k s   n o G r p = " t r u e " / > < / p : c N v S p P r > < p : n v P r > < p : p h   i d x = " 1 0 "   t y p e = " t i t l e " / > < / p : n v P r > < / p : n v S p P r > < p : s p P r > < a : x f r m   r o t = " 0 " > < a : o f f   x = " 1 2 1 2 8 5 2 "   y = " 1 5 3 7 4 9 4 " / > < a : e x t   c x = " 4 0 8 6 2 2 4 "   c y = " 2 3 8 7 6 0 0 " / > < / a : x f r m > < a : p r s t G e o m   p r s t = " r e c t " > < a : a v L s t / > < / a : p r s t G e o m > < / p : s p P r > < p : t x B o d y > < a : b o d y P r   a n c h o r = " b "   l I n s = " 0 "   r t l C o l = " 0 "   v e r t = " h o r z " > < a : n o A u t o f i t / > < / a : b o d y P r > < a : l s t S t y l e > < a : l v l 1 p P r   a l g n = " l "   l v l = " 0 " > < a : l n S p c > < a : s p c P c t   v a l = " 1 0 0 0 0 0 " / > < / a : l n S p c > < a : d e f R P r   d i r t y = " 0 "   l a n g = " e n - U S "   s z = " 2 7 0 0 " > < a : s o l i d F i l l > < a : s r g b C l r   v a l = " 0 0 0 0 0 5 " / > < / a : s o l i d F i l l > < a : l a t i n   t y p e f a c e = " R o b o t o   M e d i u m " / > < / a : d e f R P r > < / a : l v l 1 p P r > < / a : l s t S t y l e > < a : p > < a : p P r / > < a : r > < a : r P r   d i r t y = " 0 "   l a n g = " e n - U S " / > < a : t > I n s e r t   t i t l e < / a : t > < / a : r > < a : e n d P a r a R P r   d i r t y = " 0 "   l a n g = " e n - U S " / > < / a : p > < / p : t x B o d y > < / p : s p > < p : s p > < p : n v S p P r > < p : c N v P r   i d = " 3 "   n a m e = " S u b t i t l e   2 " > < a : e x t L s t > < a : e x t   u r i = " { F B 5 A 5 8 D C - 9 2 3 B - 4 5 C F - 9 5 2 6 - C 6 1 D E 4 F 4 D 8 B 7 } " > < a 1 6 : c r e a t i o n I d   x m l n s : a 1 6 = " h t t p : / / s c h e m a s . m i c r o s o f t . c o m / o f f i c e / d r a w i n g / 2 0 1 0 / m a i n "   i d = " { 0 F D 4 1 0 F C - 2 E D 7 - 4 9 7 0 - 9 2 3 5 - B E 0 D 9 D E 5 6 4 7 2 } " / > < / a : e x t > < / a : e x t L s t > < / p : c N v P r > < p : c N v S p P r > < a : s p L o c k s   n o G r p = " t r u e " / > < / p : c N v S p P r > < p : n v P r > < p : p h   i d x = " 1 1 "   t y p e = " s u b T i t l e " / > < / p : n v P r > < / p : n v S p P r > < p : s p P r > < a : x f r m   r o t = " 0 " > < a : o f f   x = " 1 2 1 2 8 5 0 "   y = " 4 1 2 6 7 0 6 " / > < a : e x t   c x = " 4 0 8 6 2 2 4 "   c y = " 1 2 3 6 6 6 2 " / > < / a : x f r m > < a : p r s t G e o m   p r s t = " r e c t " > < a : a v L s t / > < / a : p r s t G e o m > < / p : s p P r > < p : t x B o d y > < a : b o d y P r   l I n s = " 0 "   r t l C o l = " 0 "   v e r t = " h o r z " > < a : n o A u t o f i t / > < / a : b o d y P r > < a : l s t S t y l e > < a : l v l 1 p P r   a l g n = " l "   i n d e n t = " 0 "   l v l = " 0 "   m a r L = " 0 " > < a : l n S p c > < a : s p c P c t   v a l = " 1 0 0 0 0 0 " / > < / a : l n S p c > < a : b u N o n e / > < a : d e f R P r   d i r t y = " 0 "   l a n g = " e n - U S "   s z = " 1 8 0 0 " > < a : s o l i d F i l l > < a : s r g b C l r   v a l = " 0 0 0 0 0 5 " / > < / a : s o l i d F i l l > < a : l a t i n   t y p e f a c e = " R o b o t o   L i g h t " / > < / a : d e f R P r > < / a : l v l 1 p P r > < a : l v l 2 p P r   a l g n = " c t r "   i n d e n t = " 0 "   l v l = " 1 "   m a r L = " 4 5 7 2 0 0 " > < a : b u N o n e / > < a : d e f R P r   d i r t y = " 0 "   l a n g = " e n - U S "   s z = " 2 0 0 0 " / > < / a : l v l 2 p P r > < a : l v l 3 p P r   a l g n = " c t r "   i n d e n t = " 0 "   l v l = " 2 "   m a r L = " 9 1 4 4 0 0 " > < a : b u N o n e / > < a : d e f R P r   d i r t y = " 0 "   l a n g = " e n - U S "   s z = " 1 8 0 0 " / > < / a : l v l 3 p P r > < a : l v l 4 p P r   a l g n = " c t r "   i n d e n t = " 0 "   l v l = " 3 "   m a r L = " 1 3 7 1 6 0 0 " > < a : b u N o n e / > < a : d e f R P r   d i r t y = " 0 "   l a n g = " e n - U S "   s z = " 1 6 0 0 " / > < / a : l v l 4 p P r > < a : l v l 5 p P r   a l g n = " c t r "   i n d e n t = " 0 "   l v l = " 4 "   m a r L = " 1 8 2 8 8 0 0 " > < a : b u N o n e / > < a : d e f R P r   d i r t y = " 0 "   l a n g = " e n - U S "   s z = " 1 6 0 0 " / > < / a : l v l 5 p P r > < a : l v l 6 p P r   a l g n = " c t r "   i n d e n t = " 0 "   l v l = " 5 "   m a r L = " 2 2 8 6 0 0 0 " > < a : b u N o n e / > < a : d e f R P r   d i r t y = " 0 "   l a n g = " e n - U S "   s z = " 1 6 0 0 " / > < / a : l v l 6 p P r > < a : l v l 7 p P r   a l g n = " c t r "   i n d e n t = " 0 "   l v l = " 6 "   m a r L = " 2 7 4 3 2 0 0 " > < a : b u N o n e / > < a : d e f R P r   d i r t y = " 0 "   l a n g = " e n - U S "   s z = " 1 6 0 0 " / > < / a : l v l 7 p P r > < a : l v l 8 p P r   a l g n = " c t r "   i n d e n t = " 0 "   l v l = " 7 "   m a r L = " 3 2 0 0 4 0 0 " > < a : b u N o n e / > < a : d e f R P r   d i r t y = " 0 "   l a n g = " e n - U S "   s z = " 1 6 0 0 " / > < / a : l v l 8 p P r > < a : l v l 9 p P r   a l g n = " c t r "   i n d e n t = " 0 "   l v l = " 8 "   m a r L = " 3 6 5 7 6 0 0 " > < a : b u N o n e / > < a : d e f R P r   d i r t y = " 0 "   l a n g = " e n - U S "   s z = " 1 6 0 0 " / > < / a : l v l 9 p P r > < / a : l s t S t y l e > < a : p > < a : p P r / > < a : r > < a : r P r   d i r t y = " 0 "   l a n g = " e n - U S " / > < a : t > P r e p a r e d   f o r   /   P r e p a r e d   b y : < / a : t > < / a : r > < a : e n d P a r a R P r   d i r t y = " 0 "   l a n g = " e n - U S " / > < / a : p > < / p : t x B o d y > < / p : s p > < p : s p > < p : n v S p P r > < p : c N v P r   i d = " 4 "   n a m e = " R e c t a n g l e   3 " > < a : e x t L s t > < a : e x t   u r i = " { A F D 8 5 2 9 3 - 8 D A F - 4 2 C 7 - B C C 0 - C 5 4 5 D 9 C F 9 4 6 0 } " > < a 1 6 : c r e a t i o n I d   x m l n s : a 1 6 = " h t t p : / / s c h e m a s . m i c r o s o f t . c o m / o f f i c e / d r a w i n g / 2 0 1 0 / m a i n "   i d = " { 0 B A D 8 7 7 3 - 9 2 C 0 - 4 C A D - B 1 5 D - C 0 8 C 9 B 3 1 D 6 0 3 } " / > < / a : e x t > < / a : e x t L s t > < / p : c N v P r > < p : c N v S p P r / > < p : n v P r   u s e r D r a w n = " 1 " / > < / p : n v S p P r > < p : s p P r > < a : x f r m   r o t = " 0 " > < a : o f f   x = " 1 6 9 6 8 1 "   y = " 6 2 0 2 8 3 7 " / > < a : e x t   c x = " 3 7 7 0 7 2 "   c y = " 3 7 7 0 7 2 " / > < / a : x f r m > < a : p r s t G e o m   p r s t = " r e c t " > < a : a v L s t / > < / a : p r s t G e o m > < a : s o l i d F i l l > < a : s r g b C l r   v a l = " 0 0 0 0 0 6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T e x t   P l a c e h o l d e r   1 4 " > < a : e x t L s t > < a : e x t   u r i = " { 4 0 C A 1 3 C E - F 1 F A - 4 A 1 C - B 3 E E - C 1 F 2 C 4 D B 1 D 2 B } " > < a 1 6 : c r e a t i o n I d   x m l n s : a 1 6 = " h t t p : / / s c h e m a s . m i c r o s o f t . c o m / o f f i c e / d r a w i n g / 2 0 1 0 / m a i n "   i d = " { 1 2 1 8 E B E 7 - 7 F 8 F - 4 B 2 C - A C 2 A - 0 F B 2 C E 3 3 D F 1 1 } " / > < / a : e x t > < / a : e x t L s t > < / p : c N v P r > < p : c N v S p P r > < a : s p L o c k s   n o G r p = " t r u e " / > < / p : c N v S p P r > < p : n v P r > < p : p h   i d x = " 1 2 "   t y p e = " b o d y " / > < / p : n v P r > < / p : n v S p P r > < p : s p P r > < a : x f r m   r o t = " 0 " > < a : o f f   x = " 1 2 1 2 8 5 0 "   y = " 6 5 0 8 7 5 " / > < a : e x t   c x = " 2 1 2 8 8 3 7 "   c y = " 2 4 4 4 7 5 " / > < / a : x f r m > < a : p r s t G e o m   p r s t = " r e c t " > < a : a v L s t / > < / a : p r s t G e o m > < / p : s p P r > < p : t x B o d y > < a : b o d y P r   l I n s = " 0 "   r t l C o l = " 0 "   v e r t = " h o r z " > < a : n o A u t o f i t / > < / a : b o d y P r > < a : l s t S t y l e > < a : l v l 1 p P r   a l g n = " l "   i n d e n t = " 0 "   l v l = " 0 "   m a r L = " 0 "   r t l = " f a l s e " > < a : l n S p c > < a : s p c P c t   v a l = " 9 0 0 0 0 " / > < / a : l n S p c > < a : s p c B e f > < a : s p c P t s   v a l = " 1 0 0 0 " / > < / a : s p c B e f > < a : b u F o n t   t y p e f a c e = " A r i a l " / > < a : b u N o n e / > < a : d e f R P r   d i r t y = " 0 "   l a n g = " e n - A U "   s z = " 1 0 0 0 " > < a : s o l i d F i l l > < a : s r g b C l r   v a l = " 0 0 0 0 0 5 " / > < / a : s o l i d F i l l > < a : l a t i n   t y p e f a c e = " R o b o t o   L i g h t " / > < / a : d e f R P r > < / a : l v l 1 p P r > < / a : l s t S t y l e > < a : p > < a : p P r   l v l = " 0 " / > < a : r > < a : r P r   d i r t y = " 0 "   l a n g = " e n - U S " / > < a : t > D a y   M o n t h   Y e a r < / a : t > < / a : r > < a : e n d P a r a R P r   d i r t y = " 0 "   l a n g = " e n - U S " / > < / a : p > < / p : t x B o d y > < / p : s p > < p : s p > < p : n v S p P r > < p : c N v P r   i d = " 6 "   n a m e = " T e x t   P l a c e h o l d e r   1 4 " > < a : e x t L s t > < a : e x t   u r i = " { 3 5 2 C 2 8 D 4 - 7 A B 9 - 4 5 5 D - 9 7 4 A - C 8 6 2 3 4 3 0 2 C 2 D } " > < a 1 6 : c r e a t i o n I d   x m l n s : a 1 6 = " h t t p : / / s c h e m a s . m i c r o s o f t . c o m / o f f i c e / d r a w i n g / 2 0 1 0 / m a i n "   i d = " { 9 2 6 5 6 4 4 3 - D 3 2 7 - 4 B 3 3 - 8 E D E - 5 0 1 7 C 8 5 7 5 7 8 0 } " / > < / a : e x t > < / a : e x t L s t > < / p : c N v P r > < p : c N v S p P r > < a : s p L o c k s   n o G r p = " t r u e " / > < / p : c N v S p P r > < p : n v P r > < p : p h   i d x = " 1 3 "   t y p e = " b o d y " / > < / p : n v P r > < / p : n v S p P r > < p : s p P r > < a : x f r m   r o t = " 0 " > < a : o f f   x = " 1 2 1 2 8 5 0 "   y = " 4 5 8 7 8 9 " / > < a : e x t   c x = " 2 1 2 8 8 3 7 "   c y = " 2 4 4 4 7 5 " / > < / a : x f r m > < a : p r s t G e o m   p r s t = " r e c t " > < a : a v L s t / > < / a : p r s t G e o m > < / p : s p P r > < p : t x B o d y > < a : b o d y P r   l I n s = " 0 "   r t l C o l = " 0 "   v e r t = " h o r z " > < a : n o A u t o f i t / > < / a : b o d y P r > < a : l s t S t y l e > < a : l v l 1 p P r   a l g n = " l "   i n d e n t = " 0 "   l v l = " 0 "   m a r L = " 0 "   r t l = " f a l s e " > < a : l n S p c > < a : s p c P c t   v a l = " 9 0 0 0 0 " / > < / a : l n S p c > < a : s p c B e f > < a : s p c P t s   v a l = " 1 0 0 0 " / > < / a : s p c B e f > < a : b u F o n t   t y p e f a c e = " A r i a l " / > < a : b u N o n e / > < a : d e f R P r   d i r t y = " 0 "   l a n g = " e n - A U "   s z = " 1 0 0 0 " > < a : s o l i d F i l l > < a : s r g b C l r   v a l = " 0 0 0 0 0 5 " / > < / a : s o l i d F i l l > < a : l a t i n   t y p e f a c e = " R o b o t o   M e d i u m " / > < / a : d e f R P r > < / a : l v l 1 p P r > < / a : l s t S t y l e > < a : p > < a : p P r   l v l = " 0 " / > < a : r > < a : r P r   d i r t y = " 0 "   l a n g = " e n - U S " / > < a : t > D r a f t < / a : t > < / a : r > < a : e n d P a r a R P r   d i r t y = " 0 "   l a n g = " e n - U S " / > < / a : p > < / p : t x B o d y > < / p : s p > < p : s p > < p : n v S p P r > < p : c N v P r   i d = " 7 "   n a m e = " R e c t a n g l e   7 " > < a : e x t L s t > < a : e x t   u r i = " { C 2 2 0 2 9 0 B - E 9 4 8 - 4 C 0 4 - A 4 D 1 - 7 9 D F 8 6 4 2 5 0 3 1 } " > < a 1 6 : c r e a t i o n I d   x m l n s : a 1 6 = " h t t p : / / s c h e m a s . m i c r o s o f t . c o m / o f f i c e / d r a w i n g / 2 0 1 0 / m a i n "   i d = " { 4 9 2 8 5 5 9 7 - 7 5 D 8 - 4 6 9 E - 8 A 6 E - 8 A B F E 4 1 A 1 F F B } " / > < / a : e x t > < / a : e x t L s t > < / p : c N v P r > < p : c N v S p P r / > < p : n v P r   u s e r D r a w n = " 1 " / > < / p : n v S p P r > < p : s p P r > < a : x f r m   r o t = " 0 " > < a : o f f   x = " 7 5 8 0 3 9 8 "   y = " - 1 " / > < a : e x t   c x = " 4 6 1 1 6 0 0 "   c y = " 6 8 5 8 0 0 0 " / > < / a : x f r m > < a : p r s t G e o m   p r s t = " r e c t " > < a : a v L s t / > < / a : p r s t G e o m > < a : b l i p F i l l   d p i = " 0 "   r o t W i t h S h a p e = " 1 " > < a : b l i p   r : e m b e d = " r I d 2 " / > < a : s t r e t c h > < a : f i l l R e c t   b = " - 1 6 "   t = " - 1 6 " / > < / a : s t r e t c h > < / a : b l i p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e r r = " 1 "   l a n g = " e n - A U "   s z = " 1 4 0 0 " > < a : s o l i d F i l l > < a : s r g b C l r   v a l = " 0 0 0 0 0 5 " / > < / a : s o l i d F i l l > < a : l a t i n   t y p e f a c e = " R o b o t o   L i g h t " / > < / a : r P r > < a : t / > < / a : r > < a : e n d P a r a R P r   d i r t y = " 0 "   e r r = " 1 "   l a n g = " e n - A U "   s z = " 1 4 0 0 " > < a : s o l i d F i l l > < a : s r g b C l r   v a l = " 0 0 0 0 0 5 " / > < / a : s o l i d F i l l > < a : l a t i n   t y p e f a c e = " R o b o t o   L i g h t " / > < / a : e n d P a r a R P r > < / a : p > < / p : t x B o d y > < / p : s p > < / p : s p T r e e > < p : e x t L s t > < p : e x t   u r i = " { 4 C F 1 D 3 C B - 3 B 7 F - 4 6 5 8 - 8 5 8 4 - 5 6 7 B 3 4 F 2 B 1 A 2 } " > < p 1 4 : c r e a t i o n I d   x m l n s : p 1 4 = " h t t p : / / s c h e m a s . m i c r o s o f t . c o m / o f f i c e / p o w e r p o i n t / 2 0 1 0 / m a i n "   v a l = " 1 6 5 9 0 1 5 7 4 7 8 3 3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C I C ,   p r i v a c y   & a m p ;   I S O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7 " > < a : e x t L s t > < a : e x t   u r i = " { 4 2 9 4 D C 1 E - 7 D F 7 - 4 2 5 C - 8 3 7 C - B 5 6 8 4 C D F 1 C F 9 } " > < a 1 6 : c r e a t i o n I d   x m l n s : a 1 6 = " h t t p : / / s c h e m a s . m i c r o s o f t . c o m / o f f i c e / d r a w i n g / 2 0 1 0 / m a i n "   i d = " { 6 3 F 7 1 1 B C - 2 4 D 8 - 4 C 2 2 - B F 6 4 - C 5 2 E 6 B 0 5 5 1 2 7 } " / > < / a : e x t > < / a : e x t L s t > < / p : c N v P r > < p : c N v S p P r / > < p : n v P r   u s e r D r a w n = " 1 " / > < / p : n v S p P r > < p : s p P r > < a : x f r m   r o t = " 0 " > < a : o f f   x = " 7 4 0 5 6 9 "   y = " 1 7 7 7 8 3 5 " / > < a : e x t   c x = " 1 1 4 5 1 4 2 8 "   c y = " 5 0 8 0 1 6 4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R e c t a n g l e   1 1 " > < a : e x t L s t > < a : e x t   u r i = " { 3 7 D D 1 9 9 2 - 9 F D 2 - 4 0 F E - B C 9 7 - 4 9 1 B 7 D E 7 A 8 2 D } " > < a 1 6 : c r e a t i o n I d   x m l n s : a 1 6 = " h t t p : / / s c h e m a s . m i c r o s o f t . c o m / o f f i c e / d r a w i n g / 2 0 1 0 / m a i n "   i d = " { F E 7 7 5 F 9 1 - 0 1 E 0 - 4 2 8 1 - B B F 0 - C B A 1 6 0 7 6 4 4 4 C } " / > < / a : e x t > < / a : e x t L s t > < / p : c N v P r > < p : c N v S p P r / > < p : n v P r   u s e r D r a w n = " 1 " / > < / p : n v S p P r > < p : s p P r > < a : x f r m   r o t = " 0 " > < a : o f f   x = " 9 0 0 4 3 0 1 "   y = " - 2 " / > < a : e x t   c x = " 3 1 8 7 6 9 8 "   c y = " 6 8 5 8 0 0 2 " / > < / a : x f r m > < a : p r s t G e o m   p r s t = " r e c t " > < a : a v L s t / > < / a : p r s t G e o m > < a : s o l i d F i l l > < a : s c h e m e C l r   v a l = " t x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O v a l   1 3 " > < a : e x t L s t > < a : e x t   u r i = " { 7 0 8 0 7 C D 9 - B E D 4 - 4 4 6 9 - B 1 F 9 - F 8 8 5 0 0 F 9 F F 7 F } " > < a 1 6 : c r e a t i o n I d   x m l n s : a 1 6 = " h t t p : / / s c h e m a s . m i c r o s o f t . c o m / o f f i c e / d r a w i n g / 2 0 1 0 / m a i n "   i d = " { 3 9 0 9 5 7 E 5 - 2 7 6 5 - 4 7 2 1 - B 3 F 2 - C D A 4 6 B 4 C B 5 E F } " / > < / a : e x t > < / a : e x t L s t > < / p : c N v P r > < p : c N v S p P r / > < p : n v P r   u s e r D r a w n = " 1 " / > < / p : n v S p P r > < p : s p P r > < a : x f r m   r o t = " 0 " > < a : o f f   x = " 1 1 6 7 7 6 5 1 "   y = " 5 0 0 0 6 3 " / > < a : e x t   c x = " 1 0 7 3 1 5 0 "   c y = " 1 0 7 3 1 5 0 " / > < / a : x f r m > < a : p r s t G e o m   p r s t = " e l l i p s e " > < a : a v L s t / > < / a : p r s t G e o m > < a : s o l i d F i l l > < a : s c h e m e C l r   v a l = " b g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F r e e f o r m   5 " > < a : e x t L s t > < a : e x t   u r i = " { 0 8 E C 2 E E E - E B A 7 - 4 F F 4 - 9 7 7 D - 2 1 B 0 8 3 A F 4 6 3 A } " > < a 1 6 : c r e a t i o n I d   x m l n s : a 1 6 = " h t t p : / / s c h e m a s . m i c r o s o f t . c o m / o f f i c e / d r a w i n g / 2 0 1 0 / m a i n "   i d = " { B B 5 1 9 D 8 2 - A 9 6 7 - 4 3 F B - 8 9 8 E - F D 2 0 F 5 1 4 5 A 7 E } " / > < / a : e x t > < / a : e x t L s t > < / p : c N v P r > < p : c N v S p P r / > < p : n v P r   u s e r D r a w n = " 1 " / > < / p : n v S p P r > < p : s p P r > < a : x f r m   r o t = " 0 " > < a : o f f   x = " 1 2 0 6 5 0 0 "   y = " 6 2 0 9 3 8 0 " / > < a : e x t   c x = " 1 4 2 2 4 0 0 "   c y = " 3 6 0 0 4 5 " / > < / a : x f r m > < a : c u s t G e o m > < a : a v L s t / > < a : g d L s t / > < a : a h L s t / > < a : c x n L s t / > < a : r e c t   b = " b "   l = " 0 "   r = " r "   t = " 0 " / > < a : p a t h L s t > < a : p a t h   h = " 1 9 4 4 "   w = " 7 6 8 0 " > < a : m o v e T o > < a : p t   x = " 2 9 3 8 "   y = " 6 2 7 " / > < / a : m o v e T o > < a : l n T o > < a : p t   x = " 2 8 2 6 "   y = " 6 2 7 " / > < / a : l n T o > < a : l n T o > < a : p t   x = " 2 8 2 6 "   y = " 6 2 7 " / > < / a : l n T o > < a : l n T o > < a : p t   x = " 2 8 1 9 "   y = " 6 2 7 " / > < / a : l n T o > < a : l n T o > < a : p t   x = " 2 8 1 8 "   y = " 6 2 9 " / > < / a : l n T o > < a : l n T o > < a : p t   x = " 2 8 1 6 "   y = " 6 3 3 " / > < / a : l n T o > < a : l n T o > < a : p t   x = " 2 8 0 4 "   y = " 6 8 1 " / > < / a : l n T o > < a : l n T o > < a : p t   x = " 2 8 0 4 "   y = " 6 8 1 " / > < / a : l n T o > < a : l n T o > < a : p t   x = " 2 8 0 1 "   y = " 6 8 4 " / > < / a : l n T o > < a : l n T o > < a : p t   x = " 2 7 9 7 "   y = " 6 8 6 " / > < / a : l n T o > < a : l n T o > < a : p t   x = " 2 7 9 4 "   y = " 6 8 6 " / > < / a : l n T o > < a : l n T o > < a : p t   x = " 2 7 8 9 "   y = " 6 8 2 " / > < / a : l n T o > < a : l n T o > < a : p t   x = " 2 7 8 9 "   y = " 6 8 2 " / > < / a : l n T o > < a : l n T o > < a : p t   x = " 2 7 7 3 "   y = " 6 6 9 " / > < / a : l n T o > < a : l n T o > < a : p t   x = " 2 7 5 6 "   y = " 6 5 7 " / > < / a : l n T o > < a : l n T o > < a : p t   x = " 2 7 3 4 "   y = " 6 4 5 " / > < / a : l n T o > < a : l n T o > < a : p t   x = " 2 7 1 1 "   y = " 6 3 4 " / > < / a : l n T o > < a : l n T o > < a : p t   x = " 2 6 8 7 "   y = " 6 2 6 " / > < / a : l n T o > < a : l n T o > < a : p t   x = " 2 6 6 1 "   y = " 6 1 9 " / > < / a : l n T o > < a : l n T o > < a : p t   x = " 2 6 3 6 "   y = " 6 1 5 " / > < / a : l n T o > < a : l n T o > < a : p t   x = " 2 6 1 0 "   y = " 6 1 4 " / > < / a : l n T o > < a : l n T o > < a : p t   x = " 2 6 1 0 "   y = " 6 1 4 " / > < / a : l n T o > < a : l n T o > < a : p t   x = " 2 5 7 5 "   y = " 6 1 5 " / > < / a : l n T o > < a : l n T o > < a : p t   x = " 2 5 4 1 "   y = " 6 2 0 " / > < / a : l n T o > < a : l n T o > < a : p t   x = " 2 5 1 0 "   y = " 6 2 7 " / > < / a : l n T o > < a : l n T o > < a : p t   x = " 2 4 8 1 "   y = " 6 3 9 " / > < / a : l n T o > < a : l n T o > < a : p t   x = " 2 4 5 3 "   y = " 6 5 3 " / > < / a : l n T o > < a : l n T o > < a : p t   x = " 2 4 2 8 "   y = " 6 6 9 " / > < / a : l n T o > < a : l n T o > < a : p t   x = " 2 4 0 4 "   y = " 6 8 8 " / > < / a : l n T o > < a : l n T o > < a : p t   x = " 2 3 8 3 "   y = " 7 1 0 " / > < / a : l n T o > < a : l n T o > < a : p t   x = " 2 3 6 4 "   y = " 7 3 4 " / > < / a : l n T o > < a : l n T o > < a : p t   x = " 2 3 4 7 "   y = " 7 6 1 " / > < / a : l n T o > < a : l n T o > < a : p t   x = " 2 3 3 3 "   y = " 7 8 9 " / > < / a : l n T o > < a : l n T o > < a : p t   x = " 2 3 2 1 "   y = " 8 2 0 " / > < / a : l n T o > < a : l n T o > < a : p t   x = " 2 3 1 1 "   y = " 8 5 3 " / > < / a : l n T o > < a : l n T o > < a : p t   x = " 2 3 0 4 "   y = " 8 8 9 " / > < / a : l n T o > < a : l n T o > < a : p t   x = " 2 3 0 1 "   y = " 9 2 5 " / > < / a : l n T o > < a : l n T o > < a : p t   x = " 2 2 9 9 "   y = " 9 6 3 " / > < / a : l n T o > < a : l n T o > < a : p t   x = " 2 2 9 9 "   y = " 9 6 3 " / > < / a : l n T o > < a : l n T o > < a : p t   x = " 2 3 0 1 "   y = " 1 0 0 0 " / > < / a : l n T o > < a : l n T o > < a : p t   x = " 2 3 0 6 "   y = " 1 0 3 6 " / > < / a : l n T o > < a : l n T o > < a : p t   x = " 2 3 1 3 "   y = " 1 0 7 1 " / > < / a : l n T o > < a : l n T o > < a : p t   x = " 2 3 2 1 "   y = " 1 1 0 3 " / > < / a : l n T o > < a : l n T o > < a : p t   x = " 2 3 3 5 "   y = " 1 1 3 4 " / > < / a : l n T o > < a : l n T o > < a : p t   x = " 2 3 4 9 "   y = " 1 1 6 4 " / > < / a : l n T o > < a : l n T o > < a : p t   x = " 2 3 6 6 "   y = " 1 1 8 9 " / > < / a : l n T o > < a : l n T o > < a : p t   x = " 2 3 8 5 "   y = " 1 2 1 5 " / > < / a : l n T o > < a : l n T o > < a : p t   x = " 2 4 0 7 "   y = " 1 2 3 6 " / > < / a : l n T o > < a : l n T o > < a : p t   x = " 2 4 3 1 "   y = " 1 2 5 5 " / > < / a : l n T o > < a : l n T o > < a : p t   x = " 2 4 5 5 "   y = " 1 2 7 2 " / > < / a : l n T o > < a : l n T o > < a : p t   x = " 2 4 8 3 "   y = " 1 2 8 6 " / > < / a : l n T o > < a : l n T o > < a : p t   x = " 2 5 1 2 "   y = " 1 2 9 6 " / > < / a : l n T o > < a : l n T o > < a : p t   x = " 2 5 4 3 "   y = " 1 3 0 5 " / > < / a : l n T o > < a : l n T o > < a : p t   x = " 2 5 7 5 "   y = " 1 3 1 0 " / > < / a : l n T o > < a : l n T o > < a : p t   x = " 2 6 1 0 "   y = " 1 3 1 1 " / > < / a : l n T o > < a : l n T o > < a : p t   x = " 2 6 1 0 "   y = " 1 3 1 1 " / > < / a : l n T o > < a : l n T o > < a : p t   x = " 2 6 3 0 "   y = " 1 3 1 0 " / > < / a : l n T o > < a : l n T o > < a : p t   x = " 2 6 4 9 "   y = " 1 3 0 8 " / > < / a : l n T o > < a : l n T o > < a : p t   x = " 2 6 6 7 "   y = " 1 3 0 5 " / > < / a : l n T o > < a : l n T o > < a : p t   x = " 2 6 8 4 "   y = " 1 3 0 1 " / > < / a : l n T o > < a : l n T o > < a : p t   x = " 2 7 1 5 "   y = " 1 2 9 1 " / > < / a : l n T o > < a : l n T o > < a : p t   x = " 2 7 4 0 "   y = " 1 2 7 9 " / > < / a : l n T o > < a : l n T o > < a : p t   x = " 2 7 6 1 "   y = " 1 2 6 7 " / > < / a : l n T o > < a : l n T o > < a : p t   x = " 2 7 7 6 "   y = " 1 2 5 5 " / > < / a : l n T o > < a : l n T o > < a : p t   x = " 2 7 9 2 "   y = " 1 2 4 1 " / > < / a : l n T o > < a : l n T o > < a : p t   x = " 2 7 9 2 "   y = " 1 2 4 1 " / > < / a : l n T o > < a : l n T o > < a : p t   x = " 2 7 9 5 "   y = " 1 2 3 9 " / > < / a : l n T o > < a : l n T o > < a : p t   x = " 2 7 9 9 "   y = " 1 2 3 9 " / > < / a : l n T o > < a : l n T o > < a : p t   x = " 2 8 0 2 "   y = " 1 2 4 3 " / > < / a : l n T o > < a : l n T o > < a : p t   x = " 2 8 0 4 "   y = " 1 2 4 4 " / > < / a : l n T o > < a : l n T o > < a : p t   x = " 2 8 0 4 "   y = " 1 5 5 4 " / > < / a : l n T o > < a : l n T o > < a : p t   x = " 2 8 0 4 "   y = " 1 5 5 4 " / > < / a : l n T o > < a : l n T o > < a : p t   x = " 2 8 0 4 "   y = " 1 5 5 7 " / > < / a : l n T o > < a : l n T o > < a : p t   x = " 2 8 0 6 "   y = " 1 5 5 9 " / > < / a : l n T o > < a : l n T o > < a : p t   x = " 2 8 0 7 "   y = " 1 5 6 1 " / > < / a : l n T o > < a : l n T o > < a : p t   x = " 2 8 0 9 "   y = " 1 5 6 1 " / > < / a : l n T o > < a : l n T o > < a : p t   x = " 2 9 3 8 "   y = " 1 5 6 1 " / > < / a : l n T o > < a : l n T o > < a : p t   x = " 2 9 3 8 "   y = " 1 5 6 1 " / > < / a : l n T o > < a : l n T o > < a : p t   x = " 2 9 4 1 "   y = " 1 5 6 1 " / > < / a : l n T o > < a : l n T o > < a : p t   x = " 2 9 4 3 "   y = " 1 5 5 9 " / > < / a : l n T o > < a : l n T o > < a : p t   x = " 2 9 4 5 "   y = " 1 5 5 7 " / > < / a : l n T o > < a : l n T o > < a : p t   x = " 2 9 4 5 "   y = " 1 5 5 4 " / > < / a : l n T o > < a : l n T o > < a : p t   x = " 2 9 4 5 "   y = " 6 3 3 " / > < / a : l n T o > < a : l n T o > < a : p t   x = " 2 9 4 5 "   y = " 6 3 3 " / > < / a : l n T o > < a : l n T o > < a : p t   x = " 2 9 4 5 "   y = " 6 3 1 " / > < / a : l n T o > < a : l n T o > < a : p t   x = " 2 9 4 3 "   y = " 6 2 9 " / > < / a : l n T o > < a : l n T o > < a : p t   x = " 2 9 4 1 "   y = " 6 2 7 " / > < / a : l n T o > < a : l n T o > < a : p t   x = " 2 9 3 8 "   y = " 6 2 7 " / > < / a : l n T o > < a : l n T o > < a : p t   x = " 2 9 3 8 "   y = " 6 2 7 " / > < / a : l n T o > < a : c l o s e / > < a : m o v e T o > < a : p t   x = " 2 6 2 9 "   y = " 1 1 8 1 " / > < / a : m o v e T o > < a : l n T o > < a : p t   x = " 2 6 2 9 "   y = " 1 1 8 1 " / > < / a : l n T o > < a : l n T o > < a : p t   x = " 2 6 0 8 "   y = " 1 1 8 1 " / > < / a : l n T o > < a : l n T o > < a : p t   x = " 2 5 8 7 "   y = " 1 1 7 7 " / > < / a : l n T o > < a : l n T o > < a : p t   x = " 2 5 6 7 "   y = " 1 1 7 2 " / > < / a : l n T o > < a : l n T o > < a : p t   x = " 2 5 5 0 "   y = " 1 1 6 5 " / > < / a : l n T o > < a : l n T o > < a : p t   x = " 2 5 3 3 "   y = " 1 1 5 7 " / > < / a : l n T o > < a : l n T o > < a : p t   x = " 2 5 1 7 "   y = " 1 1 4 6 " / > < / a : l n T o > < a : l n T o > < a : p t   x = " 2 5 0 3 "   y = " 1 1 3 4 " / > < / a : l n T o > < a : l n T o > < a : p t   x = " 2 4 9 1 "   y = " 1 1 2 1 " / > < / a : l n T o > < a : l n T o > < a : p t   x = " 2 4 7 9 "   y = " 1 1 0 5 " / > < / a : l n T o > < a : l n T o > < a : p t   x = " 2 4 7 1 "   y = " 1 0 8 8 " / > < / a : l n T o > < a : l n T o > < a : p t   x = " 2 4 6 2 "   y = " 1 0 7 1 " / > < / a : l n T o > < a : l n T o > < a : p t   x = " 2 4 5 5 "   y = " 1 0 5 0 " / > < / a : l n T o > < a : l n T o > < a : p t   x = " 2 4 5 0 "   y = " 1 0 3 0 " / > < / a : l n T o > < a : l n T o > < a : p t   x = " 2 4 4 5 "   y = " 1 0 0 9 " / > < / a : l n T o > < a : l n T o > < a : p t   x = " 2 4 4 3 "   y = " 9 8 7 " / > < / a : l n T o > < a : l n T o > < a : p t   x = " 2 4 4 3 "   y = " 9 6 3 " / > < / a : l n T o > < a : l n T o > < a : p t   x = " 2 4 4 3 "   y = " 9 6 3 " / > < / a : l n T o > < a : l n T o > < a : p t   x = " 2 4 4 3 "   y = " 9 3 8 " / > < / a : l n T o > < a : l n T o > < a : p t   x = " 2 4 4 5 "   y = " 9 1 6 " / > < / a : l n T o > < a : l n T o > < a : p t   x = " 2 4 5 0 "   y = " 8 9 4 " / > < / a : l n T o > < a : l n T o > < a : p t   x = " 2 4 5 5 "   y = " 8 7 3 " / > < / a : l n T o > < a : l n T o > < a : p t   x = " 2 4 6 2 "   y = " 8 5 4 " / > < / a : l n T o > < a : l n T o > < a : p t   x = " 2 4 7 1 "   y = " 8 3 5 " / > < / a : l n T o > < a : l n T o > < a : p t   x = " 2 4 7 9 "   y = " 8 2 0 " / > < / a : l n T o > < a : l n T o > < a : p t   x = " 2 4 9 1 "   y = " 8 0 4 " / > < / a : l n T o > < a : l n T o > < a : p t   x = " 2 5 0 3 "   y = " 7 9 1 " / > < / a : l n T o > < a : l n T o > < a : p t   x = " 2 5 1 7 "   y = " 7 7 7 " / > < / a : l n T o > < a : l n T o > < a : p t   x = " 2 5 3 3 "   y = " 7 6 7 " / > < / a : l n T o > < a : l n T o > < a : p t   x = " 2 5 5 0 "   y = " 7 5 8 " / > < / a : l n T o > < a : l n T o > < a : p t   x = " 2 5 6 7 "   y = " 7 5 1 " / > < / a : l n T o > < a : l n T o > < a : p t   x = " 2 5 8 7 "   y = " 7 4 6 " / > < / a : l n T o > < a : l n T o > < a : p t   x = " 2 6 0 8 "   y = " 7 4 3 " / > < / a : l n T o > < a : l n T o > < a : p t   x = " 2 6 2 9 "   y = " 7 4 3 " / > < / a : l n T o > < a : l n T o > < a : p t   x = " 2 6 2 9 "   y = " 7 4 3 " / > < / a : l n T o > < a : l n T o > < a : p t   x = " 2 6 4 9 "   y = " 7 4 3 " / > < / a : l n T o > < a : l n T o > < a : p t   x = " 2 6 7 0 "   y = " 7 4 6 " / > < / a : l n T o > < a : l n T o > < a : p t   x = " 2 6 8 7 "   y = " 7 5 1 " / > < / a : l n T o > < a : l n T o > < a : p t   x = " 2 7 0 4 "   y = " 7 5 8 " / > < / a : l n T o > < a : l n T o > < a : p t   x = " 2 7 2 0 "   y = " 7 6 7 " / > < / a : l n T o > < a : l n T o > < a : p t   x = " 2 7 3 4 "   y = " 7 7 7 " / > < / a : l n T o > < a : l n T o > < a : p t   x = " 2 7 4 7 "   y = " 7 9 1 " / > < / a : l n T o > < a : l n T o > < a : p t   x = " 2 7 5 9 "   y = " 8 0 4 " / > < / a : l n T o > < a : l n T o > < a : p t   x = " 2 7 7 0 "   y = " 8 2 0 " / > < / a : l n T o > < a : l n T o > < a : p t   x = " 2 7 7 8 "   y = " 8 3 5 " / > < / a : l n T o > < a : l n T o > < a : p t   x = " 2 7 8 5 "   y = " 8 5 4 " / > < / a : l n T o > < a : l n T o > < a : p t   x = " 2 7 9 2 "   y = " 8 7 3 " / > < / a : l n T o > < a : l n T o > < a : p t   x = " 2 7 9 7 "   y = " 8 9 4 " / > < / a : l n T o > < a : l n T o > < a : p t   x = " 2 8 0 1 "   y = " 9 1 6 " / > < / a : l n T o > < a : l n T o > < a : p t   x = " 2 8 0 2 "   y = " 9 3 8 " / > < / a : l n T o > < a : l n T o > < a : p t   x = " 2 8 0 4 "   y = " 9 6 3 " / > < / a : l n T o > < a : l n T o > < a : p t   x = " 2 8 0 4 "   y = " 9 6 3 " / > < / a : l n T o > < a : l n T o > < a : p t   x = " 2 8 0 2 "   y = " 9 8 7 " / > < / a : l n T o > < a : l n T o > < a : p t   x = " 2 8 0 1 "   y = " 1 0 1 1 " / > < / a : l n T o > < a : l n T o > < a : p t   x = " 2 7 9 7 "   y = " 1 0 3 3 " / > < / a : l n T o > < a : l n T o > < a : p t   x = " 2 7 9 2 "   y = " 1 0 5 4 " / > < / a : l n T o > < a : l n T o > < a : p t   x = " 2 7 8 5 "   y = " 1 0 7 3 " / > < / a : l n T o > < a : l n T o > < a : p t   x = " 2 7 7 8 "   y = " 1 0 9 1 " / > < / a : l n T o > < a : l n T o > < a : p t   x = " 2 7 7 0 "   y = " 1 1 0 7 " / > < / a : l n T o > < a : l n T o > < a : p t   x = " 2 7 5 9 "   y = " 1 1 2 2 " / > < / a : l n T o > < a : l n T o > < a : p t   x = " 2 7 4 7 "   y = " 1 1 3 6 " / > < / a : l n T o > < a : l n T o > < a : p t   x = " 2 7 3 4 "   y = " 1 1 4 8 " / > < / a : l n T o > < a : l n T o > < a : p t   x = " 2 7 2 0 "   y = " 1 1 5 8 " / > < / a : l n T o > < a : l n T o > < a : p t   x = " 2 7 0 4 "   y = " 1 1 6 5 " / > < / a : l n T o > < a : l n T o > < a : p t   x = " 2 6 8 7 "   y = " 1 1 7 2 " / > < / a : l n T o > < a : l n T o > < a : p t   x = " 2 6 7 0 "   y = " 1 1 7 7 " / > < / a : l n T o > < a : l n T o > < a : p t   x = " 2 6 4 9 "   y = " 1 1 8 1 " / > < / a : l n T o > < a : l n T o > < a : p t   x = " 2 6 2 9 "   y = " 1 1 8 1 " / > < / a : l n T o > < a : l n T o > < a : p t   x = " 2 6 2 9 "   y = " 1 1 8 1 " / > < / a : l n T o > < a : c l o s e / > < a : m o v e T o > < a : p t   x = " 3 6 4 8 "   y = " 6 2 7 " / > < / a : m o v e T o > < a : l n T o > < a : p t   x = " 3 5 1 9 "   y = " 6 2 7 " / > < / a : l n T o > < a : l n T o > < a : p t   x = " 3 5 1 9 "   y = " 6 2 7 " / > < / a : l n T o > < a : l n T o > < a : p t   x = " 3 5 1 7 "   y = " 6 2 7 " / > < / a : l n T o > < a : l n T o > < a : p t   x = " 3 5 1 5 "   y = " 6 2 9 " / > < / a : l n T o > < a : l n T o > < a : p t   x = " 3 5 1 4 "   y = " 6 3 1 " / > < / a : l n T o > < a : l n T o > < a : p t   x = " 3 5 1 4 "   y = " 6 3 3 " / > < / a : l n T o > < a : l n T o > < a : p t   x = " 3 5 1 4 "   y = " 1 0 0 4 " / > < / a : l n T o > < a : l n T o > < a : p t   x = " 3 5 1 4 "   y = " 1 0 0 4 " / > < / a : l n T o > < a : l n T o > < a : p t   x = " 3 5 1 2 "   y = " 1 0 2 1 " / > < / a : l n T o > < a : l n T o > < a : p t   x = " 3 5 1 0 "   y = " 1 0 3 8 " / > < / a : l n T o > < a : l n T o > < a : p t   x = " 3 5 0 7 "   y = " 1 0 5 4 " / > < / a : l n T o > < a : l n T o > < a : p t   x = " 3 5 0 3 "   y = " 1 0 6 9 " / > < / a : l n T o > < a : l n T o > < a : p t   x = " 3 4 9 8 "   y = " 1 0 8 5 " / > < / a : l n T o > < a : l n T o > < a : p t   x = " 3 4 9 1 "   y = " 1 1 0 0 " / > < / a : l n T o > < a : l n T o > < a : p t   x = " 3 4 8 3 "   y = " 1 1 1 4 " / > < / a : l n T o > < a : l n T o > < a : p t   x = " 3 4 7 2 "   y = " 1 1 2 6 " / > < / a : l n T o > < a : l n T o > < a : p t   x = " 3 4 6 2 "   y = " 1 1 3 8 " / > < / a : l n T o > < a : l n T o > < a : p t   x = " 3 4 5 0 "   y = " 1 1 5 0 " / > < / a : l n T o > < a : l n T o > < a : p t   x = " 3 4 3 8 "   y = " 1 1 5 8 " / > < / a : l n T o > < a : l n T o > < a : p t   x = " 3 4 2 2 "   y = " 1 1 6 7 " / > < / a : l n T o > < a : l n T o > < a : p t   x = " 3 4 0 7 "   y = " 1 1 7 2 " / > < / a : l n T o > < a : l n T o > < a : p t   x = " 3 3 9 0 "   y = " 1 1 7 7 " / > < / a : l n T o > < a : l n T o > < a : p t   x = " 3 3 7 3 "   y = " 1 1 8 1 " / > < / a : l n T o > < a : l n T o > < a : p t   x = " 3 3 5 2 "   y = " 1 1 8 1 " / > < / a : l n T o > < a : l n T o > < a : p t   x = " 3 3 5 2 "   y = " 1 1 8 1 " / > < / a : l n T o > < a : l n T o > < a : p t   x = " 3 3 3 1 "   y = " 1 1 8 1 " / > < / a : l n T o > < a : l n T o > < a : p t   x = " 3 3 1 1 "   y = " 1 1 7 7 " / > < / a : l n T o > < a : l n T o > < a : p t   x = " 3 2 9 4 "   y = " 1 1 7 2 " / > < / a : l n T o > < a : l n T o > < a : p t   x = " 3 2 7 8 "   y = " 1 1 6 5 " / > < / a : l n T o > < a : l n T o > < a : p t   x = " 3 2 6 3 "   y = " 1 1 5 7 " / > < / a : l n T o > < a : l n T o > < a : p t   x = " 3 2 4 9 "   y = " 1 1 4 6 " / > < / a : l n T o > < a : l n T o > < a : p t   x = " 3 2 3 7 "   y = " 1 1 3 6 " / > < / a : l n T o > < a : l n T o > < a : p t   x = " 3 2 2 7 "   y = " 1 1 2 2 " / > < / a : l n T o > < a : l n T o > < a : p t   x = " 3 2 1 8 "   y = " 1 1 0 9 " / > < / a : l n T o > < a : l n T o > < a : p t   x = " 3 2 1 1 "   y = " 1 0 9 5 " / > < / a : l n T o > < a : l n T o > < a : p t   x = " 3 2 0 4 "   y = " 1 0 7 9 " / > < / a : l n T o > < a : l n T o > < a : p t   x = " 3 1 9 9 "   y = " 1 0 6 4 " / > < / a : l n T o > < a : l n T o > < a : p t   x = " 3 1 9 6 "   y = " 1 0 4 7 " / > < / a : l n T o > < a : l n T o > < a : p t   x = " 3 1 9 2 "   y = " 1 0 3 1 " / > < / a : l n T o > < a : l n T o > < a : p t   x = " 3 1 9 1 "   y = " 1 0 1 4 " / > < / a : l n T o > < a : l n T o > < a : p t   x = " 3 1 9 1 "   y = " 9 9 7 " / > < / a : l n T o > < a : l n T o > < a : p t   x = " 3 1 9 1 "   y = " 6 3 3 " / > < / a : l n T o > < a : l n T o > < a : p t   x = " 3 1 9 1 "   y = " 6 3 3 " / > < / a : l n T o > < a : l n T o > < a : p t   x = " 3 1 9 1 "   y = " 6 3 1 " / > < / a : l n T o > < a : l n T o > < a : p t   x = " 3 1 8 9 "   y = " 6 2 9 " / > < / a : l n T o > < a : l n T o > < a : p t   x = " 3 1 8 7 "   y = " 6 2 7 " / > < / a : l n T o > < a : l n T o > < a : p t   x = " 3 1 8 4 "   y = " 6 2 7 " / > < / a : l n T o > < a : l n T o > < a : p t   x = " 3 0 5 5 "   y = " 6 2 7 " / > < / a : l n T o > < a : l n T o > < a : p t   x = " 3 0 5 5 "   y = " 6 2 7 " / > < / a : l n T o > < a : l n T o > < a : p t   x = " 3 0 5 1 "   y = " 6 2 7 " / > < / a : l n T o > < a : l n T o > < a : p t   x = " 3 0 5 0 "   y = " 6 2 9 " / > < / a : l n T o > < a : l n T o > < a : p t   x = " 3 0 4 8 "   y = " 6 3 1 " / > < / a : l n T o > < a : l n T o > < a : p t   x = " 3 0 4 8 "   y = " 6 3 3 " / > < / a : l n T o > < a : l n T o > < a : p t   x = " 3 0 4 8 "   y = " 9 9 7 " / > < / a : l n T o > < a : l n T o > < a : p t   x = " 3 0 4 8 "   y = " 9 9 7 " / > < / a : l n T o > < a : l n T o > < a : p t   x = " 3 0 4 8 "   y = " 1 0 2 8 " / > < / a : l n T o > < a : l n T o > < a : p t   x = " 3 0 5 1 "   y = " 1 0 5 9 " / > < / a : l n T o > < a : l n T o > < a : p t   x = " 3 0 5 7 "   y = " 1 0 8 8 " / > < / a : l n T o > < a : l n T o > < a : p t   x = " 3 0 6 3 "   y = " 1 1 1 7 " / > < / a : l n T o > < a : l n T o > < a : p t   x = " 3 0 7 4 "   y = " 1 1 4 5 " / > < / a : l n T o > < a : l n T o > < a : p t   x = " 3 0 8 4 "   y = " 1 1 7 1 " / > < / a : l n T o > < a : l n T o > < a : p t   x = " 3 0 9 9 "   y = " 1 1 9 5 " / > < / a : l n T o > < a : l n T o > < a : p t   x = " 3 1 1 5 "   y = " 1 2 1 7 " / > < / a : l n T o > < a : l n T o > < a : p t   x = " 3 1 3 4 "   y = " 1 2 3 8 " / > < / a : l n T o > < a : l n T o > < a : p t   x = " 3 1 5 4 "   y = " 1 2 5 6 " / > < / a : l n T o > < a : l n T o > < a : p t   x = " 3 1 7 7 "   y = " 1 2 7 2 " / > < / a : l n T o > < a : l n T o > < a : p t   x = " 3 2 0 4 "   y = " 1 2 8 6 " / > < / a : l n T o > < a : l n T o > < a : p t   x = " 3 2 3 2 "   y = " 1 2 9 6 " / > < / a : l n T o > < a : l n T o > < a : p t   x = " 3 2 6 3 "   y = " 1 3 0 5 " / > < / a : l n T o > < a : l n T o > < a : p t   x = " 3 2 9 7 "   y = " 1 3 1 0 " / > < / a : l n T o > < a : l n T o > < a : p t   x = " 3 3 3 3 "   y = " 1 3 1 1 " / > < / a : l n T o > < a : l n T o > < a : p t   x = " 3 3 3 3 "   y = " 1 3 1 1 " / > < / a : l n T o > < a : l n T o > < a : p t   x = " 3 3 5 9 "   y = " 1 3 1 0 " / > < / a : l n T o > < a : l n T o > < a : p t   x = " 3 3 8 5 "   y = " 1 3 0 5 " / > < / a : l n T o > < a : l n T o > < a : p t   x = " 3 4 0 9 "   y = " 1 2 9 8 " / > < / a : l n T o > < a : l n T o > < a : p t   x = " 3 4 3 3 "   y = " 1 2 8 9 " / > < / a : l n T o > < a : l n T o > < a : p t   x = " 3 4 5 3 "   y = " 1 2 7 9 " / > < / a : l n T o > < a : l n T o > < a : p t   x = " 3 4 7 1 "   y = " 1 2 6 5 " / > < / a : l n T o > < a : l n T o > < a : p t   x = " 3 4 8 6 "   y = " 1 2 5 3 " / > < / a : l n T o > < a : l n T o > < a : p t   x = " 3 4 9 8 "   y = " 1 2 3 9 " / > < / a : l n T o > < a : l n T o > < a : p t   x = " 3 4 9 8 "   y = " 1 2 3 9 " / > < / a : l n T o > < a : l n T o > < a : p t   x = " 3 5 0 2 "   y = " 1 2 3 8 " / > < / a : l n T o > < a : l n T o > < a : p t   x = " 3 5 0 7 "   y = " 1 2 3 6 " / > < / a : l n T o > < a : l n T o > < a : p t   x = " 3 5 1 0 "   y = " 1 2 3 8 " / > < / a : l n T o > < a : l n T o > < a : p t   x = " 3 5 1 4 "   y = " 1 2 4 1 " / > < / a : l n T o > < a : l n T o > < a : p t   x = " 3 5 2 6 "   y = " 1 2 9 1 " / > < / a : l n T o > < a : l n T o > < a : p t   x = " 3 5 2 6 "   y = " 1 2 9 1 " / > < / a : l n T o > < a : l n T o > < a : p t   x = " 3 5 2 9 "   y = " 1 2 9 6 " / > < / a : l n T o > < a : l n T o > < a : p t   x = " 3 5 3 2 "   y = " 1 2 9 8 " / > < / a : l n T o > < a : l n T o > < a : p t   x = " 3 5 3 6 "   y = " 1 2 9 8 " / > < / a : l n T o > < a : l n T o > < a : p t   x = " 3 6 4 8 "   y = " 1 2 9 8 " / > < / a : l n T o > < a : l n T o > < a : p t   x = " 3 6 4 8 "   y = " 1 2 9 8 " / > < / a : l n T o > < a : l n T o > < a : p t   x = " 3 6 5 1 "   y = " 1 2 9 8 " / > < / a : l n T o > < a : l n T o > < a : p t   x = " 3 6 5 3 "   y = " 1 2 9 6 " / > < / a : l n T o > < a : l n T o > < a : p t   x = " 3 6 5 4 "   y = " 1 2 9 4 " / > < / a : l n T o > < a : l n T o > < a : p t   x = " 3 6 5 4 "   y = " 1 2 9 1 " / > < / a : l n T o > < a : l n T o > < a : p t   x = " 3 6 5 4 "   y = " 6 3 3 " / > < / a : l n T o > < a : l n T o > < a : p t   x = " 3 6 5 4 "   y = " 6 3 3 " / > < / a : l n T o > < a : l n T o > < a : p t   x = " 3 6 5 4 "   y = " 6 3 1 " / > < / a : l n T o > < a : l n T o > < a : p t   x = " 3 6 5 3 "   y = " 6 2 9 " / > < / a : l n T o > < a : l n T o > < a : p t   x = " 3 6 5 1 "   y = " 6 2 7 " / > < / a : l n T o > < a : l n T o > < a : p t   x = " 3 6 4 8 "   y = " 6 2 7 " / > < / a : l n T o > < a : l n T o > < a : p t   x = " 3 6 4 8 "   y = " 6 2 7 " / > < / a : l n T o > < a : c l o s e / > < a : m o v e T o > < a : p t   x = " 4 4 4 1 "   y = " 1 1 7 6 " / > < / a : m o v e T o > < a : l n T o > < a : p t   x = " 4 4 1 2 "   y = " 1 1 7 6 " / > < / a : l n T o > < a : l n T o > < a : p t   x = " 4 4 1 2 "   y = " 1 1 7 6 " / > < / a : l n T o > < a : l n T o > < a : p t   x = " 4 4 0 2 "   y = " 1 1 7 6 " / > < / a : l n T o > < a : l n T o > < a : p t   x = " 4 3 9 3 "   y = " 1 1 7 2 " / > < / a : l n T o > < a : l n T o > < a : p t   x = " 4 3 8 5 "   y = " 1 1 6 9 " / > < / a : l n T o > < a : l n T o > < a : p t   x = " 4 3 7 8 "   y = " 1 1 6 4 " / > < / a : l n T o > < a : l n T o > < a : p t   x = " 4 3 7 3 "   y = " 1 1 5 7 " / > < / a : l n T o > < a : l n T o > < a : p t   x = " 4 3 6 9 "   y = " 1 1 4 8 " / > < / a : l n T o > < a : l n T o > < a : p t   x = " 4 3 6 7 "   y = " 1 1 4 1 " / > < / a : l n T o > < a : l n T o > < a : p t   x = " 4 3 6 6 "   y = " 1 1 3 3 " / > < / a : l n T o > < a : l n T o > < a : p t   x = " 4 3 6 6 "   y = " 8 5 9 " / > < / a : l n T o > < a : l n T o > < a : p t   x = " 4 3 6 6 "   y = " 8 5 9 " / > < / a : l n T o > < a : l n T o > < a : p t   x = " 4 3 6 4 "   y = " 8 3 0 " / > < / a : l n T o > < a : l n T o > < a : p t   x = " 4 3 6 1 "   y = " 8 0 3 " / > < / a : l n T o > < a : l n T o > < a : p t   x = " 4 3 5 4 "   y = " 7 7 7 " / > < / a : l n T o > < a : l n T o > < a : p t   x = " 4 3 4 5 "   y = " 7 5 3 " / > < / a : l n T o > < a : l n T o > < a : p t   x = " 4 3 3 3 "   y = " 7 3 1 " / > < / a : l n T o > < a : l n T o > < a : p t   x = " 4 3 1 9 "   y = " 7 1 0 " / > < / a : l n T o > < a : l n T o > < a : p t   x = " 4 3 0 4 "   y = " 6 9 1 " / > < / a : l n T o > < a : l n T o > < a : p t   x = " 4 2 8 7 "   y = " 6 7 6 " / > < / a : l n T o > < a : l n T o > < a : p t   x = " 4 2 6 6 "   y = " 6 6 0 " / > < / a : l n T o > < a : l n T o > < a : p t   x = " 4 2 4 4 "   y = " 6 4 8 " / > < / a : l n T o > < a : l n T o > < a : p t   x = " 4 2 1 8 "   y = " 6 3 8 " / > < / a : l n T o > < a : l n T o > < a : p t   x = " 4 1 9 2 "   y = " 6 2 9 " / > < / a : l n T o > < a : l n T o > < a : p t   x = " 4 1 6 5 "   y = " 6 2 2 " / > < / a : l n T o > < a : l n T o > < a : p t   x = " 4 1 3 4 "   y = " 6 1 7 " / > < / a : l n T o > < a : l n T o > < a : p t   x = " 4 1 0 3 "   y = " 6 1 4 " / > < / a : l n T o > < a : l n T o > < a : p t   x = " 4 0 6 9 "   y = " 6 1 4 " / > < / a : l n T o > < a : l n T o > < a : p t   x = " 4 0 6 9 "   y = " 6 1 4 " / > < / a : l n T o > < a : l n T o > < a : p t   x = " 4 0 3 9 "   y = " 6 1 4 " / > < / a : l n T o > < a : l n T o > < a : p t   x = " 4 0 1 2 "   y = " 6 1 7 " / > < / a : l n T o > < a : l n T o > < a : p t   x = " 3 9 8 4 "   y = " 6 2 2 " / > < / a : l n T o > < a : l n T o > < a : p t   x = " 3 9 5 9 "   y = " 6 2 7 " / > < / a : l n T o > < a : l n T o > < a : p t   x = " 3 9 3 3 "   y = " 6 3 6 " / > < / a : l n T o > < a : l n T o > < a : p t   x = " 3 9 0 9 "   y = " 6 4 6 " / > < / a : l n T o > < a : l n T o > < a : p t   x = " 3 8 8 6 "   y = " 6 5 8 " / > < / a : l n T o > < a : l n T o > < a : p t   x = " 3 8 6 6 "   y = " 6 7 2 " / > < / a : l n T o > < a : l n T o > < a : p t   x = " 3 8 4 5 "   y = " 6 8 8 " / > < / a : l n T o > < a : l n T o > < a : p t   x = " 3 8 2 8 "   y = " 7 0 5 " / > < / a : l n T o > < a : l n T o > < a : p t   x = " 3 8 1 4 "   y = " 7 2 4 " / > < / a : l n T o > < a : l n T o > < a : p t   x = " 3 8 0 0 "   y = " 7 4 4 " / > < / a : l n T o > < a : l n T o > < a : p t   x = " 3 7 9 0 "   y = " 7 6 7 " / > < / a : l n T o > < a : l n T o > < a : p t   x = " 3 7 8 3 "   y = " 7 9 2 " / > < / a : l n T o > < a : l n T o > < a : p t   x = " 3 7 7 8 "   y = " 8 1 8 " / > < / a : l n T o > < a : l n T o > < a : p t   x = " 3 7 7 6 "   y = " 8 4 7 " / > < / a : l n T o > < a : l n T o > < a : p t   x = " 3 7 7 6 "   y = " 8 4 7 " / > < / a : l n T o > < a : l n T o > < a : p t   x = " 3 7 7 8 "   y = " 8 4 9 " / > < / a : l n T o > < a : l n T o > < a : p t   x = " 3 7 7 8 "   y = " 8 5 1 " / > < / a : l n T o > < a : l n T o > < a : p t   x = " 3 7 8 2 "   y = " 8 5 3 " / > < / a : l n T o > < a : l n T o > < a : p t   x = " 3 7 8 3 "   y = " 8 5 4 " / > < / a : l n T o > < a : l n T o > < a : p t   x = " 3 9 1 2 "   y = " 8 5 4 " / > < / a : l n T o > < a : l n T o > < a : p t   x = " 3 9 1 2 "   y = " 8 5 4 " / > < / a : l n T o > < a : l n T o > < a : p t   x = " 3 9 1 6 "   y = " 8 5 3 " / > < / a : l n T o > < a : l n T o > < a : p t   x = " 3 9 1 7 "   y = " 8 5 1 " / > < / a : l n T o > < a : l n T o > < a : p t   x = " 3 9 1 9 "   y = " 8 4 9 " / > < / a : l n T o > < a : l n T o > < a : p t   x = " 3 9 1 9 "   y = " 8 4 7 " / > < / a : l n T o > < a : l n T o > < a : p t   x = " 3 9 1 9 "   y = " 8 4 7 " / > < / a : l n T o > < a : l n T o > < a : p t   x = " 3 9 2 1 "   y = " 8 2 7 " / > < / a : l n T o > < a : l n T o > < a : p t   x = " 3 9 2 4 "   y = " 8 1 6 " / > < / a : l n T o > < a : l n T o > < a : p t   x = " 3 9 2 8 "   y = " 8 0 8 " / > < / a : l n T o > < a : l n T o > < a : p t   x = " 3 9 3 3 "   y = " 7 9 8 " / > < / a : l n T o > < a : l n T o > < a : p t   x = " 3 9 3 8 "   y = " 7 8 9 " / > < / a : l n T o > < a : l n T o > < a : p t   x = " 3 9 4 5 "   y = " 7 8 2 " / > < / a : l n T o > < a : l n T o > < a : p t   x = " 3 9 5 3 "   y = " 7 7 3 " / > < / a : l n T o > < a : l n T o > < a : p t   x = " 3 9 6 4 "   y = " 7 6 7 " / > < / a : l n T o > < a : l n T o > < a : p t   x = " 3 9 7 4 "   y = " 7 6 1 " / > < / a : l n T o > < a : l n T o > < a : p t   x = " 3 9 8 6 "   y = " 7 5 6 " / > < / a : l n T o > < a : l n T o > < a : p t   x = " 4 0 0 0 "   y = " 7 5 1 " / > < / a : l n T o > < a : l n T o > < a : p t   x = " 4 0 1 5 "   y = " 7 4 8 " / > < / a : l n T o > < a : l n T o > < a : p t   x = " 4 0 3 1 "   y = " 7 4 6 " / > < / a : l n T o > < a : l n T o > < a : p t   x = " 4 0 5 0 "   y = " 7 4 4 " / > < / a : l n T o > < a : l n T o > < a : p t   x = " 4 0 6 9 "   y = " 7 4 3 " / > < / a : l n T o > < a : l n T o > < a : p t   x = " 4 0 6 9 "   y = " 7 4 3 " / > < / a : l n T o > < a : l n T o > < a : p t   x = " 4 0 9 4 "   y = " 7 4 4 " / > < / a : l n T o > < a : l n T o > < a : p t   x = " 4 1 1 7 "   y = " 7 4 6 " / > < / a : l n T o > < a : l n T o > < a : p t   x = " 4 1 3 6 "   y = " 7 4 9 " / > < / a : l n T o > < a : l n T o > < a : p t   x = " 4 1 5 3 "   y = " 7 5 5 " / > < / a : l n T o > < a : l n T o > < a : p t   x = " 4 1 6 8 "   y = " 7 6 0 " / > < / a : l n T o > < a : l n T o > < a : p t   x = " 4 1 8 0 "   y = " 7 6 7 " / > < / a : l n T o > < a : l n T o > < a : p t   x = " 4 1 9 0 "   y = " 7 7 5 " / > < / a : l n T o > < a : l n T o > < a : p t   x = " 4 2 0 1 "   y = " 7 8 4 " / > < / a : l n T o > < a : l n T o > < a : p t   x = " 4 2 0 8 "   y = " 7 9 2 " / > < / a : l n T o > < a : l n T o > < a : p t   x = " 4 2 1 3 "   y = " 8 0 1 " / > < / a : l n T o > < a : l n T o > < a : p t   x = " 4 2 1 6 "   y = " 8 1 0 " / > < / a : l n T o > < a : l n T o > < a : p t   x = " 4 2 2 0 "   y = " 8 1 8 " / > < / a : l n T o > < a : l n T o > < a : p t   x = " 4 2 2 3 "   y = " 8 3 7 " / > < / a : l n T o > < a : l n T o > < a : p t   x = " 4 2 2 3 "   y = " 8 5 4 " / > < / a : l n T o > < a : l n T o > < a : p t   x = " 4 2 2 3 "   y = " 8 5 4 " / > < / a : l n T o > < a : l n T o > < a : p t   x = " 4 2 2 3 "   y = " 8 5 9 " / > < / a : l n T o > < a : l n T o > < a : p t   x = " 4 2 2 1 "   y = " 8 6 6 " / > < / a : l n T o > < a : l n T o > < a : p t   x = " 4 2 1 8 "   y = " 8 7 1 " / > < / a : l n T o > < a : l n T o > < a : p t   x = " 4 2 1 3 "   y = " 8 7 8 " / > < / a : l n T o > < a : l n T o > < a : p t   x = " 4 2 0 8 "   y = " 8 8 3 " / > < / a : l n T o > < a : l n T o > < a : p t   x = " 4 1 9 9 "   y = " 8 8 7 " / > < / a : l n T o > < a : l n T o > < a : p t   x = " 4 1 9 0 "   y = " 8 9 0 " / > < / a : l n T o > < a : l n T o > < a : p t   x = " 4 1 8 2 "   y = " 8 9 0 " / > < / a : l n T o > < a : l n T o > < a : p t   x = " 4 0 4 4 "   y = " 8 9 0 " / > < / a : l n T o > < a : l n T o > < a : p t   x = " 4 0 4 4 "   y = " 8 9 0 " / > < / a : l n T o > < a : l n T o > < a : p t   x = " 4 0 1 0 "   y = " 8 9 2 " / > < / a : l n T o > < a : l n T o > < a : p t   x = " 3 9 7 7 "   y = " 8 9 6 " / > < / a : l n T o > < a : l n T o > < a : p t   x = " 3 9 4 7 "   y = " 9 0 1 " / > < / a : l n T o > < a : l n T o > < a : p t   x = " 3 9 1 7 "   y = " 9 0 8 " / > < / a : l n T o > < a : l n T o > < a : p t   x = " 3 8 9 2 "   y = " 9 1 6 " / > < / a : l n T o > < a : l n T o > < a : p t   x = " 3 8 6 7 "   y = " 9 2 6 " / > < / a : l n T o > < a : l n T o > < a : p t   x = " 3 8 4 7 "   y = " 9 3 8 " / > < / a : l n T o > < a : l n T o > < a : p t   x = " 3 8 2 6 "   y = " 9 5 2 " / > < / a : l n T o > < a : l n T o > < a : p t   x = " 3 8 0 9 "   y = " 9 6 6 " / > < / a : l n T o > < a : l n T o > < a : p t   x = " 3 7 9 5 "   y = " 9 8 1 " / > < / a : l n T o > < a : l n T o > < a : p t   x = " 3 7 8 3 "   y = " 9 9 9 " / > < / a : l n T o > < a : l n T o > < a : p t   x = " 3 7 7 3 "   y = " 1 0 1 8 " / > < / a : l n T o > < a : l n T o > < a : p t   x = " 3 7 6 4 "   y = " 1 0 3 6 " / > < / a : l n T o > < a : l n T o > < a : p t   x = " 3 7 5 9 "   y = " 1 0 5 7 " / > < / a : l n T o > < a : l n T o > < a : p t   x = " 3 7 5 6 "   y = " 1 0 7 8 " / > < / a : l n T o > < a : l n T o > < a : p t   x = " 3 7 5 4 "   y = " 1 0 9 8 " / > < / a : l n T o > < a : l n T o > < a : p t   x = " 3 7 5 4 "   y = " 1 0 9 8 " / > < / a : l n T o > < a : l n T o > < a : p t   x = " 3 7 5 6 "   y = " 1 1 2 2 " / > < / a : l n T o > < a : l n T o > < a : p t   x = " 3 7 5 8 "   y = " 1 1 4 3 " / > < / a : l n T o > < a : l n T o > < a : p t   x = " 3 7 6 3 "   y = " 1 1 6 4 " / > < / a : l n T o > < a : l n T o > < a : p t   x = " 3 7 7 0 "   y = " 1 1 8 4 " / > < / a : l n T o > < a : l n T o > < a : p t   x = " 3 7 8 0 "   y = " 1 2 0 3 " / > < / a : l n T o > < a : l n T o > < a : p t   x = " 3 7 9 0 "   y = " 1 2 2 0 " / > < / a : l n T o > < a : l n T o > < a : p t   x = " 3 8 0 4 "   y = " 1 2 3 6 " / > < / a : l n T o > < a : l n T o > < a : p t   x = " 3 8 1 9 "   y = " 1 2 5 1 " / > < / a : l n T o > < a : l n T o > < a : p t   x = " 3 8 3 7 "   y = " 1 2 6 5 " / > < / a : l n T o > < a : l n T o > < a : p t   x = " 3 8 5 5 "   y = " 1 2 7 7 " / > < / a : l n T o > < a : l n T o > < a : p t   x = " 3 8 7 8 "   y = " 1 2 8 7 " / > < / a : l n T o > < a : l n T o > < a : p t   x = " 3 9 0 2 "   y = " 1 2 9 6 " / > < / a : l n T o > < a : l n T o > < a : p t   x = " 3 9 2 8 "   y = " 1 3 0 3 " / > < / a : l n T o > < a : l n T o > < a : p t   x = " 3 9 5 5 "   y = " 1 3 0 8 " / > < / a : l n T o > < a : l n T o > < a : p t   x = " 3 9 8 6 "   y = " 1 3 1 0 " / > < / a : l n T o > < a : l n T o > < a : p t   x = " 4 0 1 9 "   y = " 1 3 1 1 " / > < / a : l n T o > < a : l n T o > < a : p t   x = " 4 0 1 9 "   y = " 1 3 1 1 " / > < / a : l n T o > < a : l n T o > < a : p t   x = " 4 0 5 8 "   y = " 1 3 1 0 " / > < / a : l n T o > < a : l n T o > < a : p t   x = " 4 0 9 6 "   y = " 1 3 0 5 " / > < / a : l n T o > < a : l n T o > < a : p t   x = " 4 1 3 0 "   y = " 1 2 9 6 " / > < / a : l n T o > < a : l n T o > < a : p t   x = " 4 1 6 0 "   y = " 1 2 8 6 " / > < / a : l n T o > < a : l n T o > < a : p t   x = " 4 1 8 5 "   y = " 1 2 7 4 " / > < / a : l n T o > < a : l n T o > < a : p t   x = " 4 2 0 8 "   y = " 1 2 6 2 " / > < / a : l n T o > < a : l n T o > < a : p t   x = " 4 2 2 7 "   y = " 1 2 4 8 " / > < / a : l n T o > < a : l n T o > < a : p t   x = " 4 2 4 0 "   y = " 1 2 3 4 " / > < / a : l n T o > < a : l n T o > < a : p t   x = " 4 2 4 0 "   y = " 1 2 3 4 " / > < / a : l n T o > < a : l n T o > < a : p t   x = " 4 2 4 4 "   y = " 1 2 3 2 " / > < / a : l n T o > < a : l n T o > < a : p t   x = " 4 2 4 7 "   y = " 1 2 3 2 " / > < / a : l n T o > < a : l n T o > < a : p t   x = " 4 2 5 1 "   y = " 1 2 3 2 " / > < / a : l n T o > < a : l n T o > < a : p t   x = " 4 2 5 2 "   y = " 1 2 3 6 " / > < / a : l n T o > < a : l n T o > < a : p t   x = " 4 2 5 2 "   y = " 1 2 3 6 " / > < / a : l n T o > < a : l n T o > < a : p t   x = " 4 2 6 3 "   y = " 1 2 5 0 " / > < / a : l n T o > < a : l n T o > < a : p t   x = " 4 2 7 3 "   y = " 1 2 6 2 " / > < / a : l n T o > < a : l n T o > < a : p t   x = " 4 2 8 7 "   y = " 1 2 7 4 " / > < / a : l n T o > < a : l n T o > < a : p t   x = " 4 3 0 2 "   y = " 1 2 8 2 " / > < / a : l n T o > < a : l n T o > < a : p t   x = " 4 3 1 9 "   y = " 1 2 8 9 " / > < / a : l n T o > < a : l n T o > < a : p t   x = " 4 3 4 0 "   y = " 1 2 9 4 " / > < / a : l n T o > < a : l n T o > < a : p t   x = " 4 3 6 2 "   y = " 1 2 9 8 " / > < / a : l n T o > < a : l n T o > < a : p t   x = " 4 3 8 8 "   y = " 1 2 9 8 " / > < / a : l n T o > < a : l n T o > < a : p t   x = " 4 4 4 1 "   y = " 1 2 9 8 " / > < / a : l n T o > < a : l n T o > < a : p t   x = " 4 4 4 1 "   y = " 1 2 9 8 " / > < / a : l n T o > < a : l n T o > < a : p t   x = " 4 4 4 5 "   y = " 1 2 9 8 " / > < / a : l n T o > < a : l n T o > < a : p t   x = " 4 4 4 6 "   y = " 1 2 9 6 " / > < / a : l n T o > < a : l n T o > < a : p t   x = " 4 4 4 8 "   y = " 1 2 9 4 " / > < / a : l n T o > < a : l n T o > < a : p t   x = " 4 4 4 8 "   y = " 1 2 9 1 " / > < / a : l n T o > < a : l n T o > < a : p t   x = " 4 4 4 8 "   y = " 1 1 8 3 " / > < / a : l n T o > < a : l n T o > < a : p t   x = " 4 4 4 8 "   y = " 1 1 8 3 " / > < / a : l n T o > < a : l n T o > < a : p t   x = " 4 4 4 8 "   y = " 1 1 7 9 " / > < / a : l n T o > < a : l n T o > < a : p t   x = " 4 4 4 6 "   y = " 1 1 7 7 " / > < / a : l n T o > < a : l n T o > < a : p t   x = " 4 4 4 5 "   y = " 1 1 7 6 " / > < / a : l n T o > < a : l n T o > < a : p t   x = " 4 4 4 1 "   y = " 1 1 7 6 " / > < / a : l n T o > < a : l n T o > < a : p t   x = " 4 4 4 1 "   y = " 1 1 7 6 " / > < / a : l n T o > < a : c l o s e / > < a : m o v e T o > < a : p t   x = " 4 2 2 3 "   y = " 1 0 2 3 " / > < / a : m o v e T o > < a : l n T o > < a : p t   x = " 4 2 2 3 "   y = " 1 0 2 3 " / > < / a : l n T o > < a : l n T o > < a : p t   x = " 4 2 2 3 "   y = " 1 0 3 6 " / > < / a : l n T o > < a : l n T o > < a : p t   x = " 4 2 2 1 "   y = " 1 0 5 0 " / > < / a : l n T o > < a : l n T o > < a : p t   x = " 4 2 1 8 "   y = " 1 0 6 4 " / > < / a : l n T o > < a : l n T o > < a : p t   x = " 4 2 1 3 "   y = " 1 0 7 8 " / > < / a : l n T o > < a : l n T o > < a : p t   x = " 4 2 0 6 "   y = " 1 0 9 1 " / > < / a : l n T o > < a : l n T o > < a : p t   x = " 4 1 9 7 "   y = " 1 1 0 5 " / > < / a : l n T o > < a : l n T o > < a : p t   x = " 4 1 8 7 "   y = " 1 1 1 9 " / > < / a : l n T o > < a : l n T o > < a : p t   x = " 4 1 7 7 "   y = " 1 1 2 9 " / > < / a : l n T o > < a : l n T o > < a : p t   x = " 4 1 6 3 "   y = " 1 1 4 1 " / > < / a : l n T o > < a : l n T o > < a : p t   x = " 4 1 4 8 "   y = " 1 1 5 2 " / > < / a : l n T o > < a : l n T o > < a : p t   x = " 4 1 3 2 "   y = " 1 1 6 0 " / > < / a : l n T o > < a : l n T o > < a : p t   x = " 4 1 1 3 "   y = " 1 1 6 7 " / > < / a : l n T o > < a : l n T o > < a : p t   x = " 4 0 9 3 "   y = " 1 1 7 4 " / > < / a : l n T o > < a : l n T o > < a : p t   x = " 4 0 7 0 "   y = " 1 1 7 9 " / > < / a : l n T o > < a : l n T o > < a : p t   x = " 4 0 4 4 "   y = " 1 1 8 1 " / > < / a : l n T o > < a : l n T o > < a : p t   x = " 4 0 1 9 "   y = " 1 1 8 3 " / > < / a : l n T o > < a : l n T o > < a : p t   x = " 4 0 1 9 "   y = " 1 1 8 3 " / > < / a : l n T o > < a : l n T o > < a : p t   x = " 4 0 0 2 "   y = " 1 1 8 3 " / > < / a : l n T o > < a : l n T o > < a : p t   x = " 3 9 8 6 "   y = " 1 1 8 1 " / > < / a : l n T o > < a : l n T o > < a : p t   x = " 3 9 7 2 "   y = " 1 1 7 7 " / > < / a : l n T o > < a : l n T o > < a : p t   x = " 3 9 6 0 "   y = " 1 1 7 4 " / > < / a : l n T o > < a : l n T o > < a : p t   x = " 3 9 4 8 "   y = " 1 1 7 1 " / > < / a : l n T o > < a : l n T o > < a : p t   x = " 3 9 4 0 "   y = " 1 1 6 5 " / > < / a : l n T o > < a : l n T o > < a : p t   x = " 3 9 2 9 "   y = " 1 1 6 0 " / > < / a : l n T o > < a : l n T o > < a : p t   x = " 3 9 2 2 "   y = " 1 1 5 5 " / > < / a : l n T o > < a : l n T o > < a : p t   x = " 3 9 1 6 "   y = " 1 1 4 8 " / > < / a : l n T o > < a : l n T o > < a : p t   x = " 3 9 1 0 "   y = " 1 1 4 1 " / > < / a : l n T o > < a : l n T o > < a : p t   x = " 3 9 0 2 "   y = " 1 1 2 8 " / > < / a : l n T o > < a : l n T o > < a : p t   x = " 3 8 9 8 "   y = " 1 1 1 4 " / > < / a : l n T o > < a : l n T o > < a : p t   x = " 3 8 9 7 "   y = " 1 0 9 8 " / > < / a : l n T o > < a : l n T o > < a : p t   x = " 3 8 9 7 "   y = " 1 0 9 8 " / > < / a : l n T o > < a : l n T o > < a : p t   x = " 3 8 9 7 "   y = " 1 0 8 3 " / > < / a : l n T o > < a : l n T o > < a : p t   x = " 3 9 0 2 "   y = " 1 0 6 7 " / > < / a : l n T o > < a : l n T o > < a : p t   x = " 3 9 0 5 "   y = " 1 0 5 9 " / > < / a : l n T o > < a : l n T o > < a : p t   x = " 3 9 1 0 "   y = " 1 0 5 2 " / > < / a : l n T o > < a : l n T o > < a : p t   x = " 3 9 1 6 "   y = " 1 0 4 3 " / > < / a : l n T o > < a : l n T o > < a : p t   x = " 3 9 2 4 "   y = " 1 0 3 6 " / > < / a : l n T o > < a : l n T o > < a : p t   x = " 3 9 3 3 "   y = " 1 0 3 1 " / > < / a : l n T o > < a : l n T o > < a : p t   x = " 3 9 4 3 "   y = " 1 0 2 4 " / > < / a : l n T o > < a : l n T o > < a : p t   x = " 3 9 5 5 "   y = " 1 0 1 9 " / > < / a : l n T o > < a : l n T o > < a : p t   x = " 3 9 7 1 "   y = " 1 0 1 4 " / > < / a : l n T o > < a : l n T o > < a : p t   x = " 3 9 8 6 "   y = " 1 0 1 1 " / > < / a : l n T o > < a : l n T o > < a : p t   x = " 4 0 0 5 "   y = " 1 0 0 9 " / > < / a : l n T o > < a : l n T o > < a : p t   x = " 4 0 2 6 "   y = " 1 0 0 7 " / > < / a : l n T o > < a : l n T o > < a : p t   x = " 4 0 5 0 "   y = " 1 0 0 6 " / > < / a : l n T o > < a : l n T o > < a : p t   x = " 4 2 1 8 "   y = " 1 0 0 6 " / > < / a : l n T o > < a : l n T o > < a : p t   x = " 4 2 1 8 "   y = " 1 0 0 6 " / > < / a : l n T o > < a : l n T o > < a : p t   x = " 4 2 2 0 "   y = " 1 0 0 7 " / > < / a : l n T o > < a : l n T o > < a : p t   x = " 4 2 2 1 "   y = " 1 0 0 7 " / > < / a : l n T o > < a : l n T o > < a : p t   x = " 4 2 2 3 "   y = " 1 0 1 1 " / > < / a : l n T o > < a : l n T o > < a : p t   x = " 4 2 2 3 "   y = " 1 0 1 2 " / > < / a : l n T o > < a : l n T o > < a : p t   x = " 4 2 2 3 "   y = " 1 0 2 3 " / > < / a : l n T o > < a : c l o s e / > < a : m o v e T o > < a : p t   x = " 4 8 6 9 "   y = " 6 1 4 " / > < / a : m o v e T o > < a : l n T o > < a : p t   x = " 4 8 6 9 "   y = " 6 1 4 " / > < / a : l n T o > < a : l n T o > < a : p t   x = " 4 8 4 2 "   y = " 6 1 5 " / > < / a : l n T o > < a : l n T o > < a : p t   x = " 4 8 1 6 "   y = " 6 1 9 " / > < / a : l n T o > < a : l n T o > < a : p t   x = " 4 7 9 2 "   y = " 6 2 6 " / > < / a : l n T o > < a : l n T o > < a : p t   x = " 4 7 7 0 "   y = " 6 3 6 " / > < / a : l n T o > < a : l n T o > < a : p t   x = " 4 7 4 7 "   y = " 6 4 6 " / > < / a : l n T o > < a : l n T o > < a : p t   x = " 4 7 3 0 "   y = " 6 5 8 " / > < / a : l n T o > < a : l n T o > < a : p t   x = " 4 7 1 5 "   y = " 6 7 2 " / > < / a : l n T o > < a : l n T o > < a : p t   x = " 4 7 0 2 "   y = " 6 8 4 " / > < / a : l n T o > < a : l n T o > < a : p t   x = " 4 7 0 2 "   y = " 6 8 4 " / > < / a : l n T o > < a : l n T o > < a : p t   x = " 4 6 9 9 "   y = " 6 8 8 " / > < / a : l n T o > < a : l n T o > < a : p t   x = " 4 6 9 6 "   y = " 6 8 9 " / > < / a : l n T o > < a : l n T o > < a : p t   x = " 4 6 9 0 "   y = " 6 8 8 " / > < / a : l n T o > < a : l n T o > < a : p t   x = " 4 6 8 9 "   y = " 6 8 4 " / > < / a : l n T o > < a : l n T o > < a : p t   x = " 4 6 7 5 "   y = " 6 3 3 " / > < / a : l n T o > < a : l n T o > < a : p t   x = " 4 6 7 5 "   y = " 6 3 3 " / > < / a : l n T o > < a : l n T o > < a : p t   x = " 4 6 7 2 "   y = " 6 2 9 " / > < / a : l n T o > < a : l n T o > < a : p t   x = " 4 6 7 0 "   y = " 6 2 7 " / > < / a : l n T o > < a : l n T o > < a : p t   x = " 4 6 6 6 "   y = " 6 2 7 " / > < / a : l n T o > < a : l n T o > < a : p t   x = " 4 5 5 3 "   y = " 6 2 7 " / > < / a : l n T o > < a : l n T o > < a : p t   x = " 4 5 5 3 "   y = " 6 2 7 " / > < / a : l n T o > < a : l n T o > < a : p t   x = " 4 5 5 0 "   y = " 6 2 7 " / > < / a : l n T o > < a : l n T o > < a : p t   x = " 4 5 4 8 "   y = " 6 2 9 " / > < / a : l n T o > < a : l n T o > < a : p t   x = " 4 5 4 6 "   y = " 6 3 1 " / > < / a : l n T o > < a : l n T o > < a : p t   x = " 4 5 4 6 "   y = " 6 3 3 " / > < / a : l n T o > < a : l n T o > < a : p t   x = " 4 5 4 6 "   y = " 1 2 9 1 " / > < / a : l n T o > < a : l n T o > < a : p t   x = " 4 5 4 6 "   y = " 1 2 9 1 " / > < / a : l n T o > < a : l n T o > < a : p t   x = " 4 5 4 6 "   y = " 1 2 9 4 " / > < / a : l n T o > < a : l n T o > < a : p t   x = " 4 5 4 8 "   y = " 1 2 9 6 " / > < / a : l n T o > < a : l n T o > < a : p t   x = " 4 5 5 0 "   y = " 1 2 9 8 " / > < / a : l n T o > < a : l n T o > < a : p t   x = " 4 5 5 3 "   y = " 1 2 9 8 " / > < / a : l n T o > < a : l n T o > < a : p t   x = " 4 6 8 2 "   y = " 1 2 9 8 " / > < / a : l n T o > < a : l n T o > < a : p t   x = " 4 6 8 2 "   y = " 1 2 9 8 " / > < / a : l n T o > < a : l n T o > < a : p t   x = " 4 6 8 4 "   y = " 1 2 9 8 " / > < / a : l n T o > < a : l n T o > < a : p t   x = " 4 6 8 7 "   y = " 1 2 9 6 " / > < / a : l n T o > < a : l n T o > < a : p t   x = " 4 6 8 7 "   y = " 1 2 9 4 " / > < / a : l n T o > < a : l n T o > < a : p t   x = " 4 6 8 9 "   y = " 1 2 9 1 " / > < / a : l n T o > < a : l n T o > < a : p t   x = " 4 6 8 9 "   y = " 9 2 1 " / > < / a : l n T o > < a : l n T o > < a : p t   x = " 4 6 8 9 "   y = " 9 2 1 " / > < / a : l n T o > < a : l n T o > < a : p t   x = " 4 6 8 9 "   y = " 9 0 4 " / > < / a : l n T o > < a : l n T o > < a : p t   x = " 4 6 9 0 "   y = " 8 8 7 " / > < / a : l n T o > < a : l n T o > < a : p t   x = " 4 6 9 4 "   y = " 8 7 1 " / > < / a : l n T o > < a : l n T o > < a : p t   x = " 4 6 9 7 "   y = " 8 5 4 " / > < / a : l n T o > < a : l n T o > < a : p t   x = " 4 7 0 4 "   y = " 8 3 9 " / > < / a : l n T o > < a : l n T o > < a : p t   x = " 4 7 1 1 "   y = " 8 2 5 " / > < / a : l n T o > < a : l n T o > < a : p t   x = " 4 7 1 8 "   y = " 8 1 1 " / > < / a : l n T o > < a : l n T o > < a : p t   x = " 4 7 2 8 "   y = " 7 9 8 " / > < / a : l n T o > < a : l n T o > < a : p t   x = " 4 7 3 9 "   y = " 7 8 6 " / > < / a : l n T o > < a : l n T o > < a : p t   x = " 4 7 5 1 "   y = " 7 7 5 " / > < / a : l n T o > < a : l n T o > < a : p t   x = " 4 7 6 4 "   y = " 7 6 7 " / > < / a : l n T o > < a : l n T o > < a : p t   x = " 4 7 7 8 "   y = " 7 5 8 " / > < / a : l n T o > < a : l n T o > < a : p t   x = " 4 7 9 4 "   y = " 7 5 1 " / > < / a : l n T o > < a : l n T o > < a : p t   x = " 4 8 1 1 "   y = " 7 4 8 " / > < / a : l n T o > < a : l n T o > < a : p t   x = " 4 8 3 0 "   y = " 7 4 4 " / > < / a : l n T o > < a : l n T o > < a : p t   x = " 4 8 4 9 "   y = " 7 4 3 " / > < / a : l n T o > < a : l n T o > < a : p t   x = " 4 8 4 9 "   y = " 7 4 3 " / > < / a : l n T o > < a : l n T o > < a : p t   x = " 4 8 6 9 "   y = " 7 4 4 " / > < / a : l n T o > < a : l n T o > < a : p t   x = " 4 8 9 0 "   y = " 7 4 8 " / > < / a : l n T o > < a : l n T o > < a : p t   x = " 4 9 0 7 "   y = " 7 5 3 " / > < / a : l n T o > < a : l n T o > < a : p t   x = " 4 9 2 4 "   y = " 7 6 0 " / > < / a : l n T o > < a : l n T o > < a : p t   x = " 4 9 3 8 "   y = " 7 6 8 " / > < / a : l n T o > < a : l n T o > < a : p t   x = " 4 9 5 2 "   y = " 7 7 9 " / > < / a : l n T o > < a : l n T o > < a : p t   x = " 4 9 6 4 "   y = " 7 8 9 " / > < / a : l n T o > < a : l n T o > < a : p t   x = " 4 9 7 4 "   y = " 8 0 1 " / > < / a : l n T o > < a : l n T o > < a : p t   x = " 4 9 8 3 "   y = " 8 1 5 " / > < / a : l n T o > < a : l n T o > < a : p t   x = " 4 9 9 1 "   y = " 8 3 0 " / > < / a : l n T o > < a : l n T o > < a : p t   x = " 4 9 9 6 "   y = " 8 4 6 " / > < / a : l n T o > < a : l n T o > < a : p t   x = " 5 0 0 1 "   y = " 8 6 1 " / > < / a : l n T o > < a : l n T o > < a : p t   x = " 5 0 0 5 "   y = " 8 7 7 " / > < / a : l n T o > < a : l n T o > < a : p t   x = " 5 0 0 8 "   y = " 8 9 4 " / > < / a : l n T o > < a : l n T o > < a : p t   x = " 5 0 1 0 "   y = " 9 1 1 " / > < / a : l n T o > < a : l n T o > < a : p t   x = " 5 0 1 0 "   y = " 9 2 8 " / > < / a : l n T o > < a : l n T o > < a : p t   x = " 5 0 1 0 "   y = " 1 2 9 1 " / > < / a : l n T o > < a : l n T o > < a : p t   x = " 5 0 1 0 "   y = " 1 2 9 1 " / > < / a : l n T o > < a : l n T o > < a : p t   x = " 5 0 1 2 "   y = " 1 2 9 4 " / > < / a : l n T o > < a : l n T o > < a : p t   x = " 5 0 1 2 "   y = " 1 2 9 6 " / > < / a : l n T o > < a : l n T o > < a : p t   x = " 5 0 1 5 "   y = " 1 2 9 8 " / > < / a : l n T o > < a : l n T o > < a : p t   x = " 5 0 1 7 "   y = " 1 2 9 8 " / > < / a : l n T o > < a : l n T o > < a : p t   x = " 5 1 4 7 "   y = " 1 2 9 8 " / > < / a : l n T o > < a : l n T o > < a : p t   x = " 5 1 4 7 "   y = " 1 2 9 8 " / > < / a : l n T o > < a : l n T o > < a : p t   x = " 5 1 4 9 "   y = " 1 2 9 8 " / > < / a : l n T o > < a : l n T o > < a : p t   x = " 5 1 5 3 "   y = " 1 2 9 6 " / > < / a : l n T o > < a : l n T o > < a : p t   x = " 5 1 5 3 "   y = " 1 2 9 4 " / > < / a : l n T o > < a : l n T o > < a : p t   x = " 5 1 5 4 "   y = " 1 2 9 1 " / > < / a : l n T o > < a : l n T o > < a : p t   x = " 5 1 5 4 "   y = " 9 2 8 " / > < / a : l n T o > < a : l n T o > < a : p t   x = " 5 1 5 4 "   y = " 9 2 8 " / > < / a : l n T o > < a : l n T o > < a : p t   x = " 5 1 5 3 "   y = " 8 9 6 " / > < / a : l n T o > < a : l n T o > < a : p t   x = " 5 1 4 9 "   y = " 8 6 6 " / > < / a : l n T o > < a : l n T o > < a : p t   x = " 5 1 4 4 "   y = " 8 3 5 " / > < / a : l n T o > < a : l n T o > < a : p t   x = " 5 1 3 7 "   y = " 8 0 6 " / > < / a : l n T o > < a : l n T o > < a : p t   x = " 5 1 2 9 "   y = " 7 8 0 " / > < / a : l n T o > < a : l n T o > < a : p t   x = " 5 1 1 7 "   y = " 7 5 3 " / > < / a : l n T o > < a : l n T o > < a : p t   x = " 5 1 0 3 "   y = " 7 2 9 " / > < / a : l n T o > < a : l n T o > < a : p t   x = " 5 0 8 6 "   y = " 7 0 6 " / > < / a : l n T o > < a : l n T o > < a : p t   x = " 5 0 6 8 "   y = " 6 8 6 " / > < / a : l n T o > < a : l n T o > < a : p t   x = " 5 0 4 6 "   y = " 6 6 9 " / > < / a : l n T o > < a : l n T o > < a : p t   x = " 5 0 2 4 "   y = " 6 5 1 " / > < / a : l n T o > < a : l n T o > < a : p t   x = " 4 9 9 8 "   y = " 6 3 8 " / > < / a : l n T o > < a : l n T o > < a : p t   x = " 4 9 6 9 "   y = " 6 2 7 " / > < / a : l n T o > < a : l n T o > < a : p t   x = " 4 9 3 8 "   y = " 6 2 0 " / > < / a : l n T o > < a : l n T o > < a : p t   x = " 4 9 0 5 "   y = " 6 1 5 " / > < / a : l n T o > < a : l n T o > < a : p t   x = " 4 8 6 9 "   y = " 6 1 4 " / > < / a : l n T o > < a : l n T o > < a : p t   x = " 4 8 6 9 "   y = " 6 1 4 " / > < / a : l n T o > < a : c l o s e / > < a : m o v e T o > < a : p t   x = " 5 6 1 5 "   y = " 6 2 7 " / > < / a : m o v e T o > < a : l n T o > < a : p t   x = " 5 4 7 4 "   y = " 6 2 7 " / > < / a : l n T o > < a : l n T o > < a : p t   x = " 5 4 7 4 "   y = " 6 2 7 " / > < / a : l n T o > < a : l n T o > < a : p t   x = " 5 4 7 2 "   y = " 6 2 6 " / > < / a : l n T o > < a : l n T o > < a : p t   x = " 5 4 7 0 "   y = " 6 2 4 " / > < / a : l n T o > < a : l n T o > < a : p t   x = " 5 4 6 9 "   y = " 6 2 2 " / > < / a : l n T o > < a : l n T o > < a : p t   x = " 5 4 6 9 "   y = " 6 2 0 " / > < / a : l n T o > < a : l n T o > < a : p t   x = " 5 4 6 9 "   y = " 4 4 0 " / > < / a : l n T o > < a : l n T o > < a : p t   x = " 5 4 6 9 "   y = " 4 4 0 " / > < / a : l n T o > < a : l n T o > < a : p t   x = " 5 4 6 7 "   y = " 4 3 8 " / > < / a : l n T o > < a : l n T o > < a : p t   x = " 5 4 6 7 "   y = " 4 3 7 " / > < / a : l n T o > < a : l n T o > < a : p t   x = " 5 4 6 4 "   y = " 4 3 5 " / > < / a : l n T o > < a : l n T o > < a : p t   x = " 5 4 6 2 "   y = " 4 3 5 " / > < / a : l n T o > < a : l n T o > < a : p t   x = " 5 3 3 1 "   y = " 4 3 5 " / > < / a : l n T o > < a : l n T o > < a : p t   x = " 5 3 3 1 "   y = " 4 3 5 " / > < / a : l n T o > < a : l n T o > < a : p t   x = " 5 3 2 8 "   y = " 4 3 5 " / > < / a : l n T o > < a : l n T o > < a : p t   x = " 5 3 2 6 "   y = " 4 3 7 " / > < / a : l n T o > < a : l n T o > < a : p t   x = " 5 3 2 4 "   y = " 4 3 8 " / > < / a : l n T o > < a : l n T o > < a : p t   x = " 5 3 2 4 "   y = " 4 4 0 " / > < / a : l n T o > < a : l n T o > < a : p t   x = " 5 3 2 4 "   y = " 6 2 0 " / > < / a : l n T o > < a : l n T o > < a : p t   x = " 5 3 2 4 "   y = " 6 2 0 " / > < / a : l n T o > < a : l n T o > < a : p t   x = " 5 3 2 4 "   y = " 6 2 2 " / > < / a : l n T o > < a : l n T o > < a : p t   x = " 5 3 2 3 "   y = " 6 2 4 " / > < / a : l n T o > < a : l n T o > < a : p t   x = " 5 3 2 1 "   y = " 6 2 6 " / > < / a : l n T o > < a : l n T o > < a : p t   x = " 5 3 1 8 "   y = " 6 2 7 " / > < / a : l n T o > < a : l n T o > < a : p t   x = " 5 2 0 6 "   y = " 6 2 7 " / > < / a : l n T o > < a : l n T o > < a : p t   x = " 5 2 0 6 "   y = " 6 2 7 " / > < / a : l n T o > < a : l n T o > < a : p t   x = " 5 2 0 2 "   y = " 6 2 7 " / > < / a : l n T o > < a : l n T o > < a : p t   x = " 5 2 0 1 "   y = " 6 2 9 " / > < / a : l n T o > < a : l n T o > < a : p t   x = " 5 1 9 9 "   y = " 6 3 1 " / > < / a : l n T o > < a : l n T o > < a : p t   x = " 5 1 9 9 "   y = " 6 3 3 " / > < / a : l n T o > < a : l n T o > < a : p t   x = " 5 1 9 9 "   y = " 7 3 9 " / > < / a : l n T o > < a : l n T o > < a : p t   x = " 5 1 9 9 "   y = " 7 3 9 " / > < / a : l n T o > < a : l n T o > < a : p t   x = " 5 1 9 9 "   y = " 7 4 3 " / > < / a : l n T o > < a : l n T o > < a : p t   x = " 5 2 0 1 "   y = " 7 4 4 " / > < / a : l n T o > < a : l n T o > < a : p t   x = " 5 2 0 2 "   y = " 7 4 6 " / > < / a : l n T o > < a : l n T o > < a : p t   x = " 5 2 0 6 "   y = " 7 4 6 " / > < / a : l n T o > < a : l n T o > < a : p t   x = " 5 3 1 8 "   y = " 7 4 6 " / > < / a : l n T o > < a : l n T o > < a : p t   x = " 5 3 1 8 "   y = " 7 4 6 " / > < / a : l n T o > < a : l n T o > < a : p t   x = " 5 3 2 1 "   y = " 7 4 6 " / > < / a : l n T o > < a : l n T o > < a : p t   x = " 5 3 2 3 "   y = " 7 4 8 " / > < / a : l n T o > < a : l n T o > < a : p t   x = " 5 3 2 4 "   y = " 7 4 9 " / > < / a : l n T o > < a : l n T o > < a : p t   x = " 5 3 2 4 "   y = " 7 5 3 " / > < / a : l n T o > < a : l n T o > < a : p t   x = " 5 3 2 4 "   y = " 1 1 1 0 " / > < / a : l n T o > < a : l n T o > < a : p t   x = " 5 3 2 4 "   y = " 1 1 1 0 " / > < / a : l n T o > < a : l n T o > < a : p t   x = " 5 3 2 6 "   y = " 1 1 3 4 " / > < / a : l n T o > < a : l n T o > < a : p t   x = " 5 3 2 8 "   y = " 1 1 5 7 " / > < / a : l n T o > < a : l n T o > < a : p t   x = " 5 3 3 0 "   y = " 1 1 7 7 " / > < / a : l n T o > < a : l n T o > < a : p t   x = " 5 3 3 5 "   y = " 1 1 9 6 " / > < / a : l n T o > < a : l n T o > < a : p t   x = " 5 3 4 2 "   y = " 1 2 1 3 " / > < / a : l n T o > < a : l n T o > < a : p t   x = " 5 3 4 9 "   y = " 1 2 2 9 " / > < / a : l n T o > < a : l n T o > < a : p t   x = " 5 3 5 7 "   y = " 1 2 4 3 " / > < / a : l n T o > < a : l n T o > < a : p t   x = " 5 3 6 7 "   y = " 1 2 5 5 " / > < / a : l n T o > < a : l n T o > < a : p t   x = " 5 3 7 9 "   y = " 1 2 6 5 " / > < / a : l n T o > < a : l n T o > < a : p t   x = " 5 3 9 3 "   y = " 1 2 7 4 " / > < / a : l n T o > < a : l n T o > < a : p t   x = " 5 4 0 9 "   y = " 1 2 8 1 " / > < / a : l n T o > < a : l n T o > < a : p t   x = " 5 4 2 6 "   y = " 1 2 8 7 " / > < / a : l n T o > < a : l n T o > < a : p t   x = " 5 4 4 3 "   y = " 1 2 9 3 " / > < / a : l n T o > < a : l n T o > < a : p t   x = " 5 4 6 4 "   y = " 1 2 9 6 " / > < / a : l n T o > < a : l n T o > < a : p t   x = " 5 4 8 6 "   y = " 1 2 9 8 " / > < / a : l n T o > < a : l n T o > < a : p t   x = " 5 5 1 0 "   y = " 1 2 9 8 " / > < / a : l n T o > < a : l n T o > < a : p t   x = " 5 6 1 5 "   y = " 1 2 9 8 " / > < / a : l n T o > < a : l n T o > < a : p t   x = " 5 6 1 5 "   y = " 1 2 9 8 " / > < / a : l n T o > < a : l n T o > < a : p t   x = " 5 6 1 7 "   y = " 1 2 9 8 " / > < / a : l n T o > < a : l n T o > < a : p t   x = " 5 6 1 8 "   y = " 1 2 9 6 " / > < / a : l n T o > < a : l n T o > < a : p t   x = " 5 6 2 0 "   y = " 1 2 9 4 " / > < / a : l n T o > < a : l n T o > < a : p t   x = " 5 6 2 0 "   y = " 1 2 9 1 " / > < / a : l n T o > < a : l n T o > < a : p t   x = " 5 6 2 0 "   y = " 1 1 7 6 " / > < / a : l n T o > < a : l n T o > < a : p t   x = " 5 6 2 0 "   y = " 1 1 7 6 " / > < / a : l n T o > < a : l n T o > < a : p t   x = " 5 6 2 0 "   y = " 1 1 7 4 " / > < / a : l n T o > < a : l n T o > < a : p t   x = " 5 6 1 8 "   y = " 1 1 7 1 " / > < / a : l n T o > < a : l n T o > < a : p t   x = " 5 6 1 7 "   y = " 1 1 7 1 " / > < / a : l n T o > < a : l n T o > < a : p t   x = " 5 6 1 5 "   y = " 1 1 6 9 " / > < / a : l n T o > < a : l n T o > < a : p t   x = " 5 5 2 7 "   y = " 1 1 6 9 " / > < / a : l n T o > < a : l n T o > < a : p t   x = " 5 5 2 7 "   y = " 1 1 6 9 " / > < / a : l n T o > < a : l n T o > < a : p t   x = " 5 5 1 3 "   y = " 1 1 6 9 " / > < / a : l n T o > < a : l n T o > < a : p t   x = " 5 5 0 1 "   y = " 1 1 6 5 " / > < / a : l n T o > < a : l n T o > < a : p t   x = " 5 4 9 1 "   y = " 1 1 6 0 " / > < / a : l n T o > < a : l n T o > < a : p t   x = " 5 4 8 3 "   y = " 1 1 5 5 " / > < / a : l n T o > < a : l n T o > < a : p t   x = " 5 4 7 6 "   y = " 1 1 4 6 " / > < / a : l n T o > < a : l n T o > < a : p t   x = " 5 4 7 2 "   y = " 1 1 3 8 " / > < / a : l n T o > < a : l n T o > < a : p t   x = " 5 4 6 9 "   y = " 1 1 2 8 " / > < / a : l n T o > < a : l n T o > < a : p t   x = " 5 4 6 9 "   y = " 1 1 1 6 " / > < / a : l n T o > < a : l n T o > < a : p t   x = " 5 4 6 9 "   y = " 7 5 3 " / > < / a : l n T o > < a : l n T o > < a : p t   x = " 5 4 6 9 "   y = " 7 5 3 " / > < / a : l n T o > < a : l n T o > < a : p t   x = " 5 4 6 9 "   y = " 7 4 9 " / > < / a : l n T o > < a : l n T o > < a : p t   x = " 5 4 7 0 "   y = " 7 4 8 " / > < / a : l n T o > < a : l n T o > < a : p t   x = " 5 4 7 2 "   y = " 7 4 6 " / > < / a : l n T o > < a : l n T o > < a : p t   x = " 5 4 7 4 "   y = " 7 4 6 " / > < / a : l n T o > < a : l n T o > < a : p t   x = " 5 6 1 5 "   y = " 7 4 6 " / > < / a : l n T o > < a : l n T o > < a : p t   x = " 5 6 1 5 "   y = " 7 4 6 " / > < / a : l n T o > < a : l n T o > < a : p t   x = " 5 6 1 7 "   y = " 7 4 6 " / > < / a : l n T o > < a : l n T o > < a : p t   x = " 5 6 1 8 "   y = " 7 4 4 " / > < / a : l n T o > < a : l n T o > < a : p t   x = " 5 6 2 0 "   y = " 7 4 3 " / > < / a : l n T o > < a : l n T o > < a : p t   x = " 5 6 2 0 "   y = " 7 3 9 " / > < / a : l n T o > < a : l n T o > < a : p t   x = " 5 6 2 0 "   y = " 6 3 3 " / > < / a : l n T o > < a : l n T o > < a : p t   x = " 5 6 2 0 "   y = " 6 3 3 " / > < / a : l n T o > < a : l n T o > < a : p t   x = " 5 6 2 0 "   y = " 6 3 1 " / > < / a : l n T o > < a : l n T o > < a : p t   x = " 5 6 1 8 "   y = " 6 2 9 " / > < / a : l n T o > < a : l n T o > < a : p t   x = " 5 6 1 7 "   y = " 6 2 7 " / > < / a : l n T o > < a : l n T o > < a : p t   x = " 5 6 1 5 "   y = " 6 2 7 " / > < / a : l n T o > < a : l n T o > < a : p t   x = " 5 6 1 5 "   y = " 6 2 7 " / > < / a : l n T o > < a : c l o s e / > < a : m o v e T o > < a : p t   x = " 6 5 8 2 "   y = " 6 2 7 " / > < / a : m o v e T o > < a : l n T o > < a : p t   x = " 6 4 5 3 "   y = " 6 2 7 " / > < / a : l n T o > < a : l n T o > < a : p t   x = " 6 4 5 3 "   y = " 6 2 7 " / > < / a : l n T o > < a : l n T o > < a : p t   x = " 6 4 5 2 "   y = " 6 2 7 " / > < / a : l n T o > < a : l n T o > < a : p t   x = " 6 4 4 8 "   y = " 6 2 9 " / > < / a : l n T o > < a : l n T o > < a : p t   x = " 6 4 4 8 "   y = " 6 3 1 " / > < / a : l n T o > < a : l n T o > < a : p t   x = " 6 4 4 6 "   y = " 6 3 3 " / > < / a : l n T o > < a : l n T o > < a : p t   x = " 6 4 4 6 "   y = " 1 0 0 4 " / > < / a : l n T o > < a : l n T o > < a : p t   x = " 6 4 4 6 "   y = " 1 0 0 4 " / > < / a : l n T o > < a : l n T o > < a : p t   x = " 6 4 4 6 "   y = " 1 0 2 1 " / > < / a : l n T o > < a : l n T o > < a : p t   x = " 6 4 4 5 "   y = " 1 0 3 8 " / > < / a : l n T o > < a : l n T o > < a : p t   x = " 6 4 4 1 "   y = " 1 0 5 4 " / > < / a : l n T o > < a : l n T o > < a : p t   x = " 6 4 3 8 "   y = " 1 0 6 9 " / > < / a : l n T o > < a : l n T o > < a : p t   x = " 6 4 3 1 "   y = " 1 0 8 5 " / > < / a : l n T o > < a : l n T o > < a : p t   x = " 6 4 2 4 "   y = " 1 1 0 0 " / > < / a : l n T o > < a : l n T o > < a : p t   x = " 6 4 1 7 "   y = " 1 1 1 4 " / > < / a : l n T o > < a : l n T o > < a : p t   x = " 6 4 0 7 "   y = " 1 1 2 6 " / > < / a : l n T o > < a : l n T o > < a : p t   x = " 6 3 9 7 "   y = " 1 1 3 8 " / > < / a : l n T o > < a : l n T o > < a : p t   x = " 6 3 8 5 "   y = " 1 1 5 0 " / > < / a : l n T o > < a : l n T o > < a : p t   x = " 6 3 7 1 "   y = " 1 1 5 8 " / > < / a : l n T o > < a : l n T o > < a : p t   x = " 6 3 5 7 "   y = " 1 1 6 7 " / > < / a : l n T o > < a : l n T o > < a : p t   x = " 6 3 4 2 "   y = " 1 1 7 2 " / > < / a : l n T o > < a : l n T o > < a : p t   x = " 6 3 2 4 "   y = " 1 1 7 7 " / > < / a : l n T o > < a : l n T o > < a : p t   x = " 6 3 0 6 "   y = " 1 1 8 1 " / > < / a : l n T o > < a : l n T o > < a : p t   x = " 6 2 8 7 "   y = " 1 1 8 1 " / > < / a : l n T o > < a : l n T o > < a : p t   x = " 6 2 8 7 "   y = " 1 1 8 1 " / > < / a : l n T o > < a : l n T o > < a : p t   x = " 6 2 6 6 "   y = " 1 1 8 1 " / > < / a : l n T o > < a : l n T o > < a : p t   x = " 6 2 4 5 "   y = " 1 1 7 7 " / > < / a : l n T o > < a : l n T o > < a : p t   x = " 6 2 2 8 "   y = " 1 1 7 2 " / > < / a : l n T o > < a : l n T o > < a : p t   x = " 6 2 1 1 "   y = " 1 1 6 5 " / > < / a : l n T o > < a : l n T o > < a : p t   x = " 6 1 9 7 "   y = " 1 1 5 7 " / > < / a : l n T o > < a : l n T o > < a : p t   x = " 6 1 8 4 "   y = " 1 1 4 6 " / > < / a : l n T o > < a : l n T o > < a : p t   x = " 6 1 7 1 "   y = " 1 1 3 6 " / > < / a : l n T o > < a : l n T o > < a : p t   x = " 6 1 6 1 "   y = " 1 1 2 2 " / > < / a : l n T o > < a : l n T o > < a : p t   x = " 6 1 5 3 "   y = " 1 1 0 9 " / > < / a : l n T o > < a : l n T o > < a : p t   x = " 6 1 4 4 "   y = " 1 0 9 5 " / > < / a : l n T o > < a : l n T o > < a : p t   x = " 6 1 3 9 "   y = " 1 0 7 9 " / > < / a : l n T o > < a : l n T o > < a : p t   x = " 6 1 3 4 "   y = " 1 0 6 4 " / > < / a : l n T o > < a : l n T o > < a : p t   x = " 6 1 3 0 "   y = " 1 0 4 7 " / > < / a : l n T o > < a : l n T o > < a : p t   x = " 6 1 2 7 "   y = " 1 0 3 1 " / > < / a : l n T o > < a : l n T o > < a : p t   x = " 6 1 2 5 "   y = " 1 0 1 4 " / > < / a : l n T o > < a : l n T o > < a : p t   x = " 6 1 2 5 "   y = " 9 9 7 " / > < / a : l n T o > < a : l n T o > < a : p t   x = " 6 1 2 5 "   y = " 6 3 3 " / > < / a : l n T o > < a : l n T o > < a : p t   x = " 6 1 2 5 "   y = " 6 3 3 " / > < / a : l n T o > < a : l n T o > < a : p t   x = " 6 1 2 3 "   y = " 6 3 1 " / > < / a : l n T o > < a : l n T o > < a : p t   x = " 6 1 2 3 "   y = " 6 2 9 " / > < / a : l n T o > < a : l n T o > < a : p t   x = " 6 1 2 0 "   y = " 6 2 7 " / > < / a : l n T o > < a : l n T o > < a : p t   x = " 6 1 1 8 "   y = " 6 2 7 " / > < / a : l n T o > < a : l n T o > < a : p t   x = " 5 9 8 8 "   y = " 6 2 7 " / > < / a : l n T o > < a : l n T o > < a : p t   x = " 5 9 8 8 "   y = " 6 2 7 " / > < / a : l n T o > < a : l n T o > < a : p t   x = " 5 9 8 6 "   y = " 6 2 7 " / > < / a : l n T o > < a : l n T o > < a : p t   x = " 5 9 8 2 "   y = " 6 2 9 " / > < / a : l n T o > < a : l n T o > < a : p t   x = " 5 9 8 2 "   y = " 6 3 1 " / > < / a : l n T o > < a : l n T o > < a : p t   x = " 5 9 8 1 "   y = " 6 3 3 " / > < / a : l n T o > < a : l n T o > < a : p t   x = " 5 9 8 1 "   y = " 9 9 7 " / > < / a : l n T o > < a : l n T o > < a : p t   x = " 5 9 8 1 "   y = " 9 9 7 " / > < / a : l n T o > < a : l n T o > < a : p t   x = " 5 9 8 2 "   y = " 1 0 2 8 " / > < / a : l n T o > < a : l n T o > < a : p t   x = " 5 9 8 6 "   y = " 1 0 5 9 " / > < / a : l n T o > < a : l n T o > < a : p t   x = " 5 9 9 1 "   y = " 1 0 8 8 " / > < / a : l n T o > < a : l n T o > < a : p t   x = " 5 9 9 8 "   y = " 1 1 1 7 " / > < / a : l n T o > < a : l n T o > < a : p t   x = " 6 0 0 7 "   y = " 1 1 4 5 " / > < / a : l n T o > < a : l n T o > < a : p t   x = " 6 0 1 9 "   y = " 1 1 7 1 " / > < / a : l n T o > < a : l n T o > < a : p t   x = " 6 0 3 2 "   y = " 1 1 9 5 " / > < / a : l n T o > < a : l n T o > < a : p t   x = " 6 0 5 0 "   y = " 1 2 1 7 " / > < / a : l n T o > < a : l n T o > < a : p t   x = " 6 0 6 7 "   y = " 1 2 3 8 " / > < / a : l n T o > < a : l n T o > < a : p t   x = " 6 0 8 9 "   y = " 1 2 5 6 " / > < / a : l n T o > < a : l n T o > < a : p t   x = " 6 1 1 1 "   y = " 1 2 7 2 " / > < / a : l n T o > < a : l n T o > < a : p t   x = " 6 1 3 7 "   y = " 1 2 8 6 " / > < / a : l n T o > < a : l n T o > < a : p t   x = " 6 1 6 6 "   y = " 1 2 9 6 " / > < / a : l n T o > < a : l n T o > < a : p t   x = " 6 1 9 7 "   y = " 1 3 0 5 " / > < / a : l n T o > < a : l n T o > < a : p t   x = " 6 2 3 0 "   y = " 1 3 1 0 " / > < / a : l n T o > < a : l n T o > < a : p t   x = " 6 2 6 6 "   y = " 1 3 1 1 " / > < / a : l n T o > < a : l n T o > < a : p t   x = " 6 2 6 6 "   y = " 1 3 1 1 " / > < / a : l n T o > < a : l n T o > < a : p t   x = " 6 2 9 3 "   y = " 1 3 1 0 " / > < / a : l n T o > < a : l n T o > < a : p t   x = " 6 3 1 9 "   y = " 1 3 0 5 " / > < / a : l n T o > < a : l n T o > < a : p t   x = " 6 3 4 3 "   y = " 1 2 9 8 " / > < / a : l n T o > < a : l n T o > < a : p t   x = " 6 3 6 6 "   y = " 1 2 8 9 " / > < / a : l n T o > < a : l n T o > < a : p t   x = " 6 3 8 8 "   y = " 1 2 7 9 " / > < / a : l n T o > < a : l n T o > < a : p t   x = " 6 4 0 5 "   y = " 1 2 6 5 " / > < / a : l n T o > < a : l n T o > < a : p t   x = " 6 4 2 1 "   y = " 1 2 5 3 " / > < / a : l n T o > < a : l n T o > < a : p t   x = " 6 4 3 3 "   y = " 1 2 3 9 " / > < / a : l n T o > < a : l n T o > < a : p t   x = " 6 4 3 3 "   y = " 1 2 3 9 " / > < / a : l n T o > < a : l n T o > < a : p t   x = " 6 4 3 6 "   y = " 1 2 3 8 " / > < / a : l n T o > < a : l n T o > < a : p t   x = " 6 4 4 0 "   y = " 1 2 3 6 " / > < / a : l n T o > < a : l n T o > < a : p t   x = " 6 4 4 5 "   y = " 1 2 3 8 " / > < / a : l n T o > < a : l n T o > < a : p t   x = " 6 4 4 6 "   y = " 1 2 4 1 " / > < / a : l n T o > < a : l n T o > < a : p t   x = " 6 4 6 0 "   y = " 1 2 9 1 " / > < / a : l n T o > < a : l n T o > < a : p t   x = " 6 4 6 0 "   y = " 1 2 9 1 " / > < / a : l n T o > < a : l n T o > < a : p t   x = " 6 4 6 4 "   y = " 1 2 9 6 " / > < / a : l n T o > < a : l n T o > < a : p t   x = " 6 4 6 5 "   y = " 1 2 9 8 " / > < / a : l n T o > < a : l n T o > < a : p t   x = " 6 4 6 9 "   y = " 1 2 9 8 " / > < / a : l n T o > < a : l n T o > < a : p t   x = " 6 5 8 2 "   y = " 1 2 9 8 " / > < / a : l n T o > < a : l n T o > < a : p t   x = " 6 5 8 2 "   y = " 1 2 9 8 " / > < / a : l n T o > < a : l n T o > < a : p t   x = " 6 5 8 6 "   y = " 1 2 9 8 " / > < / a : l n T o > < a : l n T o > < a : p t   x = " 6 5 8 7 "   y = " 1 2 9 6 " / > < / a : l n T o > < a : l n T o > < a : p t   x = " 6 5 8 9 "   y = " 1 2 9 4 " / > < / a : l n T o > < a : l n T o > < a : p t   x = " 6 5 8 9 "   y = " 1 2 9 1 " / > < / a : l n T o > < a : l n T o > < a : p t   x = " 6 5 8 9 "   y = " 6 3 3 " / > < / a : l n T o > < a : l n T o > < a : p t   x = " 6 5 8 9 "   y = " 6 3 3 " / > < / a : l n T o > < a : l n T o > < a : p t   x = " 6 5 8 9 "   y = " 6 3 1 " / > < / a : l n T o > < a : l n T o > < a : p t   x = " 6 5 8 7 "   y = " 6 2 9 " / > < / a : l n T o > < a : l n T o > < a : p t   x = " 6 5 8 6 "   y = " 6 2 7 " / > < / a : l n T o > < a : l n T o > < a : p t   x = " 6 5 8 2 "   y = " 6 2 7 " / > < / a : l n T o > < a : l n T o > < a : p t   x = " 6 5 8 2 "   y = " 6 2 7 " / > < / a : l n T o > < a : c l o s e / > < a : m o v e T o > < a : p t   x = " 7 4 1 7 "   y = " 6 1 4 " / > < / a : m o v e T o > < a : l n T o > < a : p t   x = " 7 4 1 7 "   y = " 6 1 4 " / > < / a : l n T o > < a : l n T o > < a : p t   x = " 7 3 9 0 "   y = " 6 1 5 " / > < / a : l n T o > < a : l n T o > < a : p t   x = " 7 3 6 2 "   y = " 6 1 9 " / > < / a : l n T o > < a : l n T o > < a : p t   x = " 7 3 3 6 "   y = " 6 2 6 " / > < / a : l n T o > < a : l n T o > < a : p t   x = " 7 3 1 2 "   y = " 6 3 6 " / > < / a : l n T o > < a : l n T o > < a : p t   x = " 7 2 8 8 "   y = " 6 4 6 " / > < / a : l n T o > < a : l n T o > < a : p t   x = " 7 2 6 6 "   y = " 6 6 0 " / > < / a : l n T o > < a : l n T o > < a : p t   x = " 7 2 4 7 "   y = " 6 7 6 " / > < / a : l n T o > < a : l n T o > < a : p t   x = " 7 2 2 8 "   y = " 6 9 3 " / > < / a : l n T o > < a : l n T o > < a : p t   x = " 7 2 2 8 "   y = " 6 9 3 " / > < / a : l n T o > < a : l n T o > < a : p t   x = " 7 2 2 5 "   y = " 6 9 6 " / > < / a : l n T o > < a : l n T o > < a : p t   x = " 7 2 2 1 "   y = " 6 9 6 " / > < / a : l n T o > < a : l n T o > < a : p t   x = " 7 2 1 8 "   y = " 6 9 4 " / > < / a : l n T o > < a : l n T o > < a : p t   x = " 7 2 1 4 "   y = " 6 9 3 " / > < / a : l n T o > < a : l n T o > < a : p t   x = " 7 2 1 4 "   y = " 6 9 3 " / > < / a : l n T o > < a : l n T o > < a : p t   x = " 7 1 9 7 "   y = " 6 7 4 " / > < / a : l n T o > < a : l n T o > < a : p t   x = " 7 1 7 8 "   y = " 6 5 8 " / > < / a : l n T o > < a : l n T o > < a : p t   x = " 7 1 5 9 "   y = " 6 4 5 " / > < / a : l n T o > < a : l n T o > < a : p t   x = " 7 1 3 9 "   y = " 6 3 3 " / > < / a : l n T o > < a : l n T o > < a : p t   x = " 7 1 1 5 "   y = " 6 2 4 " / > < / a : l n T o > < a : l n T o > < a : p t   x = " 7 0 9 1 "   y = " 6 1 9 " / > < / a : l n T o > < a : l n T o > < a : p t   x = " 7 0 6 3 "   y = " 6 1 5 " / > < / a : l n T o > < a : l n T o > < a : p t   x = " 7 0 3 4 "   y = " 6 1 4 " / > < / a : l n T o > < a : l n T o > < a : p t   x = " 7 0 3 4 "   y = " 6 1 4 " / > < / a : l n T o > < a : l n T o > < a : p t   x = " 7 0 1 0 "   y = " 6 1 5 " / > < / a : l n T o > < a : l n T o > < a : p t   x = " 6 9 8 6 "   y = " 6 1 9 " / > < / a : l n T o > < a : l n T o > < a : p t   x = " 6 9 6 2 "   y = " 6 2 7 " / > < / a : l n T o > < a : l n T o > < a : p t   x = " 6 9 4 1 "   y = " 6 3 6 " / > < / a : l n T o > < a : l n T o > < a : p t   x = " 6 9 2 1 "   y = " 6 4 6 " / > < / a : l n T o > < a : l n T o > < a : p t   x = " 6 9 0 2 "   y = " 6 5 8 " / > < / a : l n T o > < a : l n T o > < a : p t   x = " 6 8 8 6 "   y = " 6 7 2 " / > < / a : l n T o > < a : l n T o > < a : p t   x = " 6 8 7 4 "   y = " 6 8 4 " / > < / a : l n T o > < a : l n T o > < a : p t   x = " 6 8 7 4 "   y = " 6 8 4 " / > < / a : l n T o > < a : l n T o > < a : p t   x = " 6 8 7 1 "   y = " 6 8 8 " / > < / a : l n T o > < a : l n T o > < a : p t   x = " 6 8 6 6 "   y = " 6 8 9 " / > < / a : l n T o > < a : l n T o > < a : p t   x = " 6 8 6 2 "   y = " 6 8 8 " / > < / a : l n T o > < a : l n T o > < a : p t   x = " 6 8 5 9 "   y = " 6 8 4 " / > < / a : l n T o > < a : l n T o > < a : p t   x = " 6 8 4 7 "   y = " 6 3 4 " / > < / a : l n T o > < a : l n T o > < a : p t   x = " 6 8 4 7 "   y = " 6 3 4 " / > < / a : l n T o > < a : l n T o > < a : p t   x = " 6 8 4 5 "   y = " 6 3 1 " / > < / a : l n T o > < a : l n T o > < a : p t   x = " 6 8 4 3 "   y = " 6 2 9 " / > < / a : l n T o > < a : l n T o > < a : p t   x = " 6 8 4 0 "   y = " 6 2 7 " / > < / a : l n T o > < a : l n T o > < a : p t   x = " 6 8 3 6 "   y = " 6 2 7 " / > < / a : l n T o > < a : l n T o > < a : p t   x = " 6 7 2 5 "   y = " 6 2 7 " / > < / a : l n T o > < a : l n T o > < a : p t   x = " 6 7 2 5 "   y = " 6 2 7 " / > < / a : l n T o > < a : l n T o > < a : p t   x = " 6 7 2 1 "   y = " 6 2 7 " / > < / a : l n T o > < a : l n T o > < a : p t   x = " 6 7 2 0 "   y = " 6 2 9 " / > < / a : l n T o > < a : l n T o > < a : p t   x = " 6 7 1 8 "   y = " 6 3 1 " / > < / a : l n T o > < a : l n T o > < a : p t   x = " 6 7 1 8 "   y = " 6 3 3 " / > < / a : l n T o > < a : l n T o > < a : p t   x = " 6 7 1 8 "   y = " 1 2 9 1 " / > < / a : l n T o > < a : l n T o > < a : p t   x = " 6 7 1 8 "   y = " 1 2 9 1 " / > < / a : l n T o > < a : l n T o > < a : p t   x = " 6 7 1 8 "   y = " 1 2 9 4 " / > < / a : l n T o > < a : l n T o > < a : p t   x = " 6 7 2 0 "   y = " 1 2 9 6 " / > < / a : l n T o > < a : l n T o > < a : p t   x = " 6 7 2 1 "   y = " 1 2 9 8 " / > < / a : l n T o > < a : l n T o > < a : p t   x = " 6 7 2 5 "   y = " 1 2 9 8 " / > < / a : l n T o > < a : l n T o > < a : p t   x = " 6 8 5 4 "   y = " 1 2 9 8 " / > < / a : l n T o > < a : l n T o > < a : p t   x = " 6 8 5 4 "   y = " 1 2 9 8 " / > < / a : l n T o > < a : l n T o > < a : p t   x = " 6 8 5 5 "   y = " 1 2 9 8 " / > < / a : l n T o > < a : l n T o > < a : p t   x = " 6 8 5 7 "   y = " 1 2 9 6 " / > < / a : l n T o > < a : l n T o > < a : p t   x = " 6 8 5 9 "   y = " 1 2 9 4 " / > < / a : l n T o > < a : l n T o > < a : p t   x = " 6 8 5 9 "   y = " 1 2 9 1 " / > < / a : l n T o > < a : l n T o > < a : p t   x = " 6 8 5 9 "   y = " 9 2 5 " / > < / a : l n T o > < a : l n T o > < a : p t   x = " 6 8 5 9 "   y = " 9 2 5 " / > < / a : l n T o > < a : l n T o > < a : p t   x = " 6 8 6 0 "   y = " 8 8 9 " / > < / a : l n T o > < a : l n T o > < a : p t   x = " 6 8 6 4 "   y = " 8 7 1 " / > < / a : l n T o > < a : l n T o > < a : p t   x = " 6 8 6 6 "   y = " 8 5 6 " / > < / a : l n T o > < a : l n T o > < a : p t   x = " 6 8 7 1 "   y = " 8 3 9 " / > < / a : l n T o > < a : l n T o > < a : p t   x = " 6 8 7 6 "   y = " 8 2 5 " / > < / a : l n T o > < a : l n T o > < a : p t   x = " 6 8 8 1 "   y = " 8 1 0 " / > < / a : l n T o > < a : l n T o > < a : p t   x = " 6 8 8 8 "   y = " 7 9 8 " / > < / a : l n T o > < a : l n T o > < a : p t   x = " 6 8 9 7 "   y = " 7 8 6 " / > < / a : l n T o > < a : l n T o > < a : p t   x = " 6 9 0 7 "   y = " 7 7 5 " / > < / a : l n T o > < a : l n T o > < a : p t   x = " 6 9 1 7 "   y = " 7 6 5 " / > < / a : l n T o > < a : l n T o > < a : p t   x = " 6 9 2 9 "   y = " 7 5 8 " / > < / a : l n T o > < a : l n T o > < a : p t   x = " 6 9 4 3 "   y = " 7 5 1 " / > < / a : l n T o > < a : l n T o > < a : p t   x = " 6 9 5 8 "   y = " 7 4 8 " / > < / a : l n T o > < a : l n T o > < a : p t   x = " 6 9 7 6 "   y = " 7 4 4 " / > < / a : l n T o > < a : l n T o > < a : p t   x = " 6 9 9 3 "   y = " 7 4 3 " / > < / a : l n T o > < a : l n T o > < a : p t   x = " 6 9 9 3 "   y = " 7 4 3 " / > < / a : l n T o > < a : l n T o > < a : p t   x = " 7 0 1 3 "   y = " 7 4 4 " / > < / a : l n T o > < a : l n T o > < a : p t   x = " 7 0 3 1 "   y = " 7 4 8 " / > < / a : l n T o > < a : l n T o > < a : p t   x = " 7 0 4 6 "   y = " 7 5 3 " / > < / a : l n T o > < a : l n T o > < a : p t   x = " 7 0 6 0 "   y = " 7 5 8 " / > < / a : l n T o > < a : l n T o > < a : p t   x = " 7 0 7 4 "   y = " 7 6 7 " / > < / a : l n T o > < a : l n T o > < a : p t   x = " 7 0 8 4 "   y = " 7 7 7 " / > < / a : l n T o > < a : l n T o > < a : p t   x = " 7 0 9 2 "   y = " 7 8 7 " / > < / a : l n T o > < a : l n T o > < a : p t   x = " 7 1 0 1 "   y = " 7 9 9 " / > < / a : l n T o > < a : l n T o > < a : p t   x = " 7 1 0 8 "   y = " 8 1 3 " / > < / a : l n T o > < a : l n T o > < a : p t   x = " 7 1 1 3 "   y = " 8 2 7 " / > < / a : l n T o > < a : l n T o > < a : p t   x = " 7 1 1 8 "   y = " 8 4 2 " / > < / a : l n T o > < a : l n T o > < a : p t   x = " 7 1 2 2 "   y = " 8 5 8 " / > < / a : l n T o > < a : l n T o > < a : p t   x = " 7 1 2 7 "   y = " 8 9 0 " / > < / a : l n T o > < a : l n T o > < a : p t   x = " 7 1 2 7 "   y = " 9 2 5 " / > < / a : l n T o > < a : l n T o > < a : p t   x = " 7 1 2 7 "   y = " 1 2 9 1 " / > < / a : l n T o > < a : l n T o > < a : p t   x = " 7 1 2 7 "   y = " 1 2 9 1 " / > < / a : l n T o > < a : l n T o > < a : p t   x = " 7 1 2 8 "   y = " 1 2 9 4 " / > < / a : l n T o > < a : l n T o > < a : p t   x = " 7 1 2 8 "   y = " 1 2 9 6 " / > < / a : l n T o > < a : l n T o > < a : p t   x = " 7 1 3 0 "   y = " 1 2 9 8 " / > < / a : l n T o > < a : l n T o > < a : p t   x = " 7 1 3 4 "   y = " 1 2 9 8 " / > < / a : l n T o > < a : l n T o > < a : p t   x = " 7 2 6 4 "   y = " 1 2 9 8 " / > < / a : l n T o > < a : l n T o > < a : p t   x = " 7 2 6 4 "   y = " 1 2 9 8 " / > < / a : l n T o > < a : l n T o > < a : p t   x = " 7 2 6 8 "   y = " 1 2 9 6 " / > < / a : l n T o > < a : l n T o > < a : p t   x = " 7 2 6 9 "   y = " 1 2 9 4 " / > < / a : l n T o > < a : l n T o > < a : p t   x = " 7 2 7 1 "   y = " 1 2 9 1 " / > < / a : l n T o > < a : l n T o > < a : p t   x = " 7 2 7 1 "   y = " 9 2 5 " / > < / a : l n T o > < a : l n T o > < a : p t   x = " 7 2 7 1 "   y = " 9 2 5 " / > < / a : l n T o > < a : l n T o > < a : p t   x = " 7 2 7 3 "   y = " 8 8 9 " / > < / a : l n T o > < a : l n T o > < a : p t   x = " 7 2 7 6 "   y = " 8 5 6 " / > < / a : l n T o > < a : l n T o > < a : p t   x = " 7 2 8 0 "   y = " 8 3 9 " / > < / a : l n T o > < a : l n T o > < a : p t   x = " 7 2 8 5 "   y = " 8 2 5 " / > < / a : l n T o > < a : l n T o > < a : p t   x = " 7 2 9 0 "   y = " 8 1 0 " / > < / a : l n T o > < a : l n T o > < a : p t   x = " 7 2 9 7 "   y = " 7 9 8 " / > < / a : l n T o > < a : l n T o > < a : p t   x = " 7 3 0 5 "   y = " 7 8 6 " / > < / a : l n T o > < a : l n T o > < a : p t   x = " 7 3 1 4 "   y = " 7 7 5 " / > < / a : l n T o > < a : l n T o > < a : p t   x = " 7 3 2 4 "   y = " 7 6 5 " / > < / a : l n T o > < a : l n T o > < a : p t   x = " 7 3 3 8 "   y = " 7 5 8 " / > < / a : l n T o > < a : l n T o > < a : p t   x = " 7 3 5 2 "   y = " 7 5 1 " / > < / a : l n T o > < a : l n T o > < a : p t   x = " 7 3 6 7 "   y = " 7 4 8 " / > < / a : l n T o > < a : l n T o > < a : p t   x = " 7 3 8 4 "   y = " 7 4 4 " / > < / a : l n T o > < a : l n T o > < a : p t   x = " 7 4 0 3 "   y = " 7 4 3 " / > < / a : l n T o > < a : l n T o > < a : p t   x = " 7 4 0 3 "   y = " 7 4 3 " / > < / a : l n T o > < a : l n T o > < a : p t   x = " 7 4 2 4 "   y = " 7 4 4 " / > < / a : l n T o > < a : l n T o > < a : p t   x = " 7 4 4 1 "   y = " 7 4 8 " / > < / a : l n T o > < a : l n T o > < a : p t   x = " 7 4 5 7 "   y = " 7 5 3 " / > < / a : l n T o > < a : l n T o > < a : p t   x = " 7 4 7 2 "   y = " 7 6 0 " / > < / a : l n T o > < a : l n T o > < a : p t   x = " 7 4 8 4 "   y = " 7 6 7 " / > < / a : l n T o > < a : l n T o > < a : p t   x = " 7 4 9 4 "   y = " 7 7 7 " / > < / a : l n T o > < a : l n T o > < a : p t   x = " 7 5 0 5 "   y = " 7 8 9 " / > < / a : l n T o > < a : l n T o > < a : p t   x = " 7 5 1 3 "   y = " 8 0 1 " / > < / a : l n T o > < a : l n T o > < a : p t   x = " 7 5 2 0 "   y = " 8 1 3 " / > < / a : l n T o > < a : l n T o > < a : p t   x = " 7 5 2 5 "   y = " 8 2 8 " / > < / a : l n T o > < a : l n T o > < a : p t   x = " 7 5 3 1 "   y = " 8 4 2 " / > < / a : l n T o > < a : l n T o > < a : p t   x = " 7 5 3 4 "   y = " 8 5 9 " / > < / a : l n T o > < a : l n T o > < a : p t   x = " 7 5 3 7 "   y = " 8 9 2 " / > < / a : l n T o > < a : l n T o > < a : p t   x = " 7 5 3 9 "   y = " 9 2 5 " / > < / a : l n T o > < a : l n T o > < a : p t   x = " 7 5 3 9 "   y = " 1 2 9 1 " / > < / a : l n T o > < a : l n T o > < a : p t   x = " 7 5 3 9 "   y = " 1 2 9 1 " / > < / a : l n T o > < a : l n T o > < a : p t   x = " 7 5 3 9 "   y = " 1 2 9 4 " / > < / a : l n T o > < a : l n T o > < a : p t   x = " 7 5 4 1 "   y = " 1 2 9 6 " / > < / a : l n T o > < a : l n T o > < a : p t   x = " 7 5 4 3 "   y = " 1 2 9 8 " / > < / a : l n T o > < a : l n T o > < a : p t   x = " 7 5 4 6 "   y = " 1 2 9 8 " / > < / a : l n T o > < a : l n T o > < a : p t   x = " 7 6 7 3 "   y = " 1 2 9 8 " / > < / a : l n T o > < a : l n T o > < a : p t   x = " 7 6 7 3 "   y = " 1 2 9 8 " / > < / a : l n T o > < a : l n T o > < a : p t   x = " 7 6 7 7 "   y = " 1 2 9 8 " / > < / a : l n T o > < a : l n T o > < a : p t   x = " 7 6 7 8 "   y = " 1 2 9 6 " / > < / a : l n T o > < a : l n T o > < a : p t   x = " 7 6 8 0 "   y = " 1 2 9 4 " / > < / a : l n T o > < a : l n T o > < a : p t   x = " 7 6 8 0 "   y = " 1 2 9 1 " / > < / a : l n T o > < a : l n T o > < a : p t   x = " 7 6 8 0 "   y = " 9 2 1 " / > < / a : l n T o > < a : l n T o > < a : p t   x = " 7 6 8 0 "   y = " 9 2 1 " / > < / a : l n T o > < a : l n T o > < a : p t   x = " 7 6 8 0 "   y = " 8 8 3 " / > < / a : l n T o > < a : l n T o > < a : p t   x = " 7 6 7 7 "   y = " 8 4 9 " / > < / a : l n T o > < a : l n T o > < a : p t   x = " 7 6 7 1 "   y = " 8 1 8 " / > < / a : l n T o > < a : l n T o > < a : p t   x = " 7 6 6 3 "   y = " 7 8 7 " / > < / a : l n T o > < a : l n T o > < a : p t   x = " 7 6 5 4 "   y = " 7 6 0 " / > < / a : l n T o > < a : l n T o > < a : p t   x = " 7 6 4 2 "   y = " 7 3 4 " / > < / a : l n T o > < a : l n T o > < a : p t   x = " 7 6 2 8 "   y = " 7 1 2 " / > < / a : l n T o > < a : l n T o > < a : p t   x = " 7 6 1 3 "   y = " 6 9 1 " / > < / a : l n T o > < a : l n T o > < a : p t   x = " 7 5 9 4 "   y = " 6 7 2 " / > < / a : l n T o > < a : l n T o > < a : p t   x = " 7 5 7 5 "   y = " 6 5 7 " / > < / a : l n T o > < a : l n T o > < a : p t   x = " 7 5 5 3 "   y = " 6 4 5 " / > < / a : l n T o > < a : l n T o > < a : p t   x = " 7 5 2 9 "   y = " 6 3 3 " / > < / a : l n T o > < a : l n T o > < a : p t   x = " 7 5 0 5 "   y = " 6 2 4 " / > < / a : l n T o > < a : l n T o > < a : p t   x = " 7 4 7 7 "   y = " 6 1 9 " / > < / a : l n T o > < a : l n T o > < a : p t   x = " 7 4 4 8 "   y = " 6 1 4 " / > < / a : l n T o > < a : l n T o > < a : p t   x = " 7 4 1 7 "   y = " 6 1 4 " / > < / a : l n T o > < a : l n T o > < a : p t   x = " 7 4 1 7 "   y = " 6 1 4 " / > < / a : l n T o > < a : c l o s e / > < a : m o v e T o > < a : p t   x = " 5 8 6 7 "   y = " 6 2 7 " / > < / a : m o v e T o > < a : l n T o > < a : p t   x = " 5 7 3 9 "   y = " 6 2 7 " / > < / a : l n T o > < a : l n T o > < a : p t   x = " 5 7 3 9 "   y = " 6 2 7 " / > < / a : l n T o > < a : l n T o > < a : p t   x = " 5 7 3 5 "   y = " 6 2 7 " / > < / a : l n T o > < a : l n T o > < a : p t   x = " 5 7 3 3 "   y = " 6 2 9 " / > < / a : l n T o > < a : l n T o > < a : p t   x = " 5 7 3 2 "   y = " 6 3 1 " / > < / a : l n T o > < a : l n T o > < a : p t   x = " 5 7 3 2 "   y = " 6 3 3 " / > < / a : l n T o > < a : l n T o > < a : p t   x = " 5 7 3 2 "   y = " 1 2 9 1 " / > < / a : l n T o > < a : l n T o > < a : p t   x = " 5 7 3 2 "   y = " 1 2 9 1 " / > < / a : l n T o > < a : l n T o > < a : p t   x = " 5 7 3 2 "   y = " 1 2 9 4 " / > < / a : l n T o > < a : l n T o > < a : p t   x = " 5 7 3 3 "   y = " 1 2 9 6 " / > < / a : l n T o > < a : l n T o > < a : p t   x = " 5 7 3 5 "   y = " 1 2 9 8 " / > < / a : l n T o > < a : l n T o > < a : p t   x = " 5 7 3 9 "   y = " 1 2 9 8 " / > < / a : l n T o > < a : l n T o > < a : p t   x = " 5 8 6 7 "   y = " 1 2 9 8 " / > < / a : l n T o > < a : l n T o > < a : p t   x = " 5 8 6 7 "   y = " 1 2 9 8 " / > < / a : l n T o > < a : l n T o > < a : p t   x = " 5 8 7 1 "   y = " 1 2 9 8 " / > < / a : l n T o > < a : l n T o > < a : p t   x = " 5 8 7 3 "   y = " 1 2 9 6 " / > < / a : l n T o > < a : l n T o > < a : p t   x = " 5 8 7 4 "   y = " 1 2 9 4 " / > < / a : l n T o > < a : l n T o > < a : p t   x = " 5 8 7 4 "   y = " 1 2 9 1 " / > < / a : l n T o > < a : l n T o > < a : p t   x = " 5 8 7 4 "   y = " 6 3 3 " / > < / a : l n T o > < a : l n T o > < a : p t   x = " 5 8 7 4 "   y = " 6 3 3 " / > < / a : l n T o > < a : l n T o > < a : p t   x = " 5 8 7 4 "   y = " 6 3 1 " / > < / a : l n T o > < a : l n T o > < a : p t   x = " 5 8 7 3 "   y = " 6 2 9 " / > < / a : l n T o > < a : l n T o > < a : p t   x = " 5 8 7 1 "   y = " 6 2 7 " / > < / a : l n T o > < a : l n T o > < a : p t   x = " 5 8 6 7 "   y = " 6 2 7 " / > < / a : l n T o > < a : l n T o > < a : p t   x = " 5 8 6 7 "   y = " 6 2 7 " / > < / a : l n T o > < a : c l o s e / > < a : m o v e T o > < a : p t   x = " 5 8 0 4 "   y = " 3 6 8 " / > < / a : m o v e T o > < a : l n T o > < a : p t   x = " 5 8 0 4 "   y = " 3 6 8 " / > < / a : l n T o > < a : l n T o > < a : p t   x = " 5 7 8 5 "   y = " 3 7 0 " / > < / a : l n T o > < a : l n T o > < a : p t   x = " 5 7 6 9 "   y = " 3 7 5 " / > < / a : l n T o > < a : l n T o > < a : p t   x = " 5 7 5 4 "   y = " 3 8 2 " / > < / a : l n T o > < a : l n T o > < a : p t   x = " 5 7 4 2 "   y = " 3 9 2 " / > < / a : l n T o > < a : l n T o > < a : p t   x = " 5 7 3 2 "   y = " 4 0 6 " / > < / a : l n T o > < a : l n T o > < a : p t   x = " 5 7 2 3 "   y = " 4 1 9 " / > < / a : l n T o > < a : l n T o > < a : p t   x = " 5 7 1 8 "   y = " 4 3 7 " / > < / a : l n T o > < a : l n T o > < a : p t   x = " 5 7 1 6 "   y = " 4 5 4 " / > < / a : l n T o > < a : l n T o > < a : p t   x = " 5 7 1 6 "   y = " 4 5 4 " / > < / a : l n T o > < a : l n T o > < a : p t   x = " 5 7 1 8 "   y = " 4 7 1 " / > < / a : l n T o > < a : l n T o > < a : p t   x = " 5 7 2 3 "   y = " 4 8 6 " / > < / a : l n T o > < a : l n T o > < a : p t   x = " 5 7 3 2 "   y = " 5 0 2 " / > < / a : l n T o > < a : l n T o > < a : p t   x = " 5 7 4 2 "   y = " 5 1 4 " / > < / a : l n T o > < a : l n T o > < a : p t   x = " 5 7 5 4 "   y = " 5 2 4 " / > < / a : l n T o > < a : l n T o > < a : p t   x = " 5 7 6 9 "   y = " 5 3 3 " / > < / a : l n T o > < a : l n T o > < a : p t   x = " 5 7 8 5 "   y = " 5 3 8 " / > < / a : l n T o > < a : l n T o > < a : p t   x = " 5 8 0 4 "   y = " 5 4 0 " / > < / a : l n T o > < a : l n T o > < a : p t   x = " 5 8 0 4 "   y = " 5 4 0 " / > < / a : l n T o > < a : l n T o > < a : p t   x = " 5 8 2 1 "   y = " 5 3 8 " / > < / a : l n T o > < a : l n T o > < a : p t   x = " 5 8 3 6 "   y = " 5 3 3 " / > < / a : l n T o > < a : l n T o > < a : p t   x = " 5 8 5 2 "   y = " 5 2 4 " / > < / a : l n T o > < a : l n T o > < a : p t   x = " 5 8 6 4 "   y = " 5 1 4 " / > < / a : l n T o > < a : l n T o > < a : p t   x = " 5 8 7 4 "   y = " 5 0 2 " / > < / a : l n T o > < a : l n T o > < a : p t   x = " 5 8 8 3 "   y = " 4 8 6 " / > < / a : l n T o > < a : l n T o > < a : p t   x = " 5 8 8 8 "   y = " 4 7 1 " / > < / a : l n T o > < a : l n T o > < a : p t   x = " 5 8 9 0 "   y = " 4 5 4 " / > < / a : l n T o > < a : l n T o > < a : p t   x = " 5 8 9 0 "   y = " 4 5 4 " / > < / a : l n T o > < a : l n T o > < a : p t   x = " 5 8 8 8 "   y = " 4 3 7 " / > < / a : l n T o > < a : l n T o > < a : p t   x = " 5 8 8 3 "   y = " 4 1 9 " / > < / a : l n T o > < a : l n T o > < a : p t   x = " 5 8 7 4 "   y = " 4 0 6 " / > < / a : l n T o > < a : l n T o > < a : p t   x = " 5 8 6 4 "   y = " 3 9 2 " / > < / a : l n T o > < a : l n T o > < a : p t   x = " 5 8 5 2 "   y = " 3 8 2 " / > < / a : l n T o > < a : l n T o > < a : p t   x = " 5 8 3 6 "   y = " 3 7 5 " / > < / a : l n T o > < a : l n T o > < a : p t   x = " 5 8 2 1 "   y = " 3 7 0 " / > < / a : l n T o > < a : l n T o > < a : p t   x = " 5 8 0 4 "   y = " 3 6 8 " / > < / a : l n T o > < a : l n T o > < a : p t   x = " 5 8 0 4 "   y = " 3 6 8 " / > < / a : l n T o > < a : c l o s e / > < a : m o v e T o > < a : p t   x = " 9 6 7 "   y = " 0 " / > < / a : m o v e T o > < a : l n T o > < a : p t   x = " 9 6 7 "   y = " 0 " / > < / a : l n T o > < a : l n T o > < a : p t   x = " 9 1 7 "   y = " 0 " / > < / a : l n T o > < a : l n T o > < a : p t   x = " 8 6 8 "   y = " 5 " / > < / a : l n T o > < a : l n T o > < a : p t   x = " 8 2 0 "   y = " 1 0 " / > < / a : l n T o > < a : l n T o > < a : p t   x = " 7 7 1 "   y = " 1 9 " / > < / a : l n T o > < a : l n T o > < a : p t   x = " 7 2 5 "   y = " 2 9 " / > < / a : l n T o > < a : l n T o > < a : p t   x = " 6 7 9 "   y = " 4 3 " / > < / a : l n T o > < a : l n T o > < a : p t   x = " 6 3 4 "   y = " 5 8 " / > < / a : l n T o > < a : l n T o > < a : p t   x = " 5 9 1 "   y = " 7 6 " / > < / a : l n T o > < a : l n T o > < a : p t   x = " 5 4 8 "   y = " 9 5 " / > < / a : l n T o > < a : l n T o > < a : p t   x = " 5 0 5 "   y = " 1 1 7 " / > < / a : l n T o > < a : l n T o > < a : p t   x = " 4 6 6 "   y = " 1 3 9 " / > < / a : l n T o > < a : l n T o > < a : p t   x = " 4 2 6 "   y = " 1 6 5 " / > < / a : l n T o > < a : l n T o > < a : p t   x = " 3 8 8 "   y = " 1 9 3 " / > < / a : l n T o > < a : l n T o > < a : p t   x = " 3 5 2 "   y = " 2 2 0 " / > < / a : l n T o > < a : l n T o > < a : p t   x = " 3 1 6 "   y = " 2 5 1 " / > < / a : l n T o > < a : l n T o > < a : p t   x = " 2 8 3 "   y = " 2 8 4 " / > < / a : l n T o > < a : l n T o > < a : p t   x = " 2 5 1 "   y = " 3 1 6 " / > < / a : l n T o > < a : l n T o > < a : p t   x = " 2 2 0 "   y = " 3 5 2 " / > < / a : l n T o > < a : l n T o > < a : p t   x = " 1 9 2 "   y = " 3 8 8 " / > < / a : l n T o > < a : l n T o > < a : p t   x = " 1 6 5 "   y = " 4 2 6 " / > < / a : l n T o > < a : l n T o > < a : p t   x = " 1 3 9 "   y = " 4 6 6 " / > < / a : l n T o > < a : l n T o > < a : p t   x = " 1 1 7 "   y = " 5 0 5 " / > < / a : l n T o > < a : l n T o > < a : p t   x = " 9 4 "   y = " 5 4 8 " / > < / a : l n T o > < a : l n T o > < a : p t   x = " 7 6 "   y = " 5 9 1 " / > < / a : l n T o > < a : l n T o > < a : p t   x = " 5 8 "   y = " 6 3 4 " / > < / a : l n T o > < a : l n T o > < a : p t   x = " 4 3 "   y = " 6 7 9 " / > < / a : l n T o > < a : l n T o > < a : p t   x = " 2 9 "   y = " 7 2 5 " / > < / a : l n T o > < a : l n T o > < a : p t   x = " 1 9 "   y = " 7 7 2 " / > < / a : l n T o > < a : l n T o > < a : p t   x = " 1 0 "   y = " 8 2 0 " / > < / a : l n T o > < a : l n T o > < a : p t   x = " 5 "   y = " 8 6 8 " / > < / a : l n T o > < a : l n T o > < a : p t   x = " 0 "   y = " 9 1 8 " / > < / a : l n T o > < a : l n T o > < a : p t   x = " 0 "   y = " 9 6 8 " / > < / a : l n T o > < a : l n T o > < a : p t   x = " 0 "   y = " 9 6 8 " / > < / a : l n T o > < a : l n T o > < a : p t   x = " 0 "   y = " 1 0 1 8 " / > < / a : l n T o > < a : l n T o > < a : p t   x = " 5 "   y = " 1 0 6 7 " / > < / a : l n T o > < a : l n T o > < a : p t   x = " 1 0 "   y = " 1 1 1 6 " / > < / a : l n T o > < a : l n T o > < a : p t   x = " 1 9 "   y = " 1 1 6 2 " / > < / a : l n T o > < a : l n T o > < a : p t   x = " 2 9 "   y = " 1 2 1 0 " / > < / a : l n T o > < a : l n T o > < a : p t   x = " 4 3 "   y = " 1 2 5 5 " / > < / a : l n T o > < a : l n T o > < a : p t   x = " 5 8 "   y = " 1 3 0 1 " / > < / a : l n T o > < a : l n T o > < a : p t   x = " 7 6 "   y = " 1 3 4 4 " / > < / a : l n T o > < a : l n T o > < a : p t   x = " 9 4 "   y = " 1 3 8 7 " / > < / a : l n T o > < a : l n T o > < a : p t   x = " 1 1 7 "   y = " 1 4 2 8 " / > < / a : l n T o > < a : l n T o > < a : p t   x = " 1 3 9 "   y = " 1 4 7 0 " / > < / a : l n T o > < a : l n T o > < a : p t   x = " 1 6 5 "   y = " 1 5 0 9 " / > < / a : l n T o > < a : l n T o > < a : p t   x = " 1 9 2 "   y = " 1 5 4 7 " / > < / a : l n T o > < a : l n T o > < a : p t   x = " 2 2 0 "   y = " 1 5 8 3 " / > < / a : l n T o > < a : l n T o > < a : p t   x = " 2 5 1 "   y = " 1 6 1 9 " / > < / a : l n T o > < a : l n T o > < a : p t   x = " 2 8 3 "   y = " 1 6 5 2 " / > < / a : l n T o > < a : l n T o > < a : p t   x = " 3 1 6 "   y = " 1 6 8 4 " / > < / a : l n T o > < a : l n T o > < a : p t   x = " 3 5 2 "   y = " 1 7 1 5 " / > < / a : l n T o > < a : l n T o > < a : p t   x = " 3 8 8 "   y = " 1 7 4 3 " / > < / a : l n T o > < a : l n T o > < a : p t   x = " 4 2 6 "   y = " 1 7 7 0 " / > < / a : l n T o > < a : l n T o > < a : p t   x = " 4 6 6 "   y = " 1 7 9 6 " / > < / a : l n T o > < a : l n T o > < a : p t   x = " 5 0 5 "   y = " 1 8 1 9 " / > < / a : l n T o > < a : l n T o > < a : p t   x = " 5 4 8 "   y = " 1 8 4 1 " / > < / a : l n T o > < a : l n T o > < a : p t   x = " 5 9 1 "   y = " 1 8 6 0 " / > < / a : l n T o > < a : l n T o > < a : p t   x = " 6 3 4 "   y = " 1 8 7 7 " / > < / a : l n T o > < a : l n T o > < a : p t   x = " 6 7 9 "   y = " 1 8 9 2 " / > < / a : l n T o > < a : l n T o > < a : p t   x = " 7 2 5 "   y = " 1 9 0 4 " / > < / a : l n T o > < a : l n T o > < a : p t   x = " 7 7 1 "   y = " 1 9 1 6 " / > < / a : l n T o > < a : l n T o > < a : p t   x = " 8 2 0 "   y = " 1 9 2 5 " / > < / a : l n T o > < a : l n T o > < a : p t   x = " 8 6 8 "   y = " 1 9 3 0 " / > < / a : l n T o > < a : l n T o > < a : p t   x = " 9 1 7 "   y = " 1 9 3 4 " / > < / a : l n T o > < a : l n T o > < a : p t   x = " 9 6 7 "   y = " 1 9 3 5 " / > < / a : l n T o > < a : l n T o > < a : p t   x = " 9 6 7 "   y = " 1 9 3 5 " / > < / a : l n T o > < a : l n T o > < a : p t   x = " 1 0 1 7 "   y = " 1 9 3 4 " / > < / a : l n T o > < a : l n T o > < a : p t   x = " 1 0 6 7 "   y = " 1 9 3 0 " / > < / a : l n T o > < a : l n T o > < a : p t   x = " 1 1 1 5 "   y = " 1 9 2 5 " / > < / a : l n T o > < a : l n T o > < a : p t   x = " 1 1 6 1 "   y = " 1 9 1 6 " / > < / a : l n T o > < a : l n T o > < a : p t   x = " 1 2 1 0 "   y = " 1 9 0 4 " / > < / a : l n T o > < a : l n T o > < a : p t   x = " 1 2 5 4 "   y = " 1 8 9 2 " / > < / a : l n T o > < a : l n T o > < a : p t   x = " 1 3 0 1 "   y = " 1 8 7 7 " / > < / a : l n T o > < a : l n T o > < a : p t   x = " 1 3 4 4 "   y = " 1 8 6 0 " / > < / a : l n T o > < a : l n T o > < a : p t   x = " 1 3 8 7 "   y = " 1 8 4 1 " / > < / a : l n T o > < a : l n T o > < a : p t   x = " 1 4 2 8 "   y = " 1 8 1 9 " / > < / a : l n T o > < a : l n T o > < a : p t   x = " 1 4 6 9 "   y = " 1 7 9 6 " / > < / a : l n T o > < a : l n T o > < a : p t   x = " 1 5 0 9 "   y = " 1 7 7 0 " / > < / a : l n T o > < a : l n T o > < a : p t   x = " 1 5 4 6 "   y = " 1 7 4 3 " / > < / a : l n T o > < a : l n T o > < a : p t   x = " 1 5 8 2 "   y = " 1 7 1 5 " / > < / a : l n T o > < a : l n T o > < a : p t   x = " 1 6 1 8 "   y = " 1 6 8 4 " / > < / a : l n T o > < a : l n T o > < a : p t   x = " 1 6 5 1 "   y = " 1 6 5 2 " / > < / a : l n T o > < a : l n T o > < a : p t   x = " 1 6 8 4 "   y = " 1 6 1 9 " / > < / a : l n T o > < a : l n T o > < a : p t   x = " 1 7 1 5 "   y = " 1 5 8 3 " / > < / a : l n T o > < a : l n T o > < a : p t   x = " 1 7 4 2 "   y = " 1 5 4 7 " / > < / a : l n T o > < a : l n T o > < a : p t   x = " 1 7 7 0 "   y = " 1 5 0 9 " / > < / a : l n T o > < a : l n T o > < a : p t   x = " 1 7 9 5 "   y = " 1 4 7 0 " / > < / a : l n T o > < a : l n T o > < a : p t   x = " 1 8 1 8 "   y = " 1 4 2 8 " / > < / a : l n T o > < a : l n T o > < a : p t   x = " 1 8 4 0 "   y = " 1 3 8 7 " / > < / a : l n T o > < a : l n T o > < a : p t   x = " 1 8 5 9 "   y = " 1 3 4 4 " / > < / a : l n T o > < a : l n T o > < a : p t   x = " 1 8 7 6 "   y = " 1 3 0 1 " / > < / a : l n T o > < a : l n T o > < a : p t   x = " 1 8 9 2 "   y = " 1 2 5 5 " / > < / a : l n T o > < a : l n T o > < a : p t   x = " 1 9 0 4 "   y = " 1 2 1 0 " / > < / a : l n T o > < a : l n T o > < a : p t   x = " 1 9 1 6 "   y = " 1 1 6 2 " / > < / a : l n T o > < a : l n T o > < a : p t   x = " 1 9 2 4 "   y = " 1 1 1 6 " / > < / a : l n T o > < a : l n T o > < a : p t   x = " 1 9 2 9 "   y = " 1 0 6 7 " / > < / a : l n T o > < a : l n T o > < a : p t   x = " 1 9 3 3 "   y = " 1 0 1 8 " / > < / a : l n T o > < a : l n T o > < a : p t   x = " 1 9 3 5 "   y = " 9 6 8 " / > < / a : l n T o > < a : l n T o > < a : p t   x = " 1 9 3 5 "   y = " 9 6 8 " / > < / a : l n T o > < a : l n T o > < a : p t   x = " 1 9 3 3 "   y = " 9 1 8 " / > < / a : l n T o > < a : l n T o > < a : p t   x = " 1 9 2 9 "   y = " 8 6 8 " / > < / a : l n T o > < a : l n T o > < a : p t   x = " 1 9 2 4 "   y = " 8 2 0 " / > < / a : l n T o > < a : l n T o > < a : p t   x = " 1 9 1 6 "   y = " 7 7 2 " / > < / a : l n T o > < a : l n T o > < a : p t   x = " 1 9 0 4 "   y = " 7 2 5 " / > < / a : l n T o > < a : l n T o > < a : p t   x = " 1 8 9 2 "   y = " 6 7 9 " / > < / a : l n T o > < a : l n T o > < a : p t   x = " 1 8 7 6 "   y = " 6 3 4 " / > < / a : l n T o > < a : l n T o > < a : p t   x = " 1 8 5 9 "   y = " 5 9 1 " / > < / a : l n T o > < a : l n T o > < a : p t   x = " 1 8 4 0 "   y = " 5 4 8 " / > < / a : l n T o > < a : l n T o > < a : p t   x = " 1 8 1 8 "   y = " 5 0 5 " / > < / a : l n T o > < a : l n T o > < a : p t   x = " 1 7 9 5 "   y = " 4 6 6 " / > < / a : l n T o > < a : l n T o > < a : p t   x = " 1 7 7 0 "   y = " 4 2 6 " / > < / a : l n T o > < a : l n T o > < a : p t   x = " 1 7 4 2 "   y = " 3 8 8 " / > < / a : l n T o > < a : l n T o > < a : p t   x = " 1 7 1 5 "   y = " 3 5 2 " / > < / a : l n T o > < a : l n T o > < a : p t   x = " 1 6 8 4 "   y = " 3 1 6 " / > < / a : l n T o > < a : l n T o > < a : p t   x = " 1 6 5 1 "   y = " 2 8 4 " / > < / a : l n T o > < a : l n T o > < a : p t   x = " 1 6 1 8 "   y = " 2 5 1 " / > < / a : l n T o > < a : l n T o > < a : p t   x = " 1 5 8 2 "   y = " 2 2 0 " / > < / a : l n T o > < a : l n T o > < a : p t   x = " 1 5 4 6 "   y = " 1 9 3 " / > < / a : l n T o > < a : l n T o > < a : p t   x = " 1 5 0 9 "   y = " 1 6 5 " / > < / a : l n T o > < a : l n T o > < a : p t   x = " 1 4 6 9 "   y = " 1 3 9 " / > < / a : l n T o > < a : l n T o > < a : p t   x = " 1 4 2 8 "   y = " 1 1 7 " / > < / a : l n T o > < a : l n T o > < a : p t   x = " 1 3 8 7 "   y = " 9 5 " / > < / a : l n T o > < a : l n T o > < a : p t   x = " 1 3 4 4 "   y = " 7 6 " / > < / a : l n T o > < a : l n T o > < a : p t   x = " 1 3 0 1 "   y = " 5 8 " / > < / a : l n T o > < a : l n T o > < a : p t   x = " 1 2 5 4 "   y = " 4 3 " / > < / a : l n T o > < a : l n T o > < a : p t   x = " 1 2 1 0 "   y = " 2 9 " / > < / a : l n T o > < a : l n T o > < a : p t   x = " 1 1 6 1 "   y = " 1 9 " / > < / a : l n T o > < a : l n T o > < a : p t   x = " 1 1 1 5 "   y = " 1 0 " / > < / a : l n T o > < a : l n T o > < a : p t   x = " 1 0 6 7 "   y = " 5 " / > < / a : l n T o > < a : l n T o > < a : p t   x = " 1 0 1 7 "   y = " 0 " / > < / a : l n T o > < a : l n T o > < a : p t   x = " 9 6 7 "   y = " 0 " / > < / a : l n T o > < a : l n T o > < a : p t   x = " 9 6 7 "   y = " 0 " / > < / a : l n T o > < a : c l o s e / > < a : m o v e T o > < a : p t   x = " 7 1 1 "   y = " 1 2 2 4 " / > < / a : m o v e T o > < a : l n T o > < a : p t   x = " 7 1 1 "   y = " 1 2 2 4 " / > < / a : l n T o > < a : l n T o > < a : p t   x = " 6 8 6 "   y = " 1 1 9 6 " / > < / a : l n T o > < a : l n T o > < a : p t   x = " 6 6 5 "   y = " 1 1 6 7 " / > < / a : l n T o > < a : l n T o > < a : p t   x = " 6 4 6 "   y = " 1 1 3 6 " / > < / a : l n T o > < a : l n T o > < a : p t   x = " 6 3 1 "   y = " 1 1 0 3 " / > < / a : l n T o > < a : l n T o > < a : p t   x = " 6 1 9 "   y = " 1 0 7 1 " / > < / a : l n T o > < a : l n T o > < a : p t   x = " 6 1 2 "   y = " 1 0 3 6 " / > < / a : l n T o > < a : l n T o > < a : p t   x = " 6 0 6 "   y = " 1 0 0 2 " / > < / a : l n T o > < a : l n T o > < a : p t   x = " 6 0 5 "   y = " 9 6 8 " / > < / a : l n T o > < a : l n T o > < a : p t   x = " 6 0 6 "   y = " 9 3 3 " / > < / a : l n T o > < a : l n T o > < a : p t   x = " 6 1 2 "   y = " 8 9 9 " / > < / a : l n T o > < a : l n T o > < a : p t   x = " 6 1 9 "   y = " 8 6 5 " / > < / a : l n T o > < a : l n T o > < a : p t   x = " 6 3 1 "   y = " 8 3 0 " / > < / a : l n T o > < a : l n T o > < a : p t   x = " 6 4 6 "   y = " 7 9 9 " / > < / a : l n T o > < a : l n T o > < a : p t   x = " 6 6 5 "   y = " 7 6 8 " / > < / a : l n T o > < a : l n T o > < a : p t   x = " 6 8 6 "   y = " 7 3 9 " / > < / a : l n T o > < a : l n T o > < a : p t   x = " 7 1 1 "   y = " 7 1 2 " / > < / a : l n T o > < a : l n T o > < a : p t   x = " 7 1 1 "   y = " 7 1 2 " / > < / a : l n T o > < a : l n T o > < a : p t   x = " 7 3 9 "   y = " 6 8 6 " / > < / a : l n T o > < a : l n T o > < a : p t   x = " 7 6 8 "   y = " 6 6 5 " / > < / a : l n T o > < a : l n T o > < a : p t   x = " 7 9 9 "   y = " 6 4 6 " / > < / a : l n T o > < a : l n T o > < a : p t   x = " 8 3 0 "   y = " 6 3 1 " / > < / a : l n T o > < a : l n T o > < a : p t   x = " 8 6 4 "   y = " 6 1 9 " / > < / a : l n T o > < a : l n T o > < a : p t   x = " 8 9 9 "   y = " 6 1 2 " / > < / a : l n T o > < a : l n T o > < a : p t   x = " 9 3 3 "   y = " 6 0 7 " / > < / a : l n T o > < a : l n T o > < a : p t   x = " 9 6 7 "   y = " 6 0 5 " / > < / a : l n T o > < a : l n T o > < a : p t   x = " 1 0 0 2 "   y = " 6 0 7 " / > < / a : l n T o > < a : l n T o > < a : p t   x = " 1 0 3 6 "   y = " 6 1 2 " / > < / a : l n T o > < a : l n T o > < a : p t   x = " 1 0 7 0 "   y = " 6 1 9 " / > < / a : l n T o > < a : l n T o > < a : p t   x = " 1 1 0 3 "   y = " 6 3 1 " / > < / a : l n T o > < a : l n T o > < a : p t   x = " 1 1 3 6 "   y = " 6 4 6 " / > < / a : l n T o > < a : l n T o > < a : p t   x = " 1 1 6 7 "   y = " 6 6 5 " / > < / a : l n T o > < a : l n T o > < a : p t   x = " 1 1 9 6 "   y = " 6 8 6 " / > < / a : l n T o > < a : l n T o > < a : p t   x = " 1 2 2 3 "   y = " 7 1 2 " / > < / a : l n T o > < a : l n T o > < a : p t   x = " 1 2 2 3 "   y = " 7 1 2 " / > < / a : l n T o > < a : l n T o > < a : p t   x = " 1 2 4 9 "   y = " 7 3 9 " / > < / a : l n T o > < a : l n T o > < a : p t   x = " 1 2 7 0 "   y = " 7 6 8 " / > < / a : l n T o > < a : l n T o > < a : p t   x = " 1 2 8 9 "   y = " 7 9 9 " / > < / a : l n T o > < a : l n T o > < a : p t   x = " 1 3 0 4 "   y = " 8 3 0 " / > < / a : l n T o > < a : l n T o > < a : p t   x = " 1 3 1 4 "   y = " 8 6 5 " / > < / a : l n T o > < a : l n T o > < a : p t   x = " 1 3 2 3 "   y = " 8 9 9 " / > < / a : l n T o > < a : l n T o > < a : p t   x = " 1 3 2 8 "   y = " 9 3 3 " / > < / a : l n T o > < a : l n T o > < a : p t   x = " 1 3 3 0 "   y = " 9 6 8 " / > < / a : l n T o > < a : l n T o > < a : p t   x = " 1 3 2 8 "   y = " 1 0 0 2 " / > < / a : l n T o > < a : l n T o > < a : p t   x = " 1 3 2 3 "   y = " 1 0 3 6 " / > < / a : l n T o > < a : l n T o > < a : p t   x = " 1 3 1 4 "   y = " 1 0 7 1 " / > < / a : l n T o > < a : l n T o > < a : p t   x = " 1 3 0 4 "   y = " 1 1 0 3 " / > < / a : l n T o > < a : l n T o > < a : p t   x = " 1 2 8 9 "   y = " 1 1 3 6 " / > < / a : l n T o > < a : l n T o > < a : p t   x = " 1 2 7 0 "   y = " 1 1 6 7 " / > < / a : l n T o > < a : l n T o > < a : p t   x = " 1 2 4 9 "   y = " 1 1 9 6 " / > < / a : l n T o > < a : l n T o > < a : p t   x = " 1 2 2 3 "   y = " 1 2 2 4 " / > < / a : l n T o > < a : l n T o > < a : p t   x = " 1 2 2 3 "   y = " 1 2 2 4 " / > < / a : l n T o > < a : l n T o > < a : p t   x = " 1 1 9 6 "   y = " 1 2 5 0 " / > < / a : l n T o > < a : l n T o > < a : p t   x = " 1 1 6 7 "   y = " 1 2 7 0 " / > < / a : l n T o > < a : l n T o > < a : p t   x = " 1 1 3 6 "   y = " 1 2 8 9 " / > < / a : l n T o > < a : l n T o > < a : p t   x = " 1 1 0 3 "   y = " 1 3 0 5 " / > < / a : l n T o > < a : l n T o > < a : p t   x = " 1 0 7 0 "   y = " 1 3 1 5 " / > < / a : l n T o > < a : l n T o > < a : p t   x = " 1 0 3 6 "   y = " 1 3 2 4 " / > < / a : l n T o > < a : l n T o > < a : p t   x = " 1 0 0 2 "   y = " 1 3 2 9 " / > < / a : l n T o > < a : l n T o > < a : p t   x = " 9 6 7 "   y = " 1 3 3 0 " / > < / a : l n T o > < a : l n T o > < a : p t   x = " 9 3 3 "   y = " 1 3 2 9 " / > < / a : l n T o > < a : l n T o > < a : p t   x = " 8 9 9 "   y = " 1 3 2 4 " / > < / a : l n T o > < a : l n T o > < a : p t   x = " 8 6 4 "   y = " 1 3 1 5 " / > < / a : l n T o > < a : l n T o > < a : p t   x = " 8 3 0 "   y = " 1 3 0 5 " / > < / a : l n T o > < a : l n T o > < a : p t   x = " 7 9 9 "   y = " 1 2 8 9 " / > < / a : l n T o > < a : l n T o > < a : p t   x = " 7 6 8 "   y = " 1 2 7 0 " / > < / a : l n T o > < a : l n T o > < a : p t   x = " 7 3 9 "   y = " 1 2 5 0 " / > < / a : l n T o > < a : l n T o > < a : p t   x = " 7 1 1 "   y = " 1 2 2 4 " / > < / a : l n T o > < a : l n T o > < a : p t   x = " 7 1 1 "   y = " 1 2 2 4 " / > < / a : l n T o > < a : c l o s e / > < a : m o v e T o > < a : p t   x = " 1 4 3 8 "   y = " 1 6 1 9 " / > < / a : m o v e T o > < a : l n T o > < a : p t   x = " 1 4 3 8 "   y = " 1 6 1 9 " / > < / a : l n T o > < a : l n T o > < a : p t   x = " 1 4 1 9 "   y = " 1 6 1 9 " / > < / a : l n T o > < a : l n T o > < a : p t   x = " 1 4 0 0 "   y = " 1 6 1 6 " / > < / a : l n T o > < a : l n T o > < a : p t   x = " 1 3 8 3 "   y = " 1 6 1 2 " / > < / a : l n T o > < a : l n T o > < a : p t   x = " 1 3 6 8 "   y = " 1 6 0 5 " / > < / a : l n T o > < a : l n T o > < a : p t   x = " 1 3 5 0 "   y = " 1 5 9 9 " / > < / a : l n T o > < a : l n T o > < a : p t   x = " 1 3 3 7 "   y = " 1 5 8 8 " / > < / a : l n T o > < a : l n T o > < a : p t   x = " 1 3 2 3 "   y = " 1 5 7 8 " / > < / a : l n T o > < a : l n T o > < a : p t   x = " 1 3 0 9 "   y = " 1 5 6 6 " / > < / a : l n T o > < a : l n T o > < a : p t   x = " 1 2 9 7 "   y = " 1 5 5 4 " / > < / a : l n T o > < a : l n T o > < a : p t   x = " 1 2 8 7 "   y = " 1 5 4 0 " / > < / a : l n T o > < a : l n T o > < a : p t   x = " 1 2 7 8 "   y = " 1 5 2 5 " / > < / a : l n T o > < a : l n T o > < a : p t   x = " 1 2 7 0 "   y = " 1 5 0 9 " / > < / a : l n T o > < a : l n T o > < a : p t   x = " 1 2 6 5 "   y = " 1 4 9 2 " / > < / a : l n T o > < a : l n T o > < a : p t   x = " 1 2 5 9 "   y = " 1 4 7 5 " / > < / a : l n T o > < a : l n T o > < a : p t   x = " 1 2 5 8 "   y = " 1 4 5 8 " / > < / a : l n T o > < a : l n T o > < a : p t   x = " 1 2 5 6 "   y = " 1 4 3 9 " / > < / a : l n T o > < a : l n T o > < a : p t   x = " 1 2 5 6 "   y = " 1 4 3 9 " / > < / a : l n T o > < a : l n T o > < a : p t   x = " 1 2 5 8 "   y = " 1 4 2 0 " / > < / a : l n T o > < a : l n T o > < a : p t   x = " 1 2 5 9 "   y = " 1 4 0 1 " / > < / a : l n T o > < a : l n T o > < a : p t   x = " 1 2 6 5 "   y = " 1 3 8 4 " / > < / a : l n T o > < a : l n T o > < a : p t   x = " 1 2 7 0 "   y = " 1 3 6 8 " / > < / a : l n T o > < a : l n T o > < a : p t   x = " 1 2 7 8 "   y = " 1 3 5 1 " / > < / a : l n T o > < a : l n T o > < a : p t   x = " 1 2 8 7 "   y = " 1 3 3 7 " / > < / a : l n T o > < a : l n T o > < a : p t   x = " 1 2 9 7 "   y = " 1 3 2 4 " / > < / a : l n T o > < a : l n T o > < a : p t   x = " 1 3 0 9 "   y = " 1 3 1 0 " / > < / a : l n T o > < a : l n T o > < a : p t   x = " 1 3 2 3 "   y = " 1 2 9 8 " / > < / a : l n T o > < a : l n T o > < a : p t   x = " 1 3 3 7 "   y = " 1 2 8 7 " / > < / a : l n T o > < a : l n T o > < a : p t   x = " 1 3 5 0 "   y = " 1 2 7 9 " / > < / a : l n T o > < a : l n T o > < a : p t   x = " 1 3 6 8 "   y = " 1 2 7 0 " / > < / a : l n T o > < a : l n T o > < a : p t   x = " 1 3 8 3 "   y = " 1 2 6 5 " / > < / a : l n T o > < a : l n T o > < a : p t   x = " 1 4 0 0 "   y = " 1 2 6 0 " / > < / a : l n T o > < a : l n T o > < a : p t   x = " 1 4 1 9 "   y = " 1 2 5 8 " / > < / a : l n T o > < a : l n T o > < a : p t   x = " 1 4 3 8 "   y = " 1 2 5 6 " / > < / a : l n T o > < a : l n T o > < a : p t   x = " 1 4 3 8 "   y = " 1 2 5 6 " / > < / a : l n T o > < a : l n T o > < a : p t   x = " 1 4 5 7 "   y = " 1 2 5 8 " / > < / a : l n T o > < a : l n T o > < a : p t   x = " 1 4 7 4 "   y = " 1 2 6 0 " / > < / a : l n T o > < a : l n T o > < a : p t   x = " 1 4 9 1 "   y = " 1 2 6 5 " / > < / a : l n T o > < a : l n T o > < a : p t   x = " 1 5 0 9 "   y = " 1 2 7 0 " / > < / a : l n T o > < a : l n T o > < a : p t   x = " 1 5 2 4 "   y = " 1 2 7 9 " / > < / a : l n T o > < a : l n T o > < a : p t   x = " 1 5 3 9 "   y = " 1 2 8 7 " / > < / a : l n T o > < a : l n T o > < a : p t   x = " 1 5 5 3 "   y = " 1 2 9 8 " / > < / a : l n T o > < a : l n T o > < a : p t   x = " 1 5 6 5 "   y = " 1 3 1 0 " / > < / a : l n T o > < a : l n T o > < a : p t   x = " 1 5 7 7 "   y = " 1 3 2 4 " / > < / a : l n T o > < a : l n T o > < a : p t   x = " 1 5 8 8 "   y = " 1 3 3 7 " / > < / a : l n T o > < a : l n T o > < a : p t   x = " 1 5 9 8 "   y = " 1 3 5 1 " / > < / a : l n T o > < a : l n T o > < a : p t   x = " 1 6 0 5 "   y = " 1 3 6 8 " / > < / a : l n T o > < a : l n T o > < a : p t   x = " 1 6 1 2 "   y = " 1 3 8 4 " / > < / a : l n T o > < a : l n T o > < a : p t   x = " 1 6 1 5 "   y = " 1 4 0 1 " / > < / a : l n T o > < a : l n T o > < a : p t   x = " 1 6 1 8 "   y = " 1 4 2 0 " / > < / a : l n T o > < a : l n T o > < a : p t   x = " 1 6 1 8 "   y = " 1 4 3 9 " / > < / a : l n T o > < a : l n T o > < a : p t   x = " 1 6 1 8 "   y = " 1 4 3 9 " / > < / a : l n T o > < a : l n T o > < a : p t   x = " 1 6 1 8 "   y = " 1 4 5 8 " / > < / a : l n T o > < a : l n T o > < a : p t   x = " 1 6 1 5 "   y = " 1 4 7 5 " / > < / a : l n T o > < a : l n T o > < a : p t   x = " 1 6 1 2 "   y = " 1 4 9 2 " / > < / a : l n T o > < a : l n T o > < a : p t   x = " 1 6 0 5 "   y = " 1 5 0 9 " / > < / a : l n T o > < a : l n T o > < a : p t   x = " 1 5 9 8 "   y = " 1 5 2 5 " / > < / a : l n T o > < a : l n T o > < a : p t   x = " 1 5 8 8 "   y = " 1 5 4 0 " / > < / a : l n T o > < a : l n T o > < a : p t   x = " 1 5 7 7 "   y = " 1 5 5 4 " / > < / a : l n T o > < a : l n T o > < a : p t   x = " 1 5 6 5 "   y = " 1 5 6 6 " / > < / a : l n T o > < a : l n T o > < a : p t   x = " 1 5 5 3 "   y = " 1 5 7 8 " / > < / a : l n T o > < a : l n T o > < a : p t   x = " 1 5 3 9 "   y = " 1 5 8 8 " / > < / a : l n T o > < a : l n T o > < a : p t   x = " 1 5 2 4 "   y = " 1 5 9 9 " / > < / a : l n T o > < a : l n T o > < a : p t   x = " 1 5 0 9 "   y = " 1 6 0 5 " / > < / a : l n T o > < a : l n T o > < a : p t   x = " 1 4 9 1 "   y = " 1 6 1 2 " / > < / a : l n T o > < a : l n T o > < a : p t   x = " 1 4 7 4 "   y = " 1 6 1 6 " / > < / a : l n T o > < a : l n T o > < a : p t   x = " 1 4 5 7 "   y = " 1 6 1 9 " / > < / a : l n T o > < a : l n T o > < a : p t   x = " 1 4 3 8 "   y = " 1 6 1 9 " / > < / a : l n T o > < a : l n T o > < a : p t   x = " 1 4 3 8 "   y = " 1 6 1 9 " / > < / a : l n T o > < a : c l o s e / > < a : m o v e T o > < a : p t   x = " 1 8 2 3 "   y = " 1 7 0 2 " / > < / a : m o v e T o > < a : l n T o > < a : p t   x = " 1 8 2 3 "   y = " 1 7 0 2 " / > < / a : l n T o > < a : l n T o > < a : p t   x = " 1 8 1 1 "   y = " 1 7 0 3 " / > < / a : l n T o > < a : l n T o > < a : p t   x = " 1 7 9 9 "   y = " 1 7 0 5 " / > < / a : l n T o > < a : l n T o > < a : p t   x = " 1 7 8 7 "   y = " 1 7 0 9 " / > < / a : l n T o > < a : l n T o > < a : p t   x = " 1 7 7 5 "   y = " 1 7 1 2 " / > < / a : l n T o > < a : l n T o > < a : p t   x = " 1 7 6 5 "   y = " 1 7 1 7 " / > < / a : l n T o > < a : l n T o > < a : p t   x = " 1 7 5 4 "   y = " 1 7 2 2 " / > < / a : l n T o > < a : l n T o > < a : p t   x = " 1 7 4 6 "   y = " 1 7 3 1 " / > < / a : l n T o > < a : l n T o > < a : p t   x = " 1 7 3 7 "   y = " 1 7 3 8 " / > < / a : l n T o > < a : l n T o > < a : p t   x = " 1 7 2 8 "   y = " 1 7 4 6 " / > < / a : l n T o > < a : l n T o > < a : p t   x = " 1 7 2 2 "   y = " 1 7 5 5 " / > < / a : l n T o > < a : l n T o > < a : p t   x = " 1 7 1 6 "   y = " 1 7 6 5 " / > < / a : l n T o > < a : l n T o > < a : p t   x = " 1 7 1 1 "   y = " 1 7 7 6 " / > < / a : l n T o > < a : l n T o > < a : p t   x = " 1 7 0 8 "   y = " 1 7 8 8 " / > < / a : l n T o > < a : l n T o > < a : p t   x = " 1 7 0 4 "   y = " 1 8 0 0 " / > < / a : l n T o > < a : l n T o > < a : p t   x = " 1 7 0 3 "   y = " 1 8 1 2 " / > < / a : l n T o > < a : l n T o > < a : p t   x = " 1 7 0 1 "   y = " 1 8 2 4 " / > < / a : l n T o > < a : l n T o > < a : p t   x = " 1 7 0 1 "   y = " 1 8 2 4 " / > < / a : l n T o > < a : l n T o > < a : p t   x = " 1 7 0 3 "   y = " 1 8 3 6 " / > < / a : l n T o > < a : l n T o > < a : p t   x = " 1 7 0 4 "   y = " 1 8 4 8 " / > < / a : l n T o > < a : l n T o > < a : p t   x = " 1 7 0 8 "   y = " 1 8 6 0 " / > < / a : l n T o > < a : l n T o > < a : p t   x = " 1 7 1 1 "   y = " 1 8 7 0 " / > < / a : l n T o > < a : l n T o > < a : p t   x = " 1 7 1 6 "   y = " 1 8 8 0 " / > < / a : l n T o > < a : l n T o > < a : p t   x = " 1 7 2 2 "   y = " 1 8 9 1 " / > < / a : l n T o > < a : l n T o > < a : p t   x = " 1 7 2 8 "   y = " 1 9 0 1 " / > < / a : l n T o > < a : l n T o > < a : p t   x = " 1 7 3 7 "   y = " 1 9 1 0 " / > < / a : l n T o > < a : l n T o > < a : p t   x = " 1 7 4 6 "   y = " 1 9 1 6 " / > < / a : l n T o > < a : l n T o > < a : p t   x = " 1 7 5 4 "   y = " 1 9 2 3 " / > < / a : l n T o > < a : l n T o > < a : p t   x = " 1 7 6 5 "   y = " 1 9 3 0 " / > < / a : l n T o > < a : l n T o > < a : p t   x = " 1 7 7 5 "   y = " 1 9 3 5 " / > < / a : l n T o > < a : l n T o > < a : p t   x = " 1 7 8 7 "   y = " 1 9 3 9 " / > < / a : l n T o > < a : l n T o > < a : p t   x = " 1 7 9 9 "   y = " 1 9 4 2 " / > < / a : l n T o > < a : l n T o > < a : p t   x = " 1 8 1 1 "   y = " 1 9 4 4 " / > < / a : l n T o > < a : l n T o > < a : p t   x = " 1 8 2 3 "   y = " 1 9 4 4 " / > < / a : l n T o > < a : l n T o > < a : p t   x = " 1 8 2 3 "   y = " 1 9 4 4 " / > < / a : l n T o > < a : l n T o > < a : p t   x = " 1 8 3 5 "   y = " 1 9 4 4 " / > < / a : l n T o > < a : l n T o > < a : p t   x = " 1 8 4 7 "   y = " 1 9 4 2 " / > < / a : l n T o > < a : l n T o > < a : p t   x = " 1 8 5 9 "   y = " 1 9 3 9 " / > < / a : l n T o > < a : l n T o > < a : p t   x = " 1 8 6 9 "   y = " 1 9 3 5 " / > < / a : l n T o > < a : l n T o > < a : p t   x = " 1 8 8 0 "   y = " 1 9 3 0 " / > < / a : l n T o > < a : l n T o > < a : p t   x = " 1 8 9 0 "   y = " 1 9 2 3 " / > < / a : l n T o > < a : l n T o > < a : p t   x = " 1 9 0 0 "   y = " 1 9 1 6 " / > < / a : l n T o > < a : l n T o > < a : p t   x = " 1 9 0 9 "   y = " 1 9 1 0 " / > < / a : l n T o > < a : l n T o > < a : p t   x = " 1 9 1 6 "   y = " 1 9 0 1 " / > < / a : l n T o > < a : l n T o > < a : p t   x = " 1 9 2 3 "   y = " 1 8 9 1 " / > < / a : l n T o > < a : l n T o > < a : p t   x = " 1 9 2 9 "   y = " 1 8 8 0 " / > < / a : l n T o > < a : l n T o > < a : p t   x = " 1 9 3 5 "   y = " 1 8 7 0 " / > < / a : l n T o > < a : l n T o > < a : p t   x = " 1 9 3 8 "   y = " 1 8 6 0 " / > < / a : l n T o > < a : l n T o > < a : p t   x = " 1 9 4 1 "   y = " 1 8 4 8 " / > < / a : l n T o > < a : l n T o > < a : p t   x = " 1 9 4 3 "   y = " 1 8 3 6 " / > < / a : l n T o > < a : l n T o > < a : p t   x = " 1 9 4 3 "   y = " 1 8 2 4 " / > < / a : l n T o > < a : l n T o > < a : p t   x = " 1 9 4 3 "   y = " 1 8 2 4 " / > < / a : l n T o > < a : l n T o > < a : p t   x = " 1 9 4 3 "   y = " 1 8 1 2 " / > < / a : l n T o > < a : l n T o > < a : p t   x = " 1 9 4 1 "   y = " 1 8 0 0 " / > < / a : l n T o > < a : l n T o > < a : p t   x = " 1 9 3 8 "   y = " 1 7 8 8 " / > < / a : l n T o > < a : l n T o > < a : p t   x = " 1 9 3 5 "   y = " 1 7 7 6 " / > < / a : l n T o > < a : l n T o > < a : p t   x = " 1 9 2 9 "   y = " 1 7 6 5 " / > < / a : l n T o > < a : l n T o > < a : p t   x = " 1 9 2 3 "   y = " 1 7 5 5 " / > < / a : l n T o > < a : l n T o > < a : p t   x = " 1 9 1 6 "   y = " 1 7 4 6 " / > < / a : l n T o > < a : l n T o > < a : p t   x = " 1 9 0 9 "   y = " 1 7 3 8 " / > < / a : l n T o > < a : l n T o > < a : p t   x = " 1 9 0 0 "   y = " 1 7 3 1 " / > < / a : l n T o > < a : l n T o > < a : p t   x = " 1 8 9 0 "   y = " 1 7 2 2 " / > < / a : l n T o > < a : l n T o > < a : p t   x = " 1 8 8 0 "   y = " 1 7 1 7 " / > < / a : l n T o > < a : l n T o > < a : p t   x = " 1 8 6 9 "   y = " 1 7 1 2 " / > < / a : l n T o > < a : l n T o > < a : p t   x = " 1 8 5 9 "   y = " 1 7 0 9 " / > < / a : l n T o > < a : l n T o > < a : p t   x = " 1 8 4 7 "   y = " 1 7 0 5 " / > < / a : l n T o > < a : l n T o > < a : p t   x = " 1 8 3 5 "   y = " 1 7 0 3 " / > < / a : l n T o > < a : l n T o > < a : p t   x = " 1 8 2 3 "   y = " 1 7 0 2 " / > < / a : l n T o > < a : l n T o > < a : p t   x = " 1 8 2 3 "   y = " 1 7 0 2 " / > < / a : l n T o > < a : c l o s e / > < / a : p a t h > < / a : p a t h L s t > < / a : c u s t G e o m > < a : s o l i d F i l l > < a : s r g b C l r   v a l = " 0 0 0 0 0 6 " / > < / a : s o l i d F i l l > < a : l n > < a : n o F i l l / > < / a : l n > < / p : s p P r > < p : t x B o d y > < a : b o d y P r   a n c h o r = " t "   b I n s = " 4 5 7 2 0 "   l I n s = " 9 1 4 4 0 "   n u m C o l = " 1 "   r I n s = " 9 1 4 4 0 "   r t l C o l = " 0 "   t I n s = " 4 5 7 2 0 "   v e r t = " h o r z "   w r a p = " s q u a r e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T e x t B o x   1 2 " > < a : e x t L s t > < a : e x t   u r i = " { 3 E E F 5 A 3 6 - 1 7 9 6 - 4 1 4 A - 9 E 5 E - 6 2 5 9 9 9 C 8 2 B D D } " > < a 1 6 : c r e a t i o n I d   x m l n s : a 1 6 = " h t t p : / / s c h e m a s . m i c r o s o f t . c o m / o f f i c e / d r a w i n g / 2 0 1 0 / m a i n "   i d = " { B 4 2 B F B 1 2 - F 0 F 7 - 4 1 C 9 - 8 D B C - 5 9 F 1 3 7 B B E 3 F 5 } " / > < / a : e x t > < / a : e x t L s t > < / p : c N v P r > < p : c N v S p P r   t x B o x = " 1 " / > < p : n v P r   u s e r D r a w n = " 1 " / > < / p : n v S p P r > < p : s p P r > < a : x f r m   r o t = " 0 " > < a : o f f   x = " 1 1 9 6 9 7 4 "   y = " 4 0 0 2 0 4 " / > < a : e x t   c x = " 7 4 4 6 1 6 8 "   c y = " 8 2 4 4 0 0 " / > < / a : x f r m > < a : p r s t G e o m   p r s t = " r e c t " > < a : a v L s t / > < / a : p r s t G e o m > < a : n o F i l l / > < / p : s p P r > < p : t x B o d y > < a : b o d y P r   a n c h o r = " c t r "   b I n s = " 0 "   l I n s = " 0 "   r I n s = " 0 "   r t l C o l = " 0 "   t I n s = " 0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1 0 0 0 " / > < / a : s p c B e f > < a : s p c A f t > < a : s p c P t s   v a l = " 0 " / > < / a : s p c A f t > < a : b u F o n t   t y p e f a c e = " A r i a l " / > < a : b u N o n e / > < / a : p P r > < a : r > < a : r P r   b = " 0 "   b a s e l i n e = " 0 "   c a p = " n o n e "   d i r t y = " 0 "   i = " 0 "   l a n g = " e n - A U "   s p c = " 0 "   s t r i k e = " n o S t r i k e "   s z = " 2 4 0 0 "   u = " n o n e " > < a : l n > < a : n o F i l l / > < / a : l n > < a : s o l i d F i l l > < a : s r g b C l r   v a l = " 0 0 0 0 0 5 " / > < / a : s o l i d F i l l > < a : l a t i n   t y p e f a c e = " R o b o t o " / > < / a : r P r > < a : t > O u r   1 7   y e a r   h i s t o r y   a s s u r e s   b e s t   p r a c t i c e   i n   p r i v a c y ,   s e c u r i t y   a n d   t h e   e t h i c a l   u s e   o f   d a t a < / a : t > < / a : r > < a : e n d P a r a R P r   b = " 0 "   b a s e l i n e = " 0 "   c a p = " n o n e "   d i r t y = " 0 "   i = " 0 "   l a n g = " e n - A U "   s p c = " 0 "   s t r i k e = " n o S t r i k e "   s z = " 2 4 0 0 "   u = " n o n e " > < a : l n > < a : n o F i l l / > < / a : l n > < a : s o l i d F i l l > < a : s r g b C l r   v a l = " 0 0 0 0 0 5 " / > < / a : s o l i d F i l l > < a : l a t i n   t y p e f a c e = " R o b o t o " / > < / a : e n d P a r a R P r > < / a : p > < / p : t x B o d y > < / p : s p > < p : s p > < p : n v S p P r > < p : c N v P r   i d = " 7 "   n a m e = " T e x t B o x   1 7 " > < a : e x t L s t > < a : e x t   u r i = " { C 1 5 6 B B 0 B - 7 3 2 3 - 4 0 A 8 - B D C 3 - B 6 C 1 6 6 4 6 E 3 0 C } " > < a 1 6 : c r e a t i o n I d   x m l n s : a 1 6 = " h t t p : / / s c h e m a s . m i c r o s o f t . c o m / o f f i c e / d r a w i n g / 2 0 1 0 / m a i n "   i d = " { E 4 F 2 9 C 6 5 - D 8 9 7 - 4 4 C E - B 9 5 D - 9 3 2 6 8 D 4 6 5 7 9 5 } " / > < / a : e x t > < / a : e x t L s t > < / p : c N v P r > < p : c N v S p P r   t x B o x = " 1 " / > < p : n v P r   u s e r D r a w n = " 1 " / > < / p : n v S p P r > < p : s p P r > < a : x f r m   r o t = " 0 " > < a : o f f   x = " 9 4 0 7 6 1 5 "   y = " 2 4 1 7 8 8 4 " / > < a : e x t   c x = " 2 3 3 8 9 0 7 "   c y = " 2 1 8 0 4 9 1 " / > < / a : x f r m > < a : p r s t G e o m   p r s t = " r e c t " > < a : a v L s t / > < / a : p r s t G e o m > < a : n o F i l l / > < / p : s p P r > < p : t x B o d y > < a : b o d y P r   a n c h o r = " c t r "   b I n s = " 0 "   l I n s = " 0 "   r I n s = " 0 "   r t l C o l = " 0 "   t I n s = " 0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9 0 0 0 0 " / > < / a : l n S p c > < a : s p c B e f > < a : s p c P t s   v a l = " 1 0 0 0 " / > < / a : s p c B e f > < a : s p c A f t > < a : s p c P t s   v a l = " 0 " / > < / a : s p c A f t > < a : b u F o n t   t y p e f a c e = " A r i a l " / > < a : b u N o n e / > < / a : p P r > < a : r > < a : r P r   b = " 0 "   b a s e l i n e = " 0 "   c a p = " n o n e "   d i r t y = " 0 "   i = " 0 "   l a n g = " e n - A U "   s p c = " 0 "   s t r i k e = " n o S t r i k e "   s z = " 1 8 0 0 "   u = " n o n e " > < a : l n > < a : n o F i l l / > < / a : l n > < a : s o l i d F i l l > < a : s r g b C l r   v a l = " f f f f f f " / > < / a : s o l i d F i l l > < a : l a t i n   t y p e f a c e = " R o b o t o   L i g h t " / > < / a : r P r > < a : t > Q u a n t i u m   b e l i e v e s   < / a : t > < / a : r > < a : b r > < a : r P r   b = " 0 "   b a s e l i n e = " 0 "   c a p = " n o n e "   d i r t y = " 0 "   i = " 0 "   l a n g = " e n - A U "   s p c = " 0 "   s t r i k e = " n o S t r i k e "   s z = " 1 8 0 0 "   u = " n o n e " > < a : l n > < a : n o F i l l / > < / a : l n > < a : s o l i d F i l l > < a : s r g b C l r   v a l = " f f f f f f " / > < / a : s o l i d F i l l > < a : l a t i n   t y p e f a c e = " R o b o t o   L i g h t " / > < / a : r P r > < / a : b r > < a : r > < a : r P r   b = " 0 "   b a s e l i n e = " 0 "   c a p = " n o n e "   d i r t y = " 0 "   i = " 0 "   l a n g = " e n - A U "   s p c = " 0 "   s t r i k e = " n o S t r i k e "   s z = " 1 8 0 0 "   u = " n o n e " > < a : l n > < a : n o F i l l / > < / a : l n > < a : s o l i d F i l l > < a : s r g b C l r   v a l = " f f f f f f " / > < / a : s o l i d F i l l > < a : l a t i n   t y p e f a c e = " R o b o t o   L i g h t " / > < / a : r P r > < a : t > i n   u s i n g   d a t a   f o r   p r o g r e s s ,   w i t h   g r e a t   c a r e   a n d   r e s p o n s i b i l i t y .   A s   s u c h   p l e a s e   r e s p e c t   t h e   c o m m e r c i a l   i n   c o n f i d e n c e   n a t u r e   < / a : t > < / a : r > < a : b r > < a : r P r   b = " 0 "   b a s e l i n e = " 0 "   c a p = " n o n e "   d i r t y = " 0 "   i = " 0 "   l a n g = " e n - A U "   s p c = " 0 "   s t r i k e = " n o S t r i k e "   s z = " 1 8 0 0 "   u = " n o n e " > < a : l n > < a : n o F i l l / > < / a : l n > < a : s o l i d F i l l > < a : s r g b C l r   v a l = " f f f f f f " / > < / a : s o l i d F i l l > < a : l a t i n   t y p e f a c e = " R o b o t o   L i g h t " / > < / a : r P r > < / a : b r > < a : r > < a : r P r   b = " 0 "   b a s e l i n e = " 0 "   c a p = " n o n e "   d i r t y = " 0 "   i = " 0 "   l a n g = " e n - A U "   s p c = " 0 "   s t r i k e = " n o S t r i k e "   s z = " 1 8 0 0 "   u = " n o n e " > < a : l n > < a : n o F i l l / > < / a : l n > < a : s o l i d F i l l > < a : s r g b C l r   v a l = " f f f f f f " / > < / a : s o l i d F i l l > < a : l a t i n   t y p e f a c e = " R o b o t o   L i g h t " / > < / a : r P r > < a : t > o f   t h i s   d o c u m e n t . < / a : t > < / a : r > < a : e n d P a r a R P r   b = " 0 "   b a s e l i n e = " 0 "   c a p = " n o n e "   d i r t y = " 0 "   i = " 0 "   l a n g = " e n - A U "   s p c = " 0 "   s t r i k e = " n o S t r i k e "   s z = " 1 8 0 0 "   u = " n o n e " > < a : l n > < a : n o F i l l / > < / a : l n > < a : s o l i d F i l l > < a : s r g b C l r   v a l = " f f f f f f " / > < / a : s o l i d F i l l > < a : l a t i n   t y p e f a c e = " R o b o t o   L i g h t " / > < / a : e n d P a r a R P r > < / a : p > < / p : t x B o d y > < / p : s p > < p : s p > < p : n v S p P r > < p : c N v P r   i d = " 8 "   n a m e = " T e x t B o x   1 8 " > < a : e x t L s t > < a : e x t   u r i = " { A A 3 2 6 1 2 F - E 8 E A - 4 7 0 5 - A A E 6 - C F 2 C 2 5 0 5 1 A 7 C } " > < a 1 6 : c r e a t i o n I d   x m l n s : a 1 6 = " h t t p : / / s c h e m a s . m i c r o s o f t . c o m / o f f i c e / d r a w i n g / 2 0 1 0 / m a i n "   i d = " { 6 7 C 4 E 8 5 B - E D 7 C - 4 5 2 1 - 9 0 3 9 - 0 E 9 A 4 E 8 7 F E 5 D } " / > < / a : e x t > < / a : e x t L s t > < / p : c N v P r > < p : c N v S p P r   t x B o x = " 1 " / > < p : n v P r   u s e r D r a w n = " 1 " / > < / p : n v S p P r > < p : s p P r > < a : x f r m   r o t = " 0 " > < a : o f f   x = " 9 4 0 7 6 1 5 "   y = " 5 0 0 0 6 3 " / > < a : e x t   c x = " 2 2 0 7 0 2 3 "   c y = " 1 0 7 3 1 5 0 " / > < / a : x f r m > < a : p r s t G e o m   p r s t = " r e c t " > < a : a v L s t / > < / a : p r s t G e o m > < a : n o F i l l / > < / p : s p P r > < p : t x B o d y > < a : b o d y P r   a n c h o r = " t "   b I n s = " 0 "   l I n s = " 0 "   r I n s = " 0 "   r t l C o l = " 0 "   t I n s = " 0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9 0 0 0 0 " / > < / a : l n S p c > < a : s p c B e f > < a : s p c P t s   v a l = " 1 0 0 0 " / > < / a : s p c B e f > < a : s p c A f t > < a : s p c P t s   v a l = " 0 " / > < / a : s p c A f t > < a : b u F o n t   t y p e f a c e = " A r i a l " / > < a : b u N o n e / > < / a : p P r > < a : r > < a : r P r   b = " 0 "   b a s e l i n e = " 0 "   c a p = " n o n e "   d i r t y = " 0 "   i = " 0 "   l a n g = " e n - A U "   s p c = " 0 "   s t r i k e = " n o S t r i k e "   s z = " 2 4 0 0 "   u = " n o n e " > < a : l n > < a : n o F i l l / > < / a : l n > < a : s o l i d F i l l > < a : s r g b C l r   v a l = " f f f f f f " / > < / a : s o l i d F i l l > < a : l a t i n   t y p e f a c e = " R o b o t o " / > < / a : r P r > < a : t > W e   a l l   h a v e   a   r e s p o n s i b i l i t y < / a : t > < / a : r > < a : b r > < a : r P r   b = " 0 "   b a s e l i n e = " 0 "   c a p = " n o n e "   d i r t y = " 0 "   i = " 0 "   l a n g = " e n - A U "   s p c = " 0 "   s t r i k e = " n o S t r i k e "   s z = " 2 4 0 0 "   u = " n o n e " > < a : l n > < a : n o F i l l / > < / a : l n > < a : s o l i d F i l l > < a : s r g b C l r   v a l = " f f f f f f " / > < / a : s o l i d F i l l > < a : l a t i n   t y p e f a c e = " R o b o t o " / > < / a : r P r > < / a : b r > < a : r > < a : r P r   b = " 0 "   b a s e l i n e = " 0 "   c a p = " n o n e "   d i r t y = " 0 "   i = " 0 "   l a n g = " e n - A U "   s p c = " 0 "   s t r i k e = " n o S t r i k e "   s z = " 2 4 0 0 "   u = " n o n e " > < a : l n > < a : n o F i l l / > < / a : l n > < a : s o l i d F i l l > < a : s r g b C l r   v a l = " f f f f f f " / > < / a : s o l i d F i l l > < a : l a t i n   t y p e f a c e = " R o b o t o " / > < / a : r P r > < a : t > t o   u s e   d a t a < / a : t > < / a : r > < a : b r > < a : r P r   b = " 0 "   b a s e l i n e = " 0 "   c a p = " n o n e "   d i r t y = " 0 "   i = " 0 "   l a n g = " e n - A U "   s p c = " 0 "   s t r i k e = " n o S t r i k e "   s z = " 2 4 0 0 "   u = " n o n e " > < a : l n > < a : n o F i l l / > < / a : l n > < a : s o l i d F i l l > < a : s r g b C l r   v a l = " f f f f f f " / > < / a : s o l i d F i l l > < a : l a t i n   t y p e f a c e = " R o b o t o " / > < / a : r P r > < / a : b r > < a : r > < a : r P r   b = " 0 "   b a s e l i n e = " 0 "   c a p = " n o n e "   d i r t y = " 0 "   i = " 0 "   l a n g = " e n - A U "   s p c = " 0 "   s t r i k e = " n o S t r i k e "   s z = " 2 4 0 0 "   u = " n o n e " > < a : l n > < a : n o F i l l / > < / a : l n > < a : s o l i d F i l l > < a : s r g b C l r   v a l = " f f f f f f " / > < / a : s o l i d F i l l > < a : l a t i n   t y p e f a c e = " R o b o t o " / > < / a : r P r > < a : t > f o r   g o o d < / a : t > < / a : r > < a : e n d P a r a R P r   b = " 0 "   b a s e l i n e = " 0 "   c a p = " n o n e "   d i r t y = " 0 "   i = " 0 "   l a n g = " e n - A U "   s p c = " 0 "   s t r i k e = " n o S t r i k e "   s z = " 2 4 0 0 "   u = " n o n e " > < a : l n > < a : n o F i l l / > < / a : l n > < a : s o l i d F i l l > < a : s r g b C l r   v a l = " f f f f f f " / > < / a : s o l i d F i l l > < a : l a t i n   t y p e f a c e = " R o b o t o " / > < / a : e n d P a r a R P r > < / a : p > < / p : t x B o d y > < / p : s p > < p : s p > < p : n v S p P r > < p : c N v P r   i d = " 9 "   n a m e = " R e c t a n g l e   1 9 " > < a : e x t L s t > < a : e x t   u r i = " { B E 5 D C A F 8 - 8 B B 0 - 4 3 4 5 - B 9 0 2 - 7 3 4 4 2 A B B F 4 6 1 } " > < a 1 6 : c r e a t i o n I d   x m l n s : a 1 6 = " h t t p : / / s c h e m a s . m i c r o s o f t . c o m / o f f i c e / d r a w i n g / 2 0 1 0 / m a i n "   i d = " { 5 D 2 0 F B 3 9 - 6 2 F B - 4 4 6 B - A 5 0 F - 6 4 B 7 8 E 1 E F 5 F 4 } " / > < / a : e x t > < / a : e x t L s t > < / p : c N v P r > < p : c N v S p P r / > < p : n v P r   u s e r D r a w n = " 1 " / > < / p : n v S p P r > < p : s p P r > < a : x f r m   r o t = " 0 " > < a : o f f   x = " 1 1 9 6 9 7 5 "   y = " 1 9 7 2 5 7 5 " / > < a : e x t   c x = " 2 3 1 1 1 5 2 "   c y = " 3 0 7 7 7 7 " / > < / a : x f r m > < a : p r s t G e o m   p r s t = " r e c t " > < a : a v L s t / > < / a : p r s t G e o m > < a : n o F i l l /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l I n s = " 0 "   r t l C o l = " 0 "   v e r t = " h o r z "   w r a p = " s q u a r e " > < a : s p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N o n e / > < / a : p P r > < a : r > < a : r P r   b = " 0 "   b a s e l i n e = " 0 "   c a p = " n o n e "   d i r t y = " 0 "   i = " 0 "   l a n g = " e n - A U "   s p c = " 0 "   s t r i k e = " n o S t r i k e "   s z = " 1 4 0 0 "   u = " n o n e " > < a : l n > < a : n o F i l l / > < / a : l n > < a : s o l i d F i l l > < a : s r g b C l r   v a l = " 0 0 0 0 0 5 " / > < / a : s o l i d F i l l > < a : l a t i n   t y p e f a c e = " R o b o t o   M e d i u m " / > < / a : r P r > < a : t > P r i v a c y < / a : t > < / a : r > < a : e n d P a r a R P r   b = " 0 "   b a s e l i n e = " 0 "   c a p = " n o n e "   d i r t y = " 0 "   i = " 0 "   l a n g = " e n - A U "   s p c = " 0 "   s t r i k e = " n o S t r i k e "   s z = " 1 4 0 0 "   u = " n o n e " > < a : l n > < a : n o F i l l / > < / a : l n > < a : s o l i d F i l l > < a : s r g b C l r   v a l = " 0 0 0 0 0 5 " / > < / a : s o l i d F i l l > < a : l a t i n   t y p e f a c e = " R o b o t o   M e d i u m " / > < / a : e n d P a r a R P r > < / a : p > < / p : t x B o d y > < / p : s p > < p : s p > < p : n v S p P r > < p : c N v P r   i d = " 1 0 "   n a m e = " R e c t a n g l e   2 0 " > < a : e x t L s t > < a : e x t   u r i = " { D A 8 D 9 7 E 8 - 1 E 1 F - 4 F A 5 - 9 3 D D - F 9 7 5 C D D 9 0 C 0 0 } " > < a 1 6 : c r e a t i o n I d   x m l n s : a 1 6 = " h t t p : / / s c h e m a s . m i c r o s o f t . c o m / o f f i c e / d r a w i n g / 2 0 1 0 / m a i n "   i d = " { 2 1 0 6 A C C 4 - 8 1 2 E - 4 3 5 4 - A 0 7 E - 4 0 7 B 7 E 1 A 4 0 0 D } " / > < / a : e x t > < / a : e x t L s t > < / p : c N v P r > < p : c N v S p P r / > < p : n v P r   u s e r D r a w n = " 1 " / > < / p : n v S p P r > < p : s p P r > < a : x f r m   r o t = " 0 " > < a : o f f   x = " 1 1 9 6 9 7 4 "   y = " 2 2 5 4 6 3 7 " / > < a : e x t   c x = " 2 3 1 1 1 5 2 "   c y = " 1 9 3 8 9 9 2 " / > < / a : x f r m > < a : p r s t G e o m   p r s t = " r e c t " > < a : a v L s t / > < / a : p r s t G e o m > < a : n o F i l l / > < / p : s p P r > < p : t x B o d y > < a : b o d y P r   l I n s = " 0 "   r I n s = " 0 "   r t l C o l = " 0 "   v e r t = " h o r z "   w r a p = " s q u a r e " > < a : s p A u t o F i t / > < / a : b o d y P r > < a : l s t S t y l e / > < a : p > < a : p P r   a l g n = " l "   i n d e n t = " - 1 7 9 9 9 7 "   l v l = " 0 "   m a r L = " 1 7 9 9 9 7 "   m a r R = " 0 "   r t l = " f a l s e " > < a : l n S p c > < a : s p c P c t   v a l = " 1 0 0 0 0 0 " / > < / a : l n S p c > < a : s p c B e f > < a : s p c P t s   v a l = " 0 " / > < / a : s p c B e f > < a : s p c A f t > < a : s p c P t s   v a l = " 6 0 0 " / > < / a : s p c A f t > < a : b u F o n t   t y p e f a c e = " R o b o t o   L i g h t " / > < a : b u C h a r   c h a r = " " " / > < / a : p P r > < a : r > < a : r P r   b = " 0 "   b a s e l i n e = " 0 "   c a p = " n o n e "   d i r t y = " 0 "   i = " 0 "   l a n g = " e n - A U "   s p c = " 0 "   s t r i k e = " n o S t r i k e "   s z = " 1 1 0 0 "   u = " n o n e " > < a : l n > < a : n o F i l l / > < / a : l n > < a : s o l i d F i l l > < a : s r g b C l r   v a l = " 0 0 0 0 0 5 " / > < / a : s o l i d F i l l > < a : l a t i n   t y p e f a c e = " R o b o t o   L i g h t " / > < / a : r P r > < a : t > W e   h a v e   b u i l t   o u r   b u s i n e s s   b a s e d   o n   p r i v a c y   b y   d e s i g n   p r i n c i p l e s   < / a : t > < / a : r > < a : b r > < a : r P r   b = " 0 "   b a s e l i n e = " 0 "   c a p = " n o n e "   d i r t y = " 0 "   i = " 0 "   l a n g = " e n - A U "   s p c = " 0 "   s t r i k e = " n o S t r i k e "   s z = " 1 1 0 0 "   u = " n o n e " > < a : l n > < a : n o F i l l / > < / a : l n > < a : s o l i d F i l l > < a : s r g b C l r   v a l = " 0 0 0 0 0 5 " / > < / a : s o l i d F i l l > < a : l a t i n   t y p e f a c e = " R o b o t o   L i g h t " / > < / a : r P r > < / a : b r > < a : r > < a : r P r   b = " 0 "   b a s e l i n e = " 0 "   c a p = " n o n e "   d i r t y = " 0 "   i = " 0 "   l a n g = " e n - A U "   s p c = " 0 "   s t r i k e = " n o S t r i k e "   s z = " 1 1 0 0 "   u = " n o n e " > < a : l n > < a : n o F i l l / > < / a : l n > < a : s o l i d F i l l > < a : s r g b C l r   v a l = " 0 0 0 0 0 5 " / > < / a : s o l i d F i l l > < a : l a t i n   t y p e f a c e = " R o b o t o   L i g h t " / > < / a : r P r > < a : t > f o r   t h e   p a s t   1 7   y e a r s < / a : t > < / a : r > < / a : p > < a : p > < a : p P r   a l g n = " l "   i n d e n t = " - 1 7 9 9 9 7 "   l v l = " 0 "   m a r L = " 1 7 9 9 9 7 "   m a r R = " 0 "   r t l = " f a l s e " > < a : l n S p c > < a : s p c P c t   v a l = " 1 0 0 0 0 0 " / > < / a : l n S p c > < a : s p c B e f > < a : s p c P t s   v a l = " 0 " / > < / a : s p c B e f > < a : s p c A f t > < a : s p c P t s   v a l = " 6 0 0 " / > < / a : s p c A f t > < a : b u F o n t   t y p e f a c e = " R o b o t o   L i g h t " / > < a : b u C h a r   c h a r = " " " / > < / a : p P r > < a : r > < a : r P r   b = " 0 "   b a s e l i n e = " 0 "   c a p = " n o n e "   d i r t y = " 0 "   i = " 0 "   l a n g = " e n - A U "   s p c = " 0 "   s t r i k e = " n o S t r i k e "   s z = " 1 1 0 0 "   u = " n o n e " > < a : l n > < a : n o F i l l / > < / a : l n > < a : s o l i d F i l l > < a : s r g b C l r   v a l = " 0 0 0 0 0 5 " / > < / a : s o l i d F i l l > < a : l a t i n   t y p e f a c e = " R o b o t o   L i g h t " / > < / a : r P r > < a : t > Q u a n t i u m   h a s   s t r i c t   p r o t o c o l s < / a : t > < / a : r > < a : b r > < a : r P r   b = " 0 "   b a s e l i n e = " 0 "   c a p = " n o n e "   d i r t y = " 0 "   i = " 0 "   l a n g = " e n - A U "   s p c = " 0 "   s t r i k e = " n o S t r i k e "   s z = " 1 1 0 0 "   u = " n o n e " > < a : l n > < a : n o F i l l / > < / a : l n > < a : s o l i d F i l l > < a : s r g b C l r   v a l = " 0 0 0 0 0 5 " / > < / a : s o l i d F i l l > < a : l a t i n   t y p e f a c e = " R o b o t o   L i g h t " / > < / a : r P r > < / a : b r > < a : r > < a : r P r   b = " 0 "   b a s e l i n e = " 0 "   c a p = " n o n e "   d i r t y = " 0 "   i = " 0 "   l a n g = " e n - A U "   s p c = " 0 "   s t r i k e = " n o S t r i k e "   s z = " 1 1 0 0 "   u = " n o n e " > < a : l n > < a : n o F i l l / > < / a : l n > < a : s o l i d F i l l > < a : s r g b C l r   v a l = " 0 0 0 0 0 5 " / > < / a : s o l i d F i l l > < a : l a t i n   t y p e f a c e = " R o b o t o   L i g h t " / > < / a : r P r > < a : t > a r o u n d   t h e   r e c e i p t   a n d   s t o r a g e   < / a : t > < / a : r > < a : b r > < a : r P r   b = " 0 "   b a s e l i n e = " 0 "   c a p = " n o n e "   d i r t y = " 0 "   i = " 0 "   l a n g = " e n - A U "   s p c = " 0 "   s t r i k e = " n o S t r i k e "   s z = " 1 1 0 0 "   u = " n o n e " > < a : l n > < a : n o F i l l / > < / a : l n > < a : s o l i d F i l l > < a : s r g b C l r   v a l = " 0 0 0 0 0 5 " / > < / a : s o l i d F i l l > < a : l a t i n   t y p e f a c e = " R o b o t o   L i g h t " / > < / a : r P r > < / a : b r > < a : r > < a : r P r   b = " 0 "   b a s e l i n e = " 0 "   c a p = " n o n e "   d i r t y = " 0 "   i = " 0 "   l a n g = " e n - A U "   s p c = " 0 "   s t r i k e = " n o S t r i k e "   s z = " 1 1 0 0 "   u = " n o n e " > < a : l n > < a : n o F i l l / > < / a : l n > < a : s o l i d F i l l > < a : s r g b C l r   v a l = " 0 0 0 0 0 5 " / > < / a : s o l i d F i l l > < a : l a t i n   t y p e f a c e = " R o b o t o   L i g h t " / > < / a : r P r > < a : t > o f   p e r s o n a l   i n f o r m a t i o n < / a : t > < / a : r > < / a : p > < a : p > < a : p P r   a l g n = " l "   i n d e n t = " - 1 7 9 9 9 7 "   l v l = " 0 "   m a r L = " 1 7 9 9 9 7 "   m a r R = " 0 "   r t l = " f a l s e " > < a : l n S p c > < a : s p c P c t   v a l = " 1 0 0 0 0 0 " / > < / a : l n S p c > < a : s p c B e f > < a : s p c P t s   v a l = " 0 " / > < / a : s p c B e f > < a : s p c A f t > < a : s p c P t s   v a l = " 6 0 0 " / > < / a : s p c A f t > < a : b u F o n t   t y p e f a c e = " R o b o t o   L i g h t " / > < a : b u C h a r   c h a r = " " " / > < / a : p P r > < a : r > < a : r P r   b = " 0 "   b a s e l i n e = " 0 "   c a p = " n o n e "   d i r t y = " 0 "   i = " 0 "   l a n g = " e n - A U "   s p c = " 0 "   s t r i k e = " n o S t r i k e "   s z = " 1 1 0 0 "   u = " n o n e " > < a : l n > < a : n o F i l l / > < / a : l n > < a : s o l i d F i l l > < a : s r g b C l r   v a l = " 0 0 0 0 0 5 " / > < / a : s o l i d F i l l > < a : l a t i n   t y p e f a c e = " R o b o t o   L i g h t " / > < / a : r P r > < a : t > A l l   i n f o r m a t i o n   i s   d e - i d e n t i f i e d   u s i n g   a n   i r r e v e r s i b l e   t o k e n i s a t i o n   p r o c e s s   w i t h   n o   a b i l i t y   t o < / a : t > < / a : r > < a : b r > < a : r P r   b = " 0 "   b a s e l i n e = " 0 "   c a p = " n o n e "   d i r t y = " 0 "   i = " 0 "   l a n g = " e n - A U "   s p c = " 0 "   s t r i k e = " n o S t r i k e "   s z = " 1 1 0 0 "   u = " n o n e " > < a : l n > < a : n o F i l l / > < / a : l n > < a : s o l i d F i l l > < a : s r g b C l r   v a l = " 0 0 0 0 0 5 " / > < / a : s o l i d F i l l > < a : l a t i n   t y p e f a c e = " R o b o t o   L i g h t " / > < / a : r P r > < / a : b r > < a : r > < a : r P r   b = " 0 "   b a s e l i n e = " 0 "   c a p = " n o n e "   d i r t y = " 0 "   i = " 0 "   l a n g = " e n - A U "   s p c = " 0 "   s t r i k e = " n o S t r i k e "   s z = " 1 1 0 0 "   u = " n o n e " > < a : l n > < a : n o F i l l / > < / a : l n > < a : s o l i d F i l l > < a : s r g b C l r   v a l = " 0 0 0 0 0 5 " / > < / a : s o l i d F i l l > < a : l a t i n   t y p e f a c e = " R o b o t o   L i g h t " / > < / a : r P r > < a : t > r e - i d e n t i f y   i n d i v i d u a l s . < / a : t > < / a : r > < a : e n d P a r a R P r   b = " 0 "   b a s e l i n e = " 0 "   c a p = " n o n e "   d i r t y = " 0 "   i = " 0 "   l a n g = " e n - A U "   s p c = " 0 "   s t r i k e = " n o S t r i k e "   s z = " 1 1 0 0 "   u = " n o n e " > < a : l n > < a : n o F i l l / > < / a : l n > < a : s o l i d F i l l > < a : s r g b C l r   v a l = " 0 0 0 0 0 5 " / > < / a : s o l i d F i l l > < a : l a t i n   t y p e f a c e = " R o b o t o   L i g h t " / > < / a : e n d P a r a R P r > < / a : p > < / p : t x B o d y > < / p : s p > < p : s p > < p : n v S p P r > < p : c N v P r   i d = " 1 1 "   n a m e = " R e c t a n g l e   2 1 " > < a : e x t L s t > < a : e x t   u r i = " { 0 B 3 4 D 2 5 4 - 0 A F F - 4 C E B - 9 3 2 E - C 7 8 6 7 A 8 9 3 6 B 3 } " > < a 1 6 : c r e a t i o n I d   x m l n s : a 1 6 = " h t t p : / / s c h e m a s . m i c r o s o f t . c o m / o f f i c e / d r a w i n g / 2 0 1 0 / m a i n "   i d = " { 3 4 C 4 D 1 B 7 - E F 6 B - 4 4 E 7 - A 5 C 1 - 6 A 9 1 D F E F E 8 1 1 } " / > < / a : e x t > < / a : e x t L s t > < / p : c N v P r > < p : c N v S p P r / > < p : n v P r   u s e r D r a w n = " 1 " / > < / p : n v S p P r > < p : s p P r > < a : x f r m   r o t = " 0 " > < a : o f f   x = " 3 9 5 7 6 3 7 "   y = " 1 9 7 2 5 7 5 " / > < a : e x t   c x = " 2 3 1 1 1 5 2 "   c y = " 3 0 7 7 7 7 " / > < / a : x f r m > < a : p r s t G e o m   p r s t = " r e c t " > < a : a v L s t / > < / a : p r s t G e o m > < a : n o F i l l /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l I n s = " 0 "   r t l C o l = " 0 "   v e r t = " h o r z "   w r a p = " s q u a r e " > < a : s p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N o n e / > < / a : p P r > < a : r > < a : r P r   b = " 0 "   b a s e l i n e = " 0 "   c a p = " n o n e "   d i r t y = " 0 "   i = " 0 "   l a n g = " e n - A U "   s p c = " 0 "   s t r i k e = " n o S t r i k e "   s z = " 1 4 0 0 "   u = " n o n e " > < a : l n > < a : n o F i l l / > < / a : l n > < a : s o l i d F i l l > < a : s r g b C l r   v a l = " 0 0 0 0 0 5 " / > < / a : s o l i d F i l l > < a : l a t i n   t y p e f a c e = " R o b o t o   M e d i u m " / > < / a : r P r > < a : t > S e c u r i t y < / a : t > < / a : r > < a : e n d P a r a R P r   b = " 0 "   b a s e l i n e = " 0 "   c a p = " n o n e "   d i r t y = " 0 "   i = " 0 "   l a n g = " e n - A U "   s p c = " 0 "   s t r i k e = " n o S t r i k e "   s z = " 1 4 0 0 "   u = " n o n e " > < a : l n > < a : n o F i l l / > < / a : l n > < a : s o l i d F i l l > < a : s r g b C l r   v a l = " 0 0 0 0 0 5 " / > < / a : s o l i d F i l l > < a : l a t i n   t y p e f a c e = " R o b o t o   M e d i u m " / > < / a : e n d P a r a R P r > < / a : p > < / p : t x B o d y > < / p : s p > < p : s p > < p : n v S p P r > < p : c N v P r   i d = " 1 2 "   n a m e = " R e c t a n g l e   2 2 " > < a : e x t L s t > < a : e x t   u r i = " { 8 A 5 E 4 9 F 3 - 3 A 6 1 - 4 E 9 6 - 9 5 F 1 - 0 8 C E F B 4 5 B 1 4 4 } " > < a 1 6 : c r e a t i o n I d   x m l n s : a 1 6 = " h t t p : / / s c h e m a s . m i c r o s o f t . c o m / o f f i c e / d r a w i n g / 2 0 1 0 / m a i n "   i d = " { 0 B 7 A C 4 E 5 - 4 7 9 A - 4 1 8 C - 8 C 0 1 - C 9 F D 1 8 0 1 5 3 F 8 } " / > < / a : e x t > < / a : e x t L s t > < / p : c N v P r > < p : c N v S p P r / > < p : n v P r   u s e r D r a w n = " 1 " / > < / p : n v S p P r > < p : s p P r > < a : x f r m   r o t = " 0 " > < a : o f f   x = " 3 9 5 7 6 3 7 "   y = " 2 2 5 4 6 3 7 " / > < a : e x t   c x = " 2 3 1 1 1 5 2 "   c y = " 3 5 2 4 0 4 2 " / > < / a : x f r m > < a : p r s t G e o m   p r s t = " r e c t " > < a : a v L s t / > < / a : p r s t G e o m > < a : n o F i l l / > < / p : s p P r > < p : t x B o d y > < a : b o d y P r   l I n s = " 0 "   r t l C o l = " 0 "   v e r t = " h o r z "   w r a p = " s q u a r e " > < a : s p A u t o F i t / > < / a : b o d y P r > < a : l s t S t y l e / > < a : p > < a : p P r   a l g n = " l "   i n d e n t = " - 1 7 9 9 9 7 "   l v l = " 0 "   m a r L = " 1 7 9 9 9 7 "   m a r R = " 0 "   r t l = " f a l s e " > < a : l n S p c > < a : s p c P c t   v a l = " 1 0 0 0 0 0 " / > < / a : l n S p c > < a : s p c B e f > < a : s p c P t s   v a l = " 0 " / > < / a : s p c B e f > < a : s p c A f t > < a : s p c P t s   v a l = " 6 0 0 " / > < / a : s p c A f t > < a : b u F o n t   t y p e f a c e = " R o b o t o   L i g h t " / > < a : b u C h a r   c h a r = " " " / > < / a : p P r > < a : r > < a : r P r   b = " 0 "   b a s e l i n e = " 0 "   c a p = " n o n e "   d i r t y = " 0 "   i = " 0 "   l a n g = " e n - A U "   s p c = " 0 "   s t r i k e = " n o S t r i k e "   s z = " 1 1 0 0 "   u = " n o n e " > < a : l n > < a : n o F i l l / > < / a : l n > < a : s o l i d F i l l > < a : s r g b C l r   v a l = " 0 0 0 0 0 5 " / > < / a : s o l i d F i l l > < a : l a t i n   t y p e f a c e = " R o b o t o   L i g h t " / > < / a : r P r > < a : t > W e   a r e   I S O 2 7 0 0 1   c e r t i f i e d   -   i n t e r n a t i o n a l l y   r e c o g n i s e d   < / a : t > < / a : r > < a : b r > < a : r P r   b = " 0 "   b a s e l i n e = " 0 "   c a p = " n o n e "   d i r t y = " 0 "   i = " 0 "   l a n g = " e n - A U "   s p c = " 0 "   s t r i k e = " n o S t r i k e "   s z = " 1 1 0 0 "   u = " n o n e " > < a : l n > < a : n o F i l l / > < / a : l n > < a : s o l i d F i l l > < a : s r g b C l r   v a l = " 0 0 0 0 0 5 " / > < / a : s o l i d F i l l > < a : l a t i n   t y p e f a c e = " R o b o t o   L i g h t " / > < / a : r P r > < / a : b r > < a : r > < a : r P r   b = " 0 "   b a s e l i n e = " 0 "   c a p = " n o n e "   d i r t y = " 0 "   i = " 0 "   l a n g = " e n - A U "   s p c = " 0 "   s t r i k e = " n o S t r i k e "   s z = " 1 1 0 0 "   u = " n o n e " > < a : l n > < a : n o F i l l / > < / a : l n > < a : s o l i d F i l l > < a : s r g b C l r   v a l = " 0 0 0 0 0 5 " / > < / a : s o l i d F i l l > < a : l a t i n   t y p e f a c e = " R o b o t o   L i g h t " / > < / a : r P r > < a : t > f o r   o u r   a b i l i t y   t o   u p h o l d   b e s t   p r a c t i c e   s t a n d a r d s   a c r o s s   i n f o r m a t i o n   s e c u r i t y < / a : t > < / a : r > < / a : p > < a : p > < a : p P r   a l g n = " l "   i n d e n t = " - 1 7 9 9 9 7 "   l v l = " 0 "   m a r L = " 1 7 9 9 9 7 "   m a r R = " 0 "   r t l = " f a l s e " > < a : l n S p c > < a : s p c P c t   v a l = " 1 0 0 0 0 0 " / > < / a : l n S p c > < a : s p c B e f > < a : s p c P t s   v a l = " 0 " / > < / a : s p c B e f > < a : s p c A f t > < a : s p c P t s   v a l = " 6 0 0 " / > < / a : s p c A f t > < a : b u F o n t   t y p e f a c e = " R o b o t o   L i g h t " / > < a : b u C h a r   c h a r = " " " / > < / a : p P r > < a : r > < a : r P r   b = " 0 "   b a s e l i n e = " 0 "   c a p = " n o n e "   d i r t y = " 0 "   i = " 0 "   l a n g = " e n - U S "   s p c = " 0 "   s t r i k e = " n o S t r i k e "   s z = " 1 1 0 0 "   u = " n o n e " > < a : l n > < a : n o F i l l / > < / a : l n > < a : s o l i d F i l l > < a : s r g b C l r   v a l = " 0 0 0 0 0 5 " / > < / a : s o l i d F i l l > < a : l a t i n   t y p e f a c e = " R o b o t o   L i g h t " / > < / a : r P r > < a : t > W e   u s e    b a n k   g r a d e    s e c u r i t y   < / a : t > < / a : r > < a : b r > < a : r P r   b = " 0 "   b a s e l i n e = " 0 "   c a p = " n o n e "   d i r t y = " 0 "   i = " 0 "   l a n g = " e n - U S "   s p c = " 0 "   s t r i k e = " n o S t r i k e "   s z = " 1 1 0 0 "   u = " n o n e " > < a : l n > < a : n o F i l l / > < / a : l n > < a : s o l i d F i l l > < a : s r g b C l r   v a l = " 0 0 0 0 0 5 " / > < / a : s o l i d F i l l > < a : l a t i n   t y p e f a c e = " R o b o t o   L i g h t " / > < / a : r P r > < / a : b r > < a : r > < a : r P r   b = " 0 "   b a s e l i n e = " 0 "   c a p = " n o n e "   d i r t y = " 0 "   i = " 0 "   l a n g = " e n - U S "   s p c = " 0 "   s t r i k e = " n o S t r i k e "   s z = " 1 1 0 0 "   u = " n o n e " > < a : l n > < a : n o F i l l / > < / a : l n > < a : s o l i d F i l l > < a : s r g b C l r   v a l = " 0 0 0 0 0 5 " / > < / a : s o l i d F i l l > < a : l a t i n   t y p e f a c e = " R o b o t o   L i g h t " / > < / a : r P r > < a : t > t o   s t o r e   a n d   p r o c e s s   o u r   d a t a < / a : t > < / a : r > < / a : p > < a : p > < a : p P r   a l g n = " l "   i n d e n t = " - 1 7 9 9 9 7 "   l v l = " 0 "   m a r L = " 1 7 9 9 9 7 "   m a r R = " 0 "   r t l = " f a l s e " > < a : l n S p c > < a : s p c P c t   v a l = " 1 0 0 0 0 0 " / > < / a : l n S p c > < a : s p c B e f > < a : s p c P t s   v a l = " 0 " / > < / a : s p c B e f > < a : s p c A f t > < a : s p c P t s   v a l = " 6 0 0 " / > < / a : s p c A f t > < a : b u F o n t   t y p e f a c e = " R o b o t o   L i g h t " / > < a : b u C h a r   c h a r = " " " / > < / a : p P r > < a : r > < a : r P r   b = " 0 "   b a s e l i n e = " 0 "   c a p = " n o n e "   d i r t y = " 0 "   i = " 0 "   l a n g = " e n - U S "   s p c = " 0 "   s t r i k e = " n o S t r i k e "   s z = " 1 1 0 0 "   u = " n o n e " > < a : l n > < a : n o F i l l / > < / a : l n > < a : s o l i d F i l l > < a : s r g b C l r   v a l = " 0 0 0 0 0 5 " / > < / a : s o l i d F i l l > < a : l a t i n   t y p e f a c e = " R o b o t o   L i g h t " / > < / a : r P r > < a : t > C o m p l y   w i t h   2 0 0 +   s e c u r i t y   r e q u i r e m e n t s   f r o m   N A B ,   W o o l w o r t h s   a n d   o t h e r   < / a : t > < / a : r > < a : b r > < a : r P r   b = " 0 "   b a s e l i n e = " 0 "   c a p = " n o n e "   d i r t y = " 0 "   i = " 0 "   l a n g = " e n - U S "   s p c = " 0 "   s t r i k e = " n o S t r i k e "   s z = " 1 1 0 0 "   u = " n o n e " > < a : l n > < a : n o F i l l / > < / a : l n > < a : s o l i d F i l l > < a : s r g b C l r   v a l = " 0 0 0 0 0 5 " / > < / a : s o l i d F i l l > < a : l a t i n   t y p e f a c e = " R o b o t o   L i g h t " / > < / a : r P r > < / a : b r > < a : r > < a : r P r   b = " 0 "   b a s e l i n e = " 0 "   c a p = " n o n e "   d i r t y = " 0 "   i = " 0 "   l a n g = " e n - U S "   s p c = " 0 "   s t r i k e = " n o S t r i k e "   s z = " 1 1 0 0 "   u = " n o n e " > < a : l n > < a : n o F i l l / > < / a : l n > < a : s o l i d F i l l > < a : s r g b C l r   v a l = " 0 0 0 0 0 5 " / > < / a : s o l i d F i l l > < a : l a t i n   t y p e f a c e = " R o b o t o   L i g h t " / > < / a : r P r > < a : t > d a t a   p a r t n e r s < / a : t > < / a : r > < / a : p > < a : p > < a : p P r   a l g n = " l "   i n d e n t = " - 1 7 9 9 9 7 "   l v l = " 0 "   m a r L = " 1 7 9 9 9 7 "   m a r R = " 0 "   r t l = " f a l s e " > < a : l n S p c > < a : s p c P c t   v a l = " 1 0 0 0 0 0 " / > < / a : l n S p c > < a : s p c B e f > < a : s p c P t s   v a l = " 0 " / > < / a : s p c B e f > < a : s p c A f t > < a : s p c P t s   v a l = " 6 0 0 " / > < / a : s p c A f t > < a : b u F o n t   t y p e f a c e = " R o b o t o   L i g h t " / > < a : b u C h a r   c h a r = " " " / > < / a : p P r > < a : r > < a : r P r   b = " 0 "   b a s e l i n e = " 0 "   c a p = " n o n e "   d i r t y = " 0 "   i = " 0 "   l a n g = " e n - U S "   s p c = " 0 "   s t r i k e = " n o S t r i k e "   s z = " 1 1 0 0 "   u = " n o n e " > < a : l n > < a : n o F i l l / > < / a : l n > < a : s o l i d F i l l > < a : s r g b C l r   v a l = " 0 0 0 0 0 5 " / > < / a : s o l i d F i l l > < a : l a t i n   t y p e f a c e = " R o b o t o   L i g h t " / > < / a : r P r > < a : t > A l l   p a r t n e r   d a t a   i s   h e l d   i n   s e p a r a t e   r e s t r i c t e d   e n v i r o n m e n t s < / a : t > < / a : r > < / a : p > < a : p > < a : p P r   a l g n = " l "   i n d e n t = " - 1 7 9 9 9 7 "   l v l = " 0 "   m a r L = " 1 7 9 9 9 7 "   m a r R = " 0 "   r t l = " f a l s e " > < a : l n S p c > < a : s p c P c t   v a l = " 1 0 0 0 0 0 " / > < / a : l n S p c > < a : s p c B e f > < a : s p c P t s   v a l = " 0 " / > < / a : s p c B e f > < a : s p c A f t > < a : s p c P t s   v a l = " 6 0 0 " / > < / a : s p c A f t > < a : b u F o n t   t y p e f a c e = " R o b o t o   L i g h t " / > < a : b u C h a r   c h a r = " " " / > < / a : p P r > < a : r > < a : r P r   b = " 0 "   b a s e l i n e = " 0 "   c a p = " n o n e "   d i r t y = " 0 "   i = " 0 "   l a n g = " e n - U S "   s p c = " 0 "   s t r i k e = " n o S t r i k e "   s z = " 1 1 0 0 "   u = " n o n e " > < a : l n > < a : n o F i l l / > < / a : l n > < a : s o l i d F i l l > < a : s r g b C l r   v a l = " 0 0 0 0 0 5 " / > < / a : s o l i d F i l l > < a : l a t i n   t y p e f a c e = " R o b o t o   L i g h t " / > < / a : r P r > < a : t > A l l   a c c e s s   t o   p a r t n e r   d a t a   i s   l i m i t e d   t o   e s s e n t i a l   s t a f f   o n l y < / a : t > < / a : r > < / a : p > < a : p > < a : p P r   a l g n = " l "   i n d e n t = " - 1 7 9 9 9 7 "   l v l = " 0 "   m a r L = " 1 7 9 9 9 7 "   m a r R = " 0 "   r t l = " f a l s e " > < a : l n S p c > < a : s p c P c t   v a l = " 1 0 0 0 0 0 " / > < / a : l n S p c > < a : s p c B e f > < a : s p c P t s   v a l = " 0 " / > < / a : s p c B e f > < a : s p c A f t > < a : s p c P t s   v a l = " 6 0 0 " / > < / a : s p c A f t > < a : b u F o n t   t y p e f a c e = " R o b o t o   L i g h t " / > < a : b u C h a r   c h a r = " " " / > < / a : p P r > < a : r > < a : r P r   b = " 0 "   b a s e l i n e = " 0 "   c a p = " n o n e "   d i r t y = " 0 "   i = " 0 "   l a n g = " e n - U S "   s p c = " 0 "   s t r i k e = " n o S t r i k e "   s z = " 1 1 0 0 "   u = " n o n e " > < a : l n > < a : n o F i l l / > < / a : l n > < a : s o l i d F i l l > < a : s r g b C l r   v a l = " 0 0 0 0 0 5 " / > < / a : s o l i d F i l l > < a : l a t i n   t y p e f a c e = " R o b o t o   L i g h t " / > < / a : r P r > < a : t > S e c u r i t y   e n v i r o n m e n t   a n d   p r o c e s s e s   r e g u l a r l y   a u d i t e d   < / a : t > < / a : r > < a : b r > < a : r P r   b = " 0 "   b a s e l i n e = " 0 "   c a p = " n o n e "   d i r t y = " 0 "   i = " 0 "   l a n g = " e n - U S "   s p c = " 0 "   s t r i k e = " n o S t r i k e "   s z = " 1 1 0 0 "   u = " n o n e " > < a : l n > < a : n o F i l l / > < / a : l n > < a : s o l i d F i l l > < a : s r g b C l r   v a l = " 0 0 0 0 0 5 " / > < / a : s o l i d F i l l > < a : l a t i n   t y p e f a c e = " R o b o t o   L i g h t " / > < / a : r P r > < / a : b r > < a : r > < a : r P r   b = " 0 "   b a s e l i n e = " 0 "   c a p = " n o n e "   d i r t y = " 0 "   i = " 0 "   l a n g = " e n - U S "   s p c = " 0 "   s t r i k e = " n o S t r i k e "   s z = " 1 1 0 0 "   u = " n o n e " > < a : l n > < a : n o F i l l / > < / a : l n > < a : s o l i d F i l l > < a : s r g b C l r   v a l = " 0 0 0 0 0 5 " / > < / a : s o l i d F i l l > < a : l a t i n   t y p e f a c e = " R o b o t o   L i g h t " / > < / a : r P r > < a : t > b y   o u r   d a t a   p a r t n e r s . < / a : t > < / a : r > < a : e n d P a r a R P r   b = " 0 "   b a s e l i n e = " 0 "   c a p = " n o n e "   d i r t y = " 0 "   i = " 0 "   l a n g = " e n - U S "   s p c = " 0 "   s t r i k e = " n o S t r i k e "   s z = " 1 1 0 0 "   u = " n o n e " > < a : l n > < a : n o F i l l / > < / a : l n > < a : s o l i d F i l l > < a : s r g b C l r   v a l = " 0 0 0 0 0 5 " / > < / a : s o l i d F i l l > < a : l a t i n   t y p e f a c e = " R o b o t o   L i g h t " / > < / a : e n d P a r a R P r > < / a : p > < / p : t x B o d y > < / p : s p > < p : s p > < p : n v S p P r > < p : c N v P r   i d = " 1 3 "   n a m e = " R e c t a n g l e   2 3 " > < a : e x t L s t > < a : e x t   u r i = " { 1 7 A 2 A 8 8 4 - 7 A E B - 4 0 5 A - A 8 A 8 - 9 F 7 F D 8 E 1 4 D 8 A } " > < a 1 6 : c r e a t i o n I d   x m l n s : a 1 6 = " h t t p : / / s c h e m a s . m i c r o s o f t . c o m / o f f i c e / d r a w i n g / 2 0 1 0 / m a i n "   i d = " { F 8 1 3 0 9 6 6 - 7 8 C 5 - 4 6 3 5 - 9 6 9 C - C 0 9 A 8 5 E B 0 9 7 4 } " / > < / a : e x t > < / a : e x t L s t > < / p : c N v P r > < p : c N v S p P r / > < p : n v P r   u s e r D r a w n = " 1 " / > < / p : n v S p P r > < p : s p P r > < a : x f r m   r o t = " 0 " > < a : o f f   x = " 6 7 1 8 3 0 0 "   y = " 1 9 7 2 5 7 5 " / > < a : e x t   c x = " 2 3 1 1 1 5 2 "   c y = " 3 0 7 7 7 7 " / > < / a : x f r m > < a : p r s t G e o m   p r s t = " r e c t " > < a : a v L s t / > < / a : p r s t G e o m > < a : n o F i l l /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l I n s = " 0 "   r t l C o l = " 0 "   v e r t = " h o r z "   w r a p = " s q u a r e " > < a : s p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N o n e / > < / a : p P r > < a : r > < a : r P r   b = " 0 "   b a s e l i n e = " 0 "   c a p = " n o n e "   d i r t y = " 0 "   i = " 0 "   l a n g = " e n - A U "   s p c = " 0 "   s t r i k e = " n o S t r i k e "   s z = " 1 4 0 0 "   u = " n o n e " > < a : l n > < a : n o F i l l / > < / a : l n > < a : s o l i d F i l l > < a : s r g b C l r   v a l = " 0 0 0 0 0 5 " / > < / a : s o l i d F i l l > < a : l a t i n   t y p e f a c e = " R o b o t o   M e d i u m " / > < / a : r P r > < a : t > E t h i c a l   u s e   o f   d a t a < / a : t > < / a : r > < a : e n d P a r a R P r   b = " 0 "   b a s e l i n e = " 0 "   c a p = " n o n e "   d i r t y = " 0 "   i = " 0 "   l a n g = " e n - A U "   s p c = " 0 "   s t r i k e = " n o S t r i k e "   s z = " 1 4 0 0 "   u = " n o n e " > < a : l n > < a : n o F i l l / > < / a : l n > < a : s o l i d F i l l > < a : s r g b C l r   v a l = " 0 0 0 0 0 5 " / > < / a : s o l i d F i l l > < a : l a t i n   t y p e f a c e = " R o b o t o   M e d i u m " / > < / a : e n d P a r a R P r > < / a : p > < / p : t x B o d y > < / p : s p > < p : s p > < p : n v S p P r > < p : c N v P r   i d = " 1 4 "   n a m e = " R e c t a n g l e   2 4 " > < a : e x t L s t > < a : e x t   u r i = " { 8 9 2 3 A 0 1 9 - A 1 2 3 - 4 6 C 6 - 8 8 D 4 - C D 3 1 5 D F 7 9 3 8 C } " > < a 1 6 : c r e a t i o n I d   x m l n s : a 1 6 = " h t t p : / / s c h e m a s . m i c r o s o f t . c o m / o f f i c e / d r a w i n g / 2 0 1 0 / m a i n "   i d = " { 3 1 5 9 2 2 9 6 - A A C 7 - 4 B 2 2 - A E 5 B - C C C 9 5 2 9 4 D E 0 2 } " / > < / a : e x t > < / a : e x t L s t > < / p : c N v P r > < p : c N v S p P r / > < p : n v P r   u s e r D r a w n = " 1 " / > < / p : n v S p P r > < p : s p P r > < a : x f r m   r o t = " 0 " > < a : o f f   x = " 6 7 1 8 3 0 0 "   y = " 2 2 5 4 6 3 7 " / > < a : e x t   c x = " 2 1 2 5 6 6 3 "   c y = " 9 3 8 7 1 8 " / > < / a : x f r m > < a : p r s t G e o m   p r s t = " r e c t " > < a : a v L s t / > < / a : p r s t G e o m > < a : n o F i l l / > < / p : s p P r > < p : t x B o d y > < a : b o d y P r   l I n s = " 0 "   r t l C o l = " 0 "   v e r t = " h o r z "   w r a p = " s q u a r e " > < a : s p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6 0 0 " / > < / a : s p c A f t > < a : b u N o n e / > < / a : p P r > < a : r > < a : r P r   b = " 0 "   b a s e l i n e = " 0 "   c a p = " n o n e "   d i r t y = " 0 "   i = " 0 "   l a n g = " e n - A U "   s p c = " 0 "   s t r i k e = " n o S t r i k e "   s z = " 1 1 0 0 "   u = " n o n e " > < a : l n > < a : n o F i l l / > < / a : l n > < a : s o l i d F i l l > < a : s r g b C l r   v a l = " 0 0 0 0 0 5 " / > < / a : s o l i d F i l l > < a : l a t i n   t y p e f a c e = " R o b o t o   L i g h t " / > < / a : r P r > < a : t > A p p l i e s   t o   a l l   f a c e t s   o f   o u r   w o r k ,   f r o m   t h e   i n i t i a t i v e s   w e   t a k e   o n ,   t h e   i n f o r m a t i o n   w e   u s e   a n d   h o w   o u r   s o l u t i o n s   i m p a c t   i n d i v i d u a l s ,   o r g a n i s a t i o n s   a n d   s o c i e t y . < / a : t > < / a : r > < a : e n d P a r a R P r   b = " 0 "   b a s e l i n e = " 0 "   c a p = " n o n e "   d i r t y = " 0 "   i = " 0 "   l a n g = " e n - A U "   s p c = " 0 "   s t r i k e = " n o S t r i k e "   s z = " 1 1 0 0 "   u = " n o n e " > < a : l n > < a : n o F i l l / > < / a : l n > < a : s o l i d F i l l > < a : s r g b C l r   v a l = " 0 0 0 0 0 5 " / > < / a : s o l i d F i l l > < a : l a t i n   t y p e f a c e = " R o b o t o   L i g h t " / > < / a : e n d P a r a R P r > < / a : p > < / p : t x B o d y > < / p : s p > < p : g r p S p > < p : n v G r p S p P r > < p : c N v P r   i d = " 1 5 "   n a m e = " G r o u p   2 " > < a : e x t L s t > < a : e x t   u r i = " { F F B 8 B C F 4 - 5 1 2 9 - 4 D 9 C - 8 A 2 A - F D C 6 0 B 8 5 E F 6 7 } " > < a 1 6 : c r e a t i o n I d   x m l n s : a 1 6 = " h t t p : / / s c h e m a s . m i c r o s o f t . c o m / o f f i c e / d r a w i n g / 2 0 1 0 / m a i n "   i d = " { 3 F B 0 6 1 D A - 9 7 7 6 - 4 3 D A - A 7 2 E - C 8 3 C E D 6 D D 1 3 7 } " / > < / a : e x t > < / a : e x t L s t > < / p : c N v P r > < p : c N v G r p S p P r / > < p : n v P r / > < / p : n v G r p S p P r > < p : g r p S p P r > < a : x f r m   r o t = " 0 " > < a : o f f   x = " 3 7 3 2 8 8 2 "   y = " 1 9 8 7 9 6 3 " / > < a : e x t   c x = " 2 7 6 0 6 6 2 "   c y = " 3 7 9 0 7 1 5 " / > < a : c h O f f   x = " 3 7 3 2 8 8 2 "   y = " 1 9 8 7 9 6 4 " / > < a : c h E x t   c x = " 2 7 6 0 6 6 2 "   c y = " 3 8 5 0 1 2 8 " / > < / a : x f r m > < / p : g r p S p P r > < p : c x n S p > < p : n v C x n S p P r > < p : c N v P r   i d = " 1 6 "   n a m e = " S t r a i g h t   C o n n e c t o r   2 5 " > < a : e x t L s t > < a : e x t   u r i = " { C 8 C C 3 C A 7 - C 1 B B - 4 0 4 1 - 8 3 F 9 - 0 6 E 7 3 C A D F F 3 E } " > < a 1 6 : c r e a t i o n I d   x m l n s : a 1 6 = " h t t p : / / s c h e m a s . m i c r o s o f t . c o m / o f f i c e / d r a w i n g / 2 0 1 0 / m a i n "   i d = " { 1 1 9 3 A 4 B 5 - 4 2 9 6 - 4 C 9 1 - B A 8 3 - 0 6 8 0 4 3 5 A F E 7 5 } " / > < / a : e x t > < / a : e x t L s t > < / p : c N v P r > < p : c N v C x n S p P r / > < p : n v P r / > < / p : n v C x n S p P r > < p : s p P r > < a : x f r m   r o t = " 0 " > < a : o f f   x = " 3 7 3 2 8 8 2 "   y = " 1 9 8 7 9 6 4 " / > < a : e x t   c x = " 0 "   c y = " 3 8 5 0 1 2 8 " / > < / a : x f r m > < a : p r s t G e o m   p r s t = " l i n e " > < a : a v L s t / > < / a : p r s t G e o m > < a : l n   w = " 6 3 5 0 " > < a : s o l i d F i l l > < a : s r g b C l r   v a l = " b c b 5 a c " / > < / a : s o l i d F i l l > < a : p r s t D a s h   v a l = " s o l i d " /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c x n S p > < p : n v C x n S p P r > < p : c N v P r   i d = " 1 7 "   n a m e = " S t r a i g h t   C o n n e c t o r   2 6 " > < a : e x t L s t > < a : e x t   u r i = " { D B A E 8 0 3 8 - D C F B - 4 E F 5 - B B A B - D 2 E E 1 C F B 1 9 5 D } " > < a 1 6 : c r e a t i o n I d   x m l n s : a 1 6 = " h t t p : / / s c h e m a s . m i c r o s o f t . c o m / o f f i c e / d r a w i n g / 2 0 1 0 / m a i n "   i d = " { 8 A 8 0 0 C 8 9 - 3 C F 3 - 4 9 6 4 - A B B 5 - A E C C 8 7 E 5 B E 1 3 } " / > < / a : e x t > < / a : e x t L s t > < / p : c N v P r > < p : c N v C x n S p P r / > < p : n v P r / > < / p : n v C x n S p P r > < p : s p P r > < a : x f r m   r o t = " 0 " > < a : o f f   x = " 6 4 9 3 5 4 4 "   y = " 1 9 8 7 9 6 4 " / > < a : e x t   c x = " 0 "   c y = " 3 8 5 0 1 2 8 " / > < / a : x f r m > < a : p r s t G e o m   p r s t = " l i n e " > < a : a v L s t / > < / a : p r s t G e o m > < a : l n   w = " 6 3 5 0 " > < a : s o l i d F i l l > < a : s r g b C l r   v a l = " b c b 5 a c " / > < / a : s o l i d F i l l > < a : p r s t D a s h   v a l = " s o l i d " / > < / a : l n > < / p : s p P r > < p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/ p : g r p S p > < / p : s p T r e e > < p : e x t L s t > < p : e x t   u r i = " { 5 6 B 8 4 1 1 D - 8 2 6 F - 4 3 9 7 - A B 5 2 - A 8 C 8 1 6 D 8 C 5 7 9 } " > < p 1 4 : c r e a t i o n I d   x m l n s : p 1 4 = " h t t p : / / s c h e m a s . m i c r o s o f t . c o m / o f f i c e / p o w e r p o i n t / 2 0 1 0 / m a i n "   v a l = " 1 6 5 9 0 1 5 7 4 7 8 3 8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A g e n d a   D i v i d e r   ( p l a i n )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8 " > < a : e x t L s t > < a : e x t   u r i = " { A 3 4 B C A D A - 0 9 8 4 - 4 3 6 E - A 5 D C - 7 3 4 1 9 6 0 A 0 0 3 6 } " > < a 1 6 : c r e a t i o n I d   x m l n s : a 1 6 = " h t t p : / / s c h e m a s . m i c r o s o f t . c o m / o f f i c e / d r a w i n g / 2 0 1 0 / m a i n "   i d = " { 1 8 E 6 7 1 2 B - A 3 9 A - 4 B E 1 - B 2 4 4 - 3 A 7 B 4 6 B A A 0 3 7 } " / > < / a : e x t > < / a : e x t L s t > < / p : c N v P r > < p : c N v S p P r / > < p : n v P r   u s e r D r a w n = " 1 " / > < / p : n v S p P r > < p : s p P r > < a : x f r m   r o t = " 0 " > < a : o f f   x = " 7 4 0 5 6 8 "   y = " 0 " / > < a : e x t   c x = " 1 1 4 5 1 4 3 2 "   c y = " 2 4 6 6 9 7 5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T i t l e   1 " > < a : e x t L s t > < a : e x t   u r i = " { 9 0 1 0 6 3 F 0 - 1 1 2 A - 4 6 0 7 - A 9 3 C - 7 3 D 8 E B A 1 D B 7 9 } " > < a 1 6 : c r e a t i o n I d   x m l n s : a 1 6 = " h t t p : / / s c h e m a s . m i c r o s o f t . c o m / o f f i c e / d r a w i n g / 2 0 1 0 / m a i n "   i d = " { 6 B 2 5 6 3 2 2 - 0 9 C E - 4 F F C - 8 7 B 7 - A 5 0 A D 8 6 4 B 6 9 8 } " / > < / a : e x t > < / a : e x t L s t > < / p : c N v P r > < p : c N v S p P r > < a : s p L o c k s   n o G r p = " t r u e " / > < / p : c N v S p P r > < p : n v P r > < p : p h   i d x = " 1 0 "   t y p e = " t i t l e " / > < / p : n v P r > < / p : n v S p P r > < p : s p P r > < a : x f r m   r o t = " 0 " > < a : o f f   x = " 1 1 6 2 0 5 0 "   y = " 4 0 0 0 5 0 " / > < a : e x t   c x = " 2 3 0 5 0 5 0 "   c y = " 9 7 1 5 5 0 " / > < / a : x f r m > < a : p r s t G e o m   p r s t = " r e c t " > < a : a v L s t / > < / a : p r s t G e o m > < / p : s p P r > < p : t x B o d y > < a : b o d y P r   a n c h o r = " t "   b I n s = " 0 "   l I n s = " 0 "   r I n s = " 0 "   r t l C o l = " 0 "   t I n s = " 0 "   v e r t = " h o r z " > < a : n o A u t o f i t / > < / a : b o d y P r > < a : l s t S t y l e > < a : l v l 1 p P r   l v l = " 0 " > < a : d e f R P r   d i r t y = " 0 "   l a n g = " e n - U S "   s z = " 8 3 0 0 " > < a : s o l i d F i l l > < a : s r g b C l r   v a l = " 0 0 0 0 0 5 " / > < / a : s o l i d F i l l > < a : l a t i n   t y p e f a c e = " R o b o t o   L i g h t " / > < / a : d e f R P r > < / a : l v l 1 p P r > < / a : l s t S t y l e > < a : p > < a : p P r / > < a : r > < a : r P r   d i r t y = " 0 "   l a n g = " e n - U S " / > < a : t > 0 1 < / a : t > < / a : r > < a : e n d P a r a R P r   d i r t y = " 0 "   l a n g = " e n - U S " / > < / a : p > < / p : t x B o d y > < / p : s p > < p : s p > < p : n v S p P r > < p : c N v P r   i d = " 4 "   n a m e = " T e x t   P l a c e h o l d e r   2 " > < a : e x t L s t > < a : e x t   u r i = " { 8 B 6 C 3 5 F D - 4 1 E C - 4 0 5 8 - B 6 1 7 - 3 5 6 F F 4 4 5 7 2 6 4 } " > < a 1 6 : c r e a t i o n I d   x m l n s : a 1 6 = " h t t p : / / s c h e m a s . m i c r o s o f t . c o m / o f f i c e / d r a w i n g / 2 0 1 0 / m a i n "   i d = " { 4 D 7 3 7 E A 1 - 7 3 4 5 - 4 F E 8 - 9 4 B B - 2 D F 2 0 F D 5 1 8 5 F } " / > < / a : e x t > < / a : e x t L s t > < / p : c N v P r > < p : c N v S p P r > < a : s p L o c k s   n o G r p = " t r u e " / > < / p : c N v S p P r > < p : n v P r > < p : p h   i d x = " 1 1 "   t y p e = " b o d y " / > < / p : n v P r > < / p : n v S p P r > < p : s p P r > < a : x f r m   r o t = " 0 " > < a : o f f   x = " 1 2 0 1 7 3 8 "   y = " 3 1 2 2 6 1 2 " / > < a : e x t   c x = " 5 5 1 6 5 6 2 "   c y = " 2 5 1 6 1 8 6 " / > < / a : x f r m > < a : p r s t G e o m   p r s t = " r e c t " > < a : a v L s t / > < / a : p r s t G e o m > < / p : s p P r > < p : t x B o d y > < a : b o d y P r   l I n s = " 0 "   r t l C o l = " 0 "   t I n s = " 0 "   v e r t = " h o r z " > < a : n o A u t o f i t / > < / a : b o d y P r > < a : l s t S t y l e > < a : l v l 1 p P r   i n d e n t = " 0 "   l v l = " 0 "   m a r L = " 0 " > < a : l n S p c > < a : s p c P c t   v a l = " 1 0 0 0 0 0 " / > < / a : l n S p c > < a : b u N o n e / > < a : d e f R P r   d i r t y = " 0 "   l a n g = " e n - U S "   s z = " 2 4 0 0 " > < a : s o l i d F i l l > < a : s r g b C l r   v a l = " 0 0 0 0 0 5 " / > < / a : s o l i d F i l l > < a : l a t i n   t y p e f a c e = " R o b o t o   M e d i u m " / > < / a : d e f R P r > < / a : l v l 1 p P r > < a : l v l 2 p P r   i n d e n t = " 0 "   l v l = " 1 "   m a r L = " 4 5 7 2 0 0 " > < a : b u N o n e / > < a : d e f R P r   d i r t y = " 0 "   l a n g = " e n - U S "   s z = " 2 0 0 0 " > < a : s o l i d F i l l > < a : s c h e m e C l r   v a l = " t x 1 " > < a : t i n t   v a l = " 7 5 0 0 0 " / > < / a : s c h e m e C l r > < / a : s o l i d F i l l > < / a : d e f R P r > < / a : l v l 2 p P r > < a : l v l 3 p P r   i n d e n t = " 0 "   l v l = " 2 "   m a r L = " 9 1 4 4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/ a : d e f R P r > < / a : l v l 3 p P r > < a : l v l 4 p P r   i n d e n t = " 0 "   l v l = " 3 "   m a r L = " 1 3 7 1 6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4 p P r > < a : l v l 5 p P r   i n d e n t = " 0 "   l v l = " 4 "   m a r L = " 1 8 2 8 8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5 p P r > < a : l v l 6 p P r   i n d e n t = " 0 "   l v l = " 5 "   m a r L = " 2 2 8 6 0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6 p P r > < a : l v l 7 p P r   i n d e n t = " 0 "   l v l = " 6 "   m a r L = " 2 7 4 3 2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7 p P r > < a : l v l 8 p P r   i n d e n t = " 0 "   l v l = " 7 "   m a r L = " 3 2 0 0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8 p P r > < a : l v l 9 p P r   i n d e n t = " 0 "   l v l = " 8 "   m a r L = " 3 6 5 7 6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/ p : s p T r e e > < p : e x t L s t > < p : e x t   u r i = " { C 8 7 A 2 4 8 0 - 1 6 1 0 - 4 3 0 A - B 7 4 1 - 8 3 7 E 0 2 1 9 D E A A } " > < p 1 4 : c r e a t i o n I d   x m l n s : p 1 4 = " h t t p : / / s c h e m a s . m i c r o s o f t . c o m / o f f i c e / p o w e r p o i n t / 2 0 1 0 / m a i n "   v a l = " 1 6 5 9 0 1 5 7 4 7 8 4 9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H e a d i n g  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S l i d e   h e a d i n g " > < a : e x t L s t > < a : e x t   u r i = " { 4 4 E 3 F 8 2 C - 0 4 2 D - 4 B C A - A 8 1 0 - 2 5 9 6 1 6 7 9 E D 3 5 } " > < a 1 6 : c r e a t i o n I d   x m l n s : a 1 6 = " h t t p : / / s c h e m a s . m i c r o s o f t . c o m / o f f i c e / d r a w i n g / 2 0 1 0 / m a i n "   i d = " { 6 A 3 2 4 D F 2 - B 6 4 1 - 4 B 4 1 - A 7 A B - F 5 E E 8 7 2 F C E 8 7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1 1 9 6 9 7 5 "   y = " 4 5 3 3 7 1 " / > < a : e x t   c x = " 1 0 4 7 9 6 0 0 "   c y = " 8 2 4 4 0 0 " / > < / a : x f r m > < a : p r s t G e o m   p r s t = " r e c t " > < a : a v L s t / > < / a : p r s t G e o m > < / p : s p P r > < p : t x B o d y > < a : b o d y P r   l I n s = " 0 "   r t l C o l = " 0 "   t I n s = " 0 "   v e r t = " h o r z " / > < a : l s t S t y l e > < a : l v l 1 p P r   i n d e n t = " 0 "   l v l = " 0 "   m a r L = " 0 " > < a : l n S p c > < a : s p c P c t   v a l = " 1 0 0 0 0 0 " / > < / a : l n S p c > < a : b u N o n e / > < a : d e f R P r   d i r t y = " 0 "   l a n g = " e n - U S "   s z = " 2 4 0 0 " > < a : s o l i d F i l l > < a : s r g b C l r   v a l = " 0 0 0 0 0 5 " / > < / a : s o l i d F i l l > < a : l a t i n   t y p e f a c e = " R o b o t o " / > < / a : d e f R P r > < / a : l v l 1 p P r > < a : l v l 2 p P r   i n d e n t = " 0 "   l v l = " 1 "   m a r L = " 4 5 7 2 0 0 " > < a : b u N o n e / > < a : d e f R P r   d i r t y = " 0 "   l a n g = " e n - U S "   s z = " 2 4 0 0 " > < a : l a t i n   t y p e f a c e = " + m j - l t " / > < / a : d e f R P r > < / a : l v l 2 p P r > < a : l v l 3 p P r   i n d e n t = " 0 "   l v l = " 2 "   m a r L = " 9 1 4 4 0 0 " > < a : b u N o n e / > < a : d e f R P r   d i r t y = " 0 "   l a n g = " e n - U S "   s z = " 2 4 0 0 " > < a : l a t i n   t y p e f a c e = " + m j - l t " / > < / a : d e f R P r > < / a : l v l 3 p P r > < a : l v l 4 p P r   i n d e n t = " 0 "   l v l = " 3 "   m a r L = " 1 3 7 1 6 0 0 " > < a : b u N o n e / > < a : d e f R P r   d i r t y = " 0 "   l a n g = " e n - U S "   s z = " 2 4 0 0 " > < a : l a t i n   t y p e f a c e = " + m j - l t " / > < / a : d e f R P r > < / a : l v l 4 p P r > < a : l v l 5 p P r   i n d e n t = " 0 "   l v l = " 4 "   m a r L = " 1 8 2 8 8 0 0 " > < a : b u N o n e / > < a : d e f R P r   d i r t y = " 0 "   l a n g = " e n - U S "   s z = " 2 4 0 0 " > < a : l a t i n   t y p e f a c e = " + m j - l t " / > < / a : d e f R P r > < / a : l v l 5 p P r > < / a : l s t S t y l e > < a : p > < a : p P r   l v l = " 0 " / > < a : r > < a : r P r   d i r t y = " 0 "   l a n g = " e n - U S " / > < a : t > C l i c k   t o   a d d   p a g e   h e a d i n g   ( m a x   t w o   l i n e s ) < / a : t > < / a : r > < a : e n d P a r a R P r   d i r t y = " 0 "   l a n g = " e n - U S " / > < / a : p > < / p : t x B o d y > < / p : s p > < / p : s p T r e e > < p : e x t L s t > < p : e x t   u r i = " { 3 F F 1 C 7 7 7 - 9 2 C 8 - 4 E 6 E - 9 F 2 5 - E 3 D F 4 B 7 D E 1 C F } " > < p 1 4 : c r e a t i o n I d   x m l n s : p 1 4 = " h t t p : / / s c h e m a s . m i c r o s o f t . c o m / o f f i c e / p o w e r p o i n t / 2 0 1 0 / m a i n "   v a l = " 1 6 5 9 0 1 5 7 4 7 8 5 2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D i s c l a i m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1 " > < a : e x t L s t > < a : e x t   u r i = " { C 6 9 0 7 C D 4 - D E 7 2 - 4 2 E 1 - B 1 7 6 - 1 2 4 D F E B 3 5 9 5 4 } " > < a 1 6 : c r e a t i o n I d   x m l n s : a 1 6 = " h t t p : / / s c h e m a s . m i c r o s o f t . c o m / o f f i c e / d r a w i n g / 2 0 1 0 / m a i n "   i d = " { 6 8 0 0 3 0 D B - B 7 2 0 - 4 7 9 A - 9 C E 5 - 2 E 5 9 B F 0 1 0 B 5 F } " / > < / a : e x t > < / a : e x t L s t > < / p : c N v P r > < p : c N v S p P r / > < p : n v P r   u s e r D r a w n = " 1 " / > < / p : n v S p P r > < p : s p P r > < a : x f r m   r o t = " 0 " > < a : o f f   x = " 1 7 7 8 0 0 "   y = " 6 2 2 3 0 0 0 " / > < a : e x t   c x = " 3 3 6 5 4 9 "   c y = " 2 9 9 9 6 8 " / > < / a : x f r m > < a : p r s t G e o m   p r s t = " r e c t " > < a : a v L s t / > < / a : p r s t G e o m > < a : s o l i d F i l l > < a : s r g b C l r   v a l = " 0 0 0 0 0 6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R e c t a n g l e   4 " > < a : e x t L s t > < a : e x t   u r i = " { C D C 7 2 0 6 D - C 1 5 F - 4 2 5 1 - A B 1 C - 7 0 E B D A E 1 4 8 2 6 } " > < a 1 6 : c r e a t i o n I d   x m l n s : a 1 6 = " h t t p : / / s c h e m a s . m i c r o s o f t . c o m / o f f i c e / d r a w i n g / 2 0 1 0 / m a i n "   i d = " { 1 B 2 3 5 2 E 6 - C D E 4 - 4 3 A 5 - 8 C 8 D - 8 E 5 4 9 4 D E 8 9 7 0 } " / > < / a : e x t > < / a : e x t L s t > < / p : c N v P r > < p : c N v S p P r / > < p : n v P r   u s e r D r a w n = " 1 " / > < / p : n v S p P r > < p : s p P r > < a : x f r m   r o t = " 0 " > < a : o f f   x = " 3 6 3 1 6 6 0 "   y = " 4 7 9 2 4 9 3 " / > < a : e x t   c x = " 8 0 4 5 9 9 0 "   c y = " 1 7 3 0 4 7 5 " / > < / a : x f r m > < a : p r s t G e o m   p r s t = " r e c t " > < a : a v L s t / > < / a : p r s t G e o m > < / p : s p P r > < p : t x B o d y > < a : b o d y P r   a n c h o r = " b "   l I n s = " 0 "   r t l C o l = " 0 "   v e r t = " h o r z "   w r a p = " s q u a r e " > < a : n o A u t o f i t / > < / a : b o d y P r > < a : l s t S t y l e / > < a : p > < a : p P r   a l g n = " j u s t " > < a : l n S p c > < a : s p c P c t   v a l = " 1 0 0 0 0 0 " / > < / a : l n S p c > < a : s p c B e f > < a : s p c P t s   v a l = " 0 " / > < / a : s p c B e f > < / a : p P r > < a : r > < a : r P r   b = " 0 "   d i r t y = " 0 "   l a n g = " e n - A U "   s z = " 1 0 0 0 " > < a : s o l i d F i l l > < a : s r g b C l r   v a l = " 7 3 6 d 6 7 " / > < / a : s o l i d F i l l > < a : l a t i n   t y p e f a c e = " R o b o t o   M e d i u m " / > < / a : r P r > < a : t > D i s c l a i m e r :   < / a : t > < / a : r > < a : r > < a : r P r   b = " 0 "   d i r t y = " 0 "   l a n g = " e n - U S "   s z = " 1 0 0 0 " > < a : s o l i d F i l l > < a : s r g b C l r   v a l = " 7 3 6 d 6 7 " / > < / a : s o l i d F i l l > < a : l a t i n   t y p e f a c e = " R o b o t o   L i g h t " / > < / a : r P r > < a : t > T h i s   d o c u m e n t   c o m p r i s e s ,   a n d   i s   t h e   s u b j e c t   o f   i n t e l l e c t u a l   p r o p e r t y   ( i n c l u d i n g   c o p y r i g h t )   a n d   c o n f i d e n t i a l i t y   r i g h t s   o f   o n e   o r   m u l t i p l e   o w n e r s ,   i n c l u d i n g   T h e   Q u a n t i u m   G r o u p   P t y   L i m i t e d   a n d   i t s   a f f i l i a t e s   ( < / a : t > < / a : r > < a : r > < a : r P r   b = " 0 "   d i r t y = " 0 "   l a n g = " e n - U S "   s z = " 1 0 0 0 " > < a : s o l i d F i l l > < a : s r g b C l r   v a l = " 7 3 6 d 6 7 " / > < / a : s o l i d F i l l > < a : l a t i n   t y p e f a c e = " R o b o t o   M e d i u m " / > < / a : r P r > < a : t > Q u a n t i u m < / a : t > < / a : r > < a : r > < a : r P r   b = " 0 "   d i r t y = " 0 "   l a n g = " e n - U S "   s z = " 1 0 0 0 " > < a : s o l i d F i l l > < a : s r g b C l r   v a l = " 7 3 6 d 6 7 " / > < / a : s o l i d F i l l > < a : l a t i n   t y p e f a c e = " R o b o t o   L i g h t " / > < / a : r P r > < a : t > )   a n d   w h e r e   a p p l i c a b l e ,   i t s   t h i r d - p a r t y   d a t a   o w n e r s   ( < / a : t > < / a : r > < a : r > < a : r P r   b = " 0 "   d i r t y = " 0 "   l a n g = " e n - U S "   s z = " 1 0 0 0 " > < a : s o l i d F i l l > < a : s r g b C l r   v a l = " 7 3 6 d 6 7 " / > < / a : s o l i d F i l l > < a : l a t i n   t y p e f a c e = " R o b o t o   M e d i u m " / > < / a : r P r > < a : t > D a t a   P r o v i d e r s < / a : t > < / a : r > < a : r > < a : r P r   b = " 0 "   d i r t y = " 0 "   l a n g = " e n - U S "   s z = " 1 0 0 0 " > < a : s o l i d F i l l > < a : s r g b C l r   v a l = " 7 3 6 d 6 7 " / > < / a : s o l i d F i l l > < a : l a t i n   t y p e f a c e = " R o b o t o   L i g h t " / > < / a : r P r > < a : t > ) ,   t o g e t h e r   ( < / a : t > < / a : r > < a : r > < a : r P r   b = " 0 "   d i r t y = " 0 "   l a n g = " e n - U S "   s z = " 1 0 0 0 " > < a : s o l i d F i l l > < a : s r g b C l r   v a l = " 7 3 6 d 6 7 " / > < / a : s o l i d F i l l > < a : l a t i n   t y p e f a c e = " R o b o t o   M e d i u m " / > < / a : r P r > < a : t > I P   O w n e r s < / a : t > < / a : r > < a : r > < a : r P r   b = " 0 "   d i r t y = " 0 "   l a n g = " e n - U S "   s z = " 1 0 0 0 " > < a : s o l i d F i l l > < a : s r g b C l r   v a l = " 7 3 6 d 6 7 " / > < / a : s o l i d F i l l > < a : l a t i n   t y p e f a c e = " R o b o t o   L i g h t " / > < / a : r P r > < a : t > ) .   T h e   i n f o r m a t i o n   c o n t a i n e d   i n   t h i s   < / a : t > < / a : r > < a : r > < a : r P r   d i r t y = " 0 "   l a n g = " e n - U S "   s z = " 1 0 0 0 " > < a : s o l i d F i l l > < a : s r g b C l r   v a l = " 7 3 6 d 6 7 " / > < / a : s o l i d F i l l > < a : l a t i n   t y p e f a c e = " R o b o t o   L i g h t " / > < / a : r P r > < a : t > d o c u m e n t   < / a : t > < / a : r > < a : r > < a : r P r   b = " 0 "   d i r t y = " 0 "   l a n g = " e n - U S "   s z = " 1 0 0 0 " > < a : s o l i d F i l l > < a : s r g b C l r   v a l = " 7 3 6 d 6 7 " / > < / a : s o l i d F i l l > < a : l a t i n   t y p e f a c e = " R o b o t o   L i g h t " / > < / a : r P r > < a : t > m a y   h a v e   b e e n   p r e p a r e d   u s i n g   r a w   d a t a   o w n e d   b y   t h e   D a t a   P r o v i d e r s .   T h e   D a t a   P r o v i d e r s   h a v e   n o t   b e e n   i n v o l v e d   i n   t h e   a n a l y s i s   o f   t h e   r a w   d a t a ,   t h e   p r e p a r a t i o n   o f ,   o r   t h e   i n f o r m a t i o n   c o n t a i n e d   i n   t h e   < / a : t > < / a : r > < a : r > < a : r P r   d i r t y = " 0 "   l a n g = " e n - U S "   s z = " 1 0 0 0 " > < a : s o l i d F i l l > < a : s r g b C l r   v a l = " 7 3 6 d 6 7 " / > < / a : s o l i d F i l l > < a : l a t i n   t y p e f a c e = " R o b o t o   L i g h t " / > < / a : r P r > < a : t > d o c u m e n t .   < / a : t > < / a : r > < a : r > < a : r P r   b = " 0 "   d i r t y = " 0 "   l a n g = " e n - U S "   s z = " 1 0 0 0 " > < a : s o l i d F i l l > < a : s r g b C l r   v a l = " 7 3 6 d 6 7 " / > < / a : s o l i d F i l l > < a : l a t i n   t y p e f a c e = " R o b o t o   L i g h t " / > < / a : r P r > < a : t > T h e   I P   O w n e r s   d o   n o t   m a k e   a n y   r e p r e s e n t a t i o n   ( e x p r e s s   o r   i m p l i e d ) ,   n o r   g i v e   a n y   g u a r a n t e e   o r   w a r r a n t y   i n   r e l a t i o n   t o   t h e   a c c u r a c y ,   c o m p l e t e n e s s   o r   a p p r o p r i a t e n e s s   o f   t h e   r a w   d a t a ,   n o r   t h e   a n a l y s i s   c o n t a i n e d   i n   t h i s   < / a : t > < / a : r > < a : r > < a : r P r   d i r t y = " 0 "   l a n g = " e n - U S "   s z = " 1 0 0 0 " > < a : s o l i d F i l l > < a : s r g b C l r   v a l = " 7 3 6 d 6 7 " / > < / a : s o l i d F i l l > < a : l a t i n   t y p e f a c e = " R o b o t o   L i g h t " / > < / a : r P r > < a : t > d o c u m e n t .   < / a : t > < / a : r > < a : r > < a : r P r   b = " 0 "   d i r t y = " 0 "   l a n g = " e n - U S "   s z = " 1 0 0 0 " > < a : s o l i d F i l l > < a : s r g b C l r   v a l = " 7 3 6 d 6 7 " / > < / a : s o l i d F i l l > < a : l a t i n   t y p e f a c e = " R o b o t o   L i g h t " / > < / a : r P r > < a : t > N o n e   o f   t h e   I P   O w n e r s   w i l l   h a v e   a n y   l i a b i l i t y   f o r   a n y   u s e   o r   d i s c l o s u r e   b y   t h e   r e c i p i e n t   o f   a n y   i n f o r m a t i o n   c o n t a i n e d   i n ,   o r   d e r i v e d   f r o m   t h i s   < / a : t > < / a : r > < a : r > < a : r P r   d i r t y = " 0 "   l a n g = " e n - U S "   s z = " 1 0 0 0 " > < a : s o l i d F i l l > < a : s r g b C l r   v a l = " 7 3 6 d 6 7 " / > < / a : s o l i d F i l l > < a : l a t i n   t y p e f a c e = " R o b o t o   L i g h t " / > < / a : r P r > < a : t > d o c u m e n t .   < / a : t > < / a : r > < a : r > < a : r P r   b = " 0 "   d i r t y = " 0 "   l a n g = " e n - U S "   s z = " 1 0 0 0 " > < a : s o l i d F i l l > < a : s r g b C l r   v a l = " 7 3 6 d 6 7 " / > < / a : s o l i d F i l l > < a : l a t i n   t y p e f a c e = " R o b o t o   L i g h t " / > < / a : r P r > < a : t > T o   t h e   m a x i m u m   e x t e n t   p e r m i t t e d   b y   l a w ,   t h e   I P   O w n e r s   e x p r e s s l y   d i s c l a i m ,   t a k e   n o   r e s p o n s i b i l i t y   f o r   a n d   h a v e   n o   l i a b i l i t y   f o r   t h e   p r e p a r a t i o n ,   c o n t e n t s ,   a c c u r a c y   o r   c o m p l e t e n e s s   o f   t h i s   < / a : t > < / a : r > < a : r > < a : r P r   d i r t y = " 0 "   l a n g = " e n - U S "   s z = " 1 0 0 0 " > < a : s o l i d F i l l > < a : s r g b C l r   v a l = " 7 3 6 d 6 7 " / > < / a : s o l i d F i l l > < a : l a t i n   t y p e f a c e = " R o b o t o   L i g h t " / > < / a : r P r > < a : t > d o c u m e n t ,   < / a : t > < / a : r > < a : r > < a : r P r   b = " 0 "   d i r t y = " 0 "   l a n g = " e n - U S "   s z = " 1 0 0 0 " > < a : s o l i d F i l l > < a : s r g b C l r   v a l = " 7 3 6 d 6 7 " / > < / a : s o l i d F i l l > < a : l a t i n   t y p e f a c e = " R o b o t o   L i g h t " / > < / a : r P r > < a : t > n o r   t h e   a n a l y s i s   o n   w h i c h   i t   i s   b a s e d .   T h i s   < / a : t > < / a : r > < a : r > < a : r P r   d i r t y = " 0 "   l a n g = " e n - U S "   s z = " 1 0 0 0 " > < a : s o l i d F i l l > < a : s r g b C l r   v a l = " 7 3 6 d 6 7 " / > < / a : s o l i d F i l l > < a : l a t i n   t y p e f a c e = " R o b o t o   L i g h t " / > < / a : r P r > < a : t > d o c u m e n t   < / a : t > < / a : r > < a : r > < a : r P r   b = " 0 "   d i r t y = " 0 "   l a n g = " e n - U S "   s z = " 1 0 0 0 " > < a : s o l i d F i l l > < a : s r g b C l r   v a l = " 7 3 6 d 6 7 " / > < / a : s o l i d F i l l > < a : l a t i n   t y p e f a c e = " R o b o t o   L i g h t " / > < / a : r P r > < a : t > i s   p r o v i d e d   i n   c o n f i d e n c e ,   m a y   o n l y   b e   u s e d   f o r   t h e   p u r p o s e   p r o v i d e d ,   a n d   m a y   n o t   b e   c o p i e d ,   r e p r o d u c e d ,   d i s t r i b u t e d ,   d i s c l o s e d   o r   m a d e   a v a i l a b l e   t o   a   t h i r d   p a r t y   i n   a n y   w a y   e x c e p t   s t r i c t l y   i n   a c c o r d a n c e   w i t h   t h e   a p p l i c a b l e   w r i t t e n   t e r m s   a n d   c o n d i t i o n s   b e t w e e n   y o u   a n d   Q u a n t i u m ,   o r   o t h e r w i s e   w i t h   Q u a n t i u m  s   p r i o r   w r i t t e n   p e r m i s s i o n < / a : t > < / a : r > < a : e n d P a r a R P r   b = " 0 "   d i r t y = " 0 "   l a n g = " e n - U S "   s z = " 1 0 0 0 " > < a : s o l i d F i l l > < a : s r g b C l r   v a l = " 7 3 6 d 6 7 " / > < / a : s o l i d F i l l > < a : l a t i n   t y p e f a c e = " R o b o t o   L i g h t " / > < / a : e n d P a r a R P r > < / a : p > < / p : t x B o d y > < / p : s p > < / p : s p T r e e > < p : e x t L s t > < p : e x t   u r i = " { 7 B B 2 6 1 7 8 - 5 F E 1 - 4 6 4 3 - B 1 9 3 - E C C 0 0 9 0 6 6 0 A F } " > < p 1 4 : c r e a t i o n I d   x m l n s : p 1 4 = " h t t p : / / s c h e m a s . m i c r o s o f t . c o m / o f f i c e / p o w e r p o i n t / 2 0 1 0 / m a i n "   v a l = " 1 6 5 9 0 1 5 7 4 7 8 5 4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6 " > < a : e x t L s t > < a : e x t   u r i = " { 7 1 E 7 F 8 9 8 - E 4 8 E - 4 5 4 A - A 8 5 8 - 7 5 B E 1 1 0 F 1 3 A 0 } " > < a 1 6 : c r e a t i o n I d   x m l n s : a 1 6 = " h t t p : / / s c h e m a s . m i c r o s o f t . c o m / o f f i c e / d r a w i n g / 2 0 1 0 / m a i n "   i d = " { 6 4 7 8 C 4 A A - 2 F 7 0 - 4 C 9 3 - B 8 B 6 - 2 E D 4 F E 0 2 8 3 0 5 } " / > < / a : e x t > < / a : e x t L s t > < / p : c N v P r > < p : c N v S p P r / > < p : n v P r   u s e r D r a w n = " 1 " / > < / p : n v S p P r > < p : s p P r > < a : x f r m   r o t = " 0 " > < a : o f f   x = " - 1 "   y = " 0 " / > < a : e x t   c x = " 7 4 0 9 7 9 "   c y = " 6 8 5 8 0 0 0 " / > < / a : x f r m > < a : p r s t G e o m   p r s t = " r e c t " > < a : a v L s t / > < / a : p r s t G e o m > < a : s o l i d F i l l > < a : s c h e m e C l r   v a l = " t x 1 " /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S l i d e   N u m b e r   P l a c e h o l d e r   6 " > < a : e x t L s t > < a : e x t   u r i = " { C 4 8 D F 4 C 1 - 9 B C 5 - 4 B 7 2 - 9 0 3 0 - 6 6 5 9 C 0 8 9 6 0 2 5 } " > < a 1 6 : c r e a t i o n I d   x m l n s : a 1 6 = " h t t p : / / s c h e m a s . m i c r o s o f t . c o m / o f f i c e / d r a w i n g / 2 0 1 0 / m a i n "   i d = " { B B B 2 4 5 6 1 - 4 B 7 D - 4 7 7 3 - B B C C - 1 5 5 C 3 B 3 6 F 6 5 1 } " / > < / a : e x t > < / a : e x t L s t > < / p : c N v P r > < p : c N v S p P r   t x B o x = " 1 " / > < p : n v P r   u s e r D r a w n = " 1 " / > < / p : n v S p P r > < p : s p P r > < a : x f r m   r o t = " 0 " > < a : o f f   x = " 1 2 7 0 0 0 "   y = " 6 2 3 9 6 5 8 " / > < a : e x t   c x = " 4 5 7 2 0 0 "   c y = " 3 6 5 1 2 5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  l v l = " 0 "   m a r L = " 0 "   r t l = " f a l s e " > < a : d e f R P r   d i r t y = " 0 "   l a n g = " e n - U S "   s z = " 1 8 0 0 " > < a : s o l i d F i l l > < a : s c h e m e C l r   v a l = " t x 2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a : l s t S t y l e > < a : p > < a : p P r   a l g n = " c t r " / > < a : f l d   i d = " { 9 8 6 A 0 6 3 5 - B F A C - 4 4 8 6 - 9 E C D - B 6 8 5 9 6 1 9 7 2 2 0 } "   t y p e = " s l i d e n u m " / > < a : e n d P a r a R P r   d i r t y = " 0 "   l a n g = " e n - A U "   s z = " 1 4 0 0 " > < a : s o l i d F i l l > < a : s r g b C l r   v a l = " f f f f f f " / > < / a : s o l i d F i l l > < a : l a t i n   t y p e f a c e = " R o b o t o " / > < / a : e n d P a r a R P r > < / a : p > < / p : t x B o d y > < / p : s p > < p : s p > < p : n v S p P r > < p : c N v P r   i d = " 4 "   n a m e = " O v a l   4 " > < a : e x t L s t > < a : e x t   u r i = " { 7 1 6 3 F 9 B 1 - C 0 5 1 - 4 3 8 5 - 8 D 8 2 - F B E 5 8 A A C E B 1 E } " > < a 1 6 : c r e a t i o n I d   x m l n s : a 1 6 = " h t t p : / / s c h e m a s . m i c r o s o f t . c o m / o f f i c e / d r a w i n g / 2 0 1 0 / m a i n "   i d = " { A 7 5 6 6 3 F 3 - D 0 2 6 - 4 0 5 6 - 9 C 4 D - 9 2 B 5 3 B 0 2 2 9 3 A } " / > < / a : e x t > < / a : e x t L s t > < / p : c N v P r > < p : c N v S p P r / > < p : n v P r   u s e r D r a w n = " 1 " / > < / p : n v S p P r > < p : s p P r > < a : x f r m   r o t = " 0 " > < a : o f f   x = " - 3 9 4 5 2 0 "   y = " 4 7 3 7 4 9 " / > < a : e x t   c x = " 2 2 9 5 7 7 "   c y = " 2 2 9 5 7 7 " / > < / a : x f r m > < a : p r s t G e o m   p r s t = " e l l i p s e " > < a : a v L s t / > < / a : p r s t G e o m > < a : s o l i d F i l l > < a : s c h e m e C l r   v a l = " b g 1 " / > < / a : s o l i d F i l l > < a : l n   w = " 6 3 5 0 " > < a : s o l i d F i l l > < a : s c h e m e C l r   v a l = " t x 1 " / > < / a : s o l i d F i l l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O v a l   5 " > < a : e x t L s t > < a : e x t   u r i = " { 9 5 7 2 2 B 5 4 - 6 D 2 B - 4 2 0 B - 8 0 2 4 - 4 A 2 A F A 4 E F 5 6 0 } " > < a 1 6 : c r e a t i o n I d   x m l n s : a 1 6 = " h t t p : / / s c h e m a s . m i c r o s o f t . c o m / o f f i c e / d r a w i n g / 2 0 1 0 / m a i n "   i d = " { 4 7 C C C A F A - A 7 B 8 - 4 F C 0 - 8 1 B 9 - 6 4 0 A 3 E 3 8 6 A 2 1 } " / > < / a : e x t > < / a : e x t L s t > < / p : c N v P r > < p : c N v S p P r / > < p : n v P r   u s e r D r a w n = " 1 " / > < / p : n v S p P r > < p : s p P r > < a : x f r m   r o t = " 0 " > < a : o f f   x = " - 3 9 4 5 2 0 "   y = " 7 8 3 7 9 1 " / > < a : e x t   c x = " 2 2 9 5 7 7 "   c y = " 2 2 9 5 7 7 " / > < / a : x f r m > < a : p r s t G e o m   p r s t = " e l l i p s e " > < a : a v L s t / > < / a : p r s t G e o m > < a : s o l i d F i l l > < a : s c h e m e C l r   v a l = " t x 1 " / > < / a : s o l i d F i l l > < a : l n   w = " 6 3 5 0 "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O v a l   7 " > < a : e x t L s t > < a : e x t   u r i = " { 6 A 0 8 C 8 D 9 - E 8 9 3 - 4 4 3 B - 9 D 2 9 - 5 3 E A 6 C 5 A E 4 2 7 } " > < a 1 6 : c r e a t i o n I d   x m l n s : a 1 6 = " h t t p : / / s c h e m a s . m i c r o s o f t . c o m / o f f i c e / d r a w i n g / 2 0 1 0 / m a i n "   i d = " { 8 B B D 7 6 9 3 - 4 A 3 D - 4 4 C 4 - 9 0 4 7 - 7 9 3 7 0 0 6 6 9 7 8 E } " / > < / a : e x t > < / a : e x t L s t > < / p : c N v P r > < p : c N v S p P r / > < p : n v P r   u s e r D r a w n = " 1 " / > < / p : n v S p P r > < p : s p P r > < a : x f r m   r o t = " 0 " > < a : o f f   x = " - 3 9 4 5 2 0 "   y = " 1 0 9 3 8 3 2 " / > < a : e x t   c x = " 2 2 9 5 7 7 "   c y = " 2 2 9 5 7 7 " / > < / a : x f r m > < a : p r s t G e o m   p r s t = " e l l i p s e " > < a : a v L s t / > < / a : p r s t G e o m > < a : s o l i d F i l l > < a : s c h e m e C l r   v a l = " b g 2 " / > < / a : s o l i d F i l l > < a : l n   w = " 6 3 5 0 " > < a : s o l i d F i l l > < a : s c h e m e C l r   v a l = " t x 1 " / > < / a : s o l i d F i l l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O v a l   1 0 " > < a : e x t L s t > < a : e x t   u r i = " { B 6 B E 7 D 2 2 - C E 6 C - 4 8 D 3 - 9 0 D 4 - 9 B E 0 7 C 8 2 1 7 2 5 } " > < a 1 6 : c r e a t i o n I d   x m l n s : a 1 6 = " h t t p : / / s c h e m a s . m i c r o s o f t . c o m / o f f i c e / d r a w i n g / 2 0 1 0 / m a i n "   i d = " { E 4 5 4 A F D 9 - 3 0 2 D - 4 A C 3 - A 5 1 F - B 8 5 D 3 4 8 8 5 6 9 3 } " / > < / a : e x t > < / a : e x t L s t > < / p : c N v P r > < p : c N v S p P r / > < p : n v P r   u s e r D r a w n = " 1 " / > < / p : n v S p P r > < p : s p P r > < a : x f r m   r o t = " 0 " > < a : o f f   x = " - 3 9 4 5 2 0 "   y = " 1 4 0 3 8 7 5 " / > < a : e x t   c x = " 2 2 9 5 7 7 "   c y = " 2 2 9 5 7 7 " / > < / a : x f r m > < a : p r s t G e o m   p r s t = " e l l i p s e " > < a : a v L s t / > < / a : p r s t G e o m > < a : s o l i d F i l l > < a : s c h e m e C l r   v a l = " a c c e n t 1 " / > < / a : s o l i d F i l l > < a : l n   w = " 6 3 5 0 "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O v a l   1 1 " > < a : e x t L s t > < a : e x t   u r i = " { 7 0 A 7 7 8 E 8 - E 4 F F - 4 9 B 7 - A 8 1 B - 6 8 C 1 B B 4 7 C 1 1 9 } " > < a 1 6 : c r e a t i o n I d   x m l n s : a 1 6 = " h t t p : / / s c h e m a s . m i c r o s o f t . c o m / o f f i c e / d r a w i n g / 2 0 1 0 / m a i n "   i d = " { 0 9 4 8 C 4 3 6 - 2 A 4 6 - 4 6 E 9 - A 0 1 7 - 7 6 F 0 9 4 F 3 9 D E 5 } " / > < / a : e x t > < / a : e x t L s t > < / p : c N v P r > < p : c N v S p P r / > < p : n v P r   u s e r D r a w n = " 1 " / > < / p : n v S p P r > < p : s p P r > < a : x f r m   r o t = " 0 " > < a : o f f   x = " - 3 9 4 5 2 0 "   y = " 2 3 3 4 0 0 1 " / > < a : e x t   c x = " 2 2 9 5 7 7 "   c y = " 2 2 9 5 7 7 " / > < / a : x f r m > < a : p r s t G e o m   p r s t = " e l l i p s e " > < a : a v L s t / > < / a : p r s t G e o m > < a : s o l i d F i l l > < a : s c h e m e C l r   v a l = " a c c e n t 2 " / > < / a : s o l i d F i l l > < a : l n   w = " 6 3 5 0 "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O v a l   1 2 " > < a : e x t L s t > < a : e x t   u r i = " { E 8 E 6 D 0 F E - 0 3 F 2 - 4 3 0 D - A 7 5 6 - 6 A 1 7 6 F 1 F B 0 7 B } " > < a 1 6 : c r e a t i o n I d   x m l n s : a 1 6 = " h t t p : / / s c h e m a s . m i c r o s o f t . c o m / o f f i c e / d r a w i n g / 2 0 1 0 / m a i n "   i d = " { 4 D F 6 3 4 9 D - 7 2 8 E - 4 3 4 C - B C F C - 8 B B E 2 A F F B 7 0 C } " / > < / a : e x t > < / a : e x t L s t > < / p : c N v P r > < p : c N v S p P r / > < p : n v P r   u s e r D r a w n = " 1 " / > < / p : n v S p P r > < p : s p P r > < a : x f r m   r o t = " 0 " > < a : o f f   x = " - 3 9 4 5 2 0 "   y = " 1 7 1 3 9 1 7 " / > < a : e x t   c x = " 2 2 9 5 7 7 "   c y = " 2 2 9 5 7 7 " / > < / a : x f r m > < a : p r s t G e o m   p r s t = " e l l i p s e " > < a : a v L s t / > < / a : p r s t G e o m > < a : s o l i d F i l l > < a : s c h e m e C l r   v a l = " a c c e n t 4 " / > < / a : s o l i d F i l l > < a : l n   w = " 6 3 5 0 "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O v a l   1 3 " > < a : e x t L s t > < a : e x t   u r i = " { 4 8 D 2 A E 3 2 - 1 4 5 A - 4 5 1 A - A 9 3 A - B 1 F 0 5 6 C 4 E 7 C D } " > < a 1 6 : c r e a t i o n I d   x m l n s : a 1 6 = " h t t p : / / s c h e m a s . m i c r o s o f t . c o m / o f f i c e / d r a w i n g / 2 0 1 0 / m a i n "   i d = " { 7 9 8 7 A 1 9 E - F 8 E 7 - 4 1 6 6 - B F 7 9 - 9 0 1 1 2 A 9 2 4 2 6 8 } " / > < / a : e x t > < / a : e x t L s t > < / p : c N v P r > < p : c N v S p P r / > < p : n v P r   u s e r D r a w n = " 1 " / > < / p : n v S p P r > < p : s p P r > < a : x f r m   r o t = " 0 " > < a : o f f   x = " - 3 9 4 5 2 0 "   y = " 2 0 2 3 9 5 9 " / > < a : e x t   c x = " 2 2 9 5 7 7 "   c y = " 2 2 9 5 7 7 " / > < / a : x f r m > < a : p r s t G e o m   p r s t = " e l l i p s e " > < a : a v L s t / > < / a : p r s t G e o m > < a : s o l i d F i l l > < a : s c h e m e C l r   v a l = " a c c e n t 3 " / > < / a : s o l i d F i l l > < a : l n   w = " 6 3 5 0 "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O v a l   1 4 " > < a : e x t L s t > < a : e x t   u r i = " { F 7 6 E 0 9 3 B - 3 4 4 3 - 4 D 9 8 - B B 4 9 - 1 6 9 7 7 6 2 6 E D B 4 } " > < a 1 6 : c r e a t i o n I d   x m l n s : a 1 6 = " h t t p : / / s c h e m a s . m i c r o s o f t . c o m / o f f i c e / d r a w i n g / 2 0 1 0 / m a i n "   i d = " { 1 D B 7 A 3 D E - 2 1 F 0 - 4 3 6 7 - 9 B 9 F - 1 5 8 9 3 E 5 9 0 D 9 9 } " / > < / a : e x t > < / a : e x t L s t > < / p : c N v P r > < p : c N v S p P r / > < p : n v P r   u s e r D r a w n = " 1 " / > < / p : n v S p P r > < p : s p P r > < a : x f r m   r o t = " 0 " > < a : o f f   x = " - 3 9 4 5 2 0 "   y = " 2 6 4 4 0 4 3 " / > < a : e x t   c x = " 2 2 9 5 7 7 "   c y = " 2 2 9 5 7 7 " / > < / a : x f r m > < a : p r s t G e o m   p r s t = " e l l i p s e " > < a : a v L s t / > < / a : p r s t G e o m > < a : s o l i d F i l l > < a : s c h e m e C l r   v a l = " a c c e n t 6 " / > < / a : s o l i d F i l l > < a : l n   w = " 6 3 5 0 "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O v a l   1 5 " > < a : e x t L s t > < a : e x t   u r i = " { 9 5 F 0 8 1 6 F - F 2 7 3 - 4 3 3 C - A 3 B B - E 0 4 B 9 B A 1 7 8 C 1 } " > < a 1 6 : c r e a t i o n I d   x m l n s : a 1 6 = " h t t p : / / s c h e m a s . m i c r o s o f t . c o m / o f f i c e / d r a w i n g / 2 0 1 0 / m a i n "   i d = " { C 2 5 A 0 2 B 2 - 9 E D 7 - 4 D 4 8 - B A 6 D - 0 3 3 5 0 E 6 C B E 2 6 } " / > < / a : e x t > < / a : e x t L s t > < / p : c N v P r > < p : c N v S p P r / > < p : n v P r   u s e r D r a w n = " 1 " / > < / p : n v S p P r > < p : s p P r > < a : x f r m   r o t = " 0 " > < a : o f f   x = " - 3 9 4 5 2 0 "   y = " 3 8 0 2 9 2 5 " / > < a : e x t   c x = " 2 3 0 4 0 0 "   c y = " 2 3 0 4 0 0 " / > < / a : x f r m > < a : p r s t G e o m   p r s t = " e l l i p s e " > < a : a v L s t / > < / a : p r s t G e o m > < a : s o l i d F i l l > < a : s r g b C l r   v a l = " 3 f 6 8 a d " / > < / a : s o l i d F i l l > < a : l n   w = " 6 3 5 0 "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O v a l   1 6 " > < a : e x t L s t > < a : e x t   u r i = " { C 2 2 0 A 4 1 C - C 4 B F - 4 D F A - B 6 9 8 - 3 9 F 3 D 2 1 6 4 1 6 C } " > < a 1 6 : c r e a t i o n I d   x m l n s : a 1 6 = " h t t p : / / s c h e m a s . m i c r o s o f t . c o m / o f f i c e / d r a w i n g / 2 0 1 0 / m a i n "   i d = " { E 4 F B 7 D 9 E - E 0 7 F - 4 F 8 E - 9 0 B 1 - E 3 2 7 A 5 8 9 B 2 B C } " / > < / a : e x t > < / a : e x t L s t > < / p : c N v P r > < p : c N v S p P r / > < p : n v P r   u s e r D r a w n = " 1 " / > < / p : n v S p P r > < p : s p P r > < a : x f r m   r o t = " 0 " > < a : o f f   x = " - 3 9 4 5 2 0 "   y = " 4 1 1 3 7 9 0 " / > < a : e x t   c x = " 2 3 0 4 0 0 "   c y = " 2 3 0 4 0 0 " / > < / a : x f r m > < a : p r s t G e o m   p r s t = " e l l i p s e " > < a : a v L s t / > < / a : p r s t G e o m > < a : s o l i d F i l l > < a : s r g b C l r   v a l = " 4 4 b 5 c 4 " / > < / a : s o l i d F i l l > < a : l n   w = " 6 3 5 0 "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4 "   n a m e = " O v a l   1 7 " > < a : e x t L s t > < a : e x t   u r i = " { 4 5 6 D C 0 8 D - 6 5 5 0 - 4 4 F 2 - B 4 E 2 - 7 0 B 6 9 B 4 0 F 2 E E } " > < a 1 6 : c r e a t i o n I d   x m l n s : a 1 6 = " h t t p : / / s c h e m a s . m i c r o s o f t . c o m / o f f i c e / d r a w i n g / 2 0 1 0 / m a i n "   i d = " { F B 6 5 5 3 1 B - D F 6 C - 4 5 8 E - A 9 6 B - 7 B F 3 8 5 0 0 E A 5 D } " / > < / a : e x t > < / a : e x t L s t > < / p : c N v P r > < p : c N v S p P r / > < p : n v P r   u s e r D r a w n = " 1 " / > < / p : n v S p P r > < p : s p P r > < a : x f r m   r o t = " 0 " > < a : o f f   x = " - 3 9 4 5 2 0 "   y = " 4 4 2 4 6 5 4 " / > < a : e x t   c x = " 2 3 0 4 0 0 "   c y = " 2 3 0 4 0 0 " / > < / a : x f r m > < a : p r s t G e o m   p r s t = " e l l i p s e " > < a : a v L s t / > < / a : p r s t G e o m > < a : s o l i d F i l l > < a : s r g b C l r   v a l = " 4 4 d 6 a 3 " / > < / a : s o l i d F i l l > < a : l n   w = " 6 3 5 0 "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5 "   n a m e = " O v a l   1 8 " > < a : e x t L s t > < a : e x t   u r i = " { B 3 6 9 A E 1 A - D 4 2 B - 4 9 F F - 9 5 2 D - 7 B 9 B 0 C A 5 9 F 5 2 } " > < a 1 6 : c r e a t i o n I d   x m l n s : a 1 6 = " h t t p : / / s c h e m a s . m i c r o s o f t . c o m / o f f i c e / d r a w i n g / 2 0 1 0 / m a i n "   i d = " { 5 0 D F 0 3 F 4 - 5 6 2 4 - 4 6 1 D - 9 9 F 3 - 9 1 1 A 5 B 6 2 E 3 F 4 } " / > < / a : e x t > < / a : e x t L s t > < / p : c N v P r > < p : c N v S p P r / > < p : n v P r   u s e r D r a w n = " 1 " / > < / p : n v S p P r > < p : s p P r > < a : x f r m   r o t = " 0 " > < a : o f f   x = " - 3 9 4 5 2 0 "   y = " 4 7 3 5 5 2 0 " / > < a : e x t   c x = " 2 3 0 4 0 0 "   c y = " 2 3 0 4 0 0 " / > < / a : x f r m > < a : p r s t G e o m   p r s t = " e l l i p s e " > < a : a v L s t / > < / a : p r s t G e o m > < a : s o l i d F i l l > < a : s r g b C l r   v a l = " 7 f d d 7 c " / > < / a : s o l i d F i l l > < a : l n   w = " 6 3 5 0 "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6 "   n a m e = " O v a l   1 9 " > < a : e x t L s t > < a : e x t   u r i = " { 1 F 6 D 6 D 1 5 - 3 9 1 4 - 4 1 D 1 - B 7 C F - 9 E E 4 2 E F 7 9 1 3 D } " > < a 1 6 : c r e a t i o n I d   x m l n s : a 1 6 = " h t t p : / / s c h e m a s . m i c r o s o f t . c o m / o f f i c e / d r a w i n g / 2 0 1 0 / m a i n "   i d = " { 5 9 8 7 B 8 C 0 - A 0 0 B - 4 D D D - B 3 7 B - 6 D 1 B 9 9 3 6 1 0 5 D } " / > < / a : e x t > < / a : e x t L s t > < / p : c N v P r > < p : c N v S p P r / > < p : n v P r   u s e r D r a w n = " 1 " / > < / p : n v S p P r > < p : s p P r > < a : x f r m   r o t = " 0 " > < a : o f f   x = " - 3 9 4 5 2 0 "   y = " 5 0 4 6 3 8 5 " / > < a : e x t   c x = " 2 3 0 4 0 0 "   c y = " 2 3 0 4 0 0 " / > < / a : x f r m > < a : p r s t G e o m   p r s t = " e l l i p s e " > < a : a v L s t / > < / a : p r s t G e o m > < a : s o l i d F i l l > < a : s r g b C l r   v a l = " e a c c 7 7 " / > < / a : s o l i d F i l l > < a : l n   w = " 6 3 5 0 "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7 "   n a m e = " O v a l   2 0 " > < a : e x t L s t > < a : e x t   u r i = " { A 7 C D F 5 E 0 - F 1 0 8 - 4 8 1 9 - 9 8 8 8 - 1 0 3 9 3 5 A 7 D 8 9 B } " > < a 1 6 : c r e a t i o n I d   x m l n s : a 1 6 = " h t t p : / / s c h e m a s . m i c r o s o f t . c o m / o f f i c e / d r a w i n g / 2 0 1 0 / m a i n "   i d = " { E D B E F 3 D E - 9 C E E - 4 0 7 8 - A 8 E A - 1 6 7 4 7 2 5 3 9 6 6 1 } " / > < / a : e x t > < / a : e x t L s t > < / p : c N v P r > < p : c N v S p P r / > < p : n v P r   u s e r D r a w n = " 1 " / > < / p : n v S p P r > < p : s p P r > < a : x f r m   r o t = " 0 " > < a : o f f   x = " - 3 9 4 5 2 0 "   y = " 5 3 5 7 2 4 9 " / > < a : e x t   c x = " 2 3 0 4 0 0 "   c y = " 2 3 0 4 0 0 " / > < / a : x f r m > < a : p r s t G e o m   p r s t = " e l l i p s e " > < a : a v L s t / > < / a : p r s t G e o m > < a : s o l i d F i l l > < a : s r g b C l r   v a l = " e f 9 b 4 7 " / > < / a : s o l i d F i l l > < a : l n   w = " 6 3 5 0 "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8 "   n a m e = " O v a l   2 1 " > < a : e x t L s t > < a : e x t   u r i = " { D 5 7 8 B A B 8 - 2 E E 6 - 4 F 5 1 - A 9 D 7 - C 5 B A 3 8 4 D 0 6 8 D } " > < a 1 6 : c r e a t i o n I d   x m l n s : a 1 6 = " h t t p : / / s c h e m a s . m i c r o s o f t . c o m / o f f i c e / d r a w i n g / 2 0 1 0 / m a i n "   i d = " { D 2 F B C A A 2 - 2 B 1 1 - 4 C 0 3 - B A 5 B - 0 2 1 E E C C B 9 3 D D } " / > < / a : e x t > < / a : e x t L s t > < / p : c N v P r > < p : c N v S p P r / > < p : n v P r   u s e r D r a w n = " 1 " / > < / p : n v S p P r > < p : s p P r > < a : x f r m   r o t = " 0 " > < a : o f f   x = " - 3 9 4 5 2 0 "   y = " 5 6 6 8 1 1 5 " / > < a : e x t   c x = " 2 3 0 4 0 0 "   c y = " 2 3 0 4 0 0 " / > < / a : x f r m > < a : p r s t G e o m   p r s t = " e l l i p s e " > < a : a v L s t / > < / a : p r s t G e o m > < a : s o l i d F i l l > < a : s r g b C l r   v a l = " e f 6 3 4 7 " / > < / a : s o l i d F i l l > < a : l n   w = " 6 3 5 0 "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9 "   n a m e = " O v a l   2 2 " > < a : e x t L s t > < a : e x t   u r i = " { 3 1 7 E D 3 9 8 - C E B 7 - 4 D E 5 - 9 3 9 E - 0 8 B 0 C 7 8 E 6 4 0 2 } " > < a 1 6 : c r e a t i o n I d   x m l n s : a 1 6 = " h t t p : / / s c h e m a s . m i c r o s o f t . c o m / o f f i c e / d r a w i n g / 2 0 1 0 / m a i n "   i d = " { B E 4 E 0 E 1 7 - 7 1 7 B - 4 A 7 8 - 8 F 4 D - C 3 7 9 4 E C 8 7 0 E 9 } " / > < / a : e x t > < / a : e x t L s t > < / p : c N v P r > < p : c N v S p P r / > < p : n v P r   u s e r D r a w n = " 1 " / > < / p : n v S p P r > < p : s p P r > < a : x f r m   r o t = " 0 " > < a : o f f   x = " - 3 9 4 5 2 0 "   y = " 5 9 7 8 9 8 0 " / > < a : e x t   c x = " 2 3 0 4 0 0 "   c y = " 2 3 0 4 0 0 " / > < / a : x f r m > < a : p r s t G e o m   p r s t = " e l l i p s e " > < a : a v L s t / > < / a : p r s t G e o m > < a : s o l i d F i l l > < a : s r g b C l r   v a l = " c 9 6 3 7 7 " / > < / a : s o l i d F i l l > < a : l n   w = " 6 3 5 0 "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0 "   n a m e = " O v a l   2 3 " > < a : e x t L s t > < a : e x t   u r i = " { 5 1 B F 9 5 9 C - 1 9 2 8 - 4 5 A 4 - 8 9 9 8 - 2 B 5 D 1 7 A A D 9 E 8 } " > < a 1 6 : c r e a t i o n I d   x m l n s : a 1 6 = " h t t p : / / s c h e m a s . m i c r o s o f t . c o m / o f f i c e / d r a w i n g / 2 0 1 0 / m a i n "   i d = " { B F C 3 1 6 9 7 - 1 7 7 6 - 4 C D 3 - A 0 C 8 - C 5 6 9 A 3 0 5 7 D F C } " / > < / a : e x t > < / a : e x t L s t > < / p : c N v P r > < p : c N v S p P r / > < p : n v P r   u s e r D r a w n = " 1 " / > < / p : n v S p P r > < p : s p P r > < a : x f r m   r o t = " 0 " > < a : o f f   x = " - 3 9 4 5 2 0 "   y = " 6 2 8 9 8 4 0 " / > < a : e x t   c x = " 2 3 0 4 0 0 "   c y = " 2 3 0 4 0 0 " / > < / a : x f r m > < a : p r s t G e o m   p r s t = " e l l i p s e " > < a : a v L s t / > < / a : p r s t G e o m > < a : s o l i d F i l l > < a : s r g b C l r   v a l = " 8 e 7 2 b f " / > < / a : s o l i d F i l l > < a : l n   w = " 6 3 5 0 "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1 "   n a m e = " F r e e f o r m   5 " > < a : e x t L s t > < a : e x t   u r i = " { 5 6 1 B A 3 4 F - C 6 6 C - 4 2 0 6 - B 3 D 4 - 5 2 8 B D C 0 7 D 0 C 2 } " > < a 1 6 : c r e a t i o n I d   x m l n s : a 1 6 = " h t t p : / / s c h e m a s . m i c r o s o f t . c o m / o f f i c e / d r a w i n g / 2 0 1 0 / m a i n "   i d = " { F 5 D A 6 1 1 C - 6 9 F F - 4 8 D 8 - A 0 E D - 3 6 9 9 0 5 8 A E B F 9 } " / > < / a : e x t > < / a : e x t L s t > < / p : c N v P r > < p : c N v S p P r / > < p : n v P r   u s e r D r a w n = " 1 " / > < / p : n v S p P r > < p : s p P r > < a : x f r m   r o t = " 0 " > < a : o f f   x = " 1 2 0 6 5 0 0 "   y = " 6 2 0 9 3 8 0 " / > < a : e x t   c x = " 1 4 2 2 4 0 0 "   c y = " 3 6 0 0 4 5 " / > < / a : x f r m > < a : c u s t G e o m > < a : a v L s t / > < a : g d L s t / > < a : a h L s t / > < a : c x n L s t / > < a : r e c t   b = " b "   l = " 0 "   r = " r "   t = " 0 " / > < a : p a t h L s t > < a : p a t h   h = " 1 9 4 4 "   w = " 7 6 8 0 " > < a : m o v e T o > < a : p t   x = " 2 9 3 8 "   y = " 6 2 7 " / > < / a : m o v e T o > < a : l n T o > < a : p t   x = " 2 8 2 6 "   y = " 6 2 7 " / > < / a : l n T o > < a : l n T o > < a : p t   x = " 2 8 2 6 "   y = " 6 2 7 " / > < / a : l n T o > < a : l n T o > < a : p t   x = " 2 8 1 9 "   y = " 6 2 7 " / > < / a : l n T o > < a : l n T o > < a : p t   x = " 2 8 1 8 "   y = " 6 2 9 " / > < / a : l n T o > < a : l n T o > < a : p t   x = " 2 8 1 6 "   y = " 6 3 3 " / > < / a : l n T o > < a : l n T o > < a : p t   x = " 2 8 0 4 "   y = " 6 8 1 " / > < / a : l n T o > < a : l n T o > < a : p t   x = " 2 8 0 4 "   y = " 6 8 1 " / > < / a : l n T o > < a : l n T o > < a : p t   x = " 2 8 0 1 "   y = " 6 8 4 " / > < / a : l n T o > < a : l n T o > < a : p t   x = " 2 7 9 7 "   y = " 6 8 6 " / > < / a : l n T o > < a : l n T o > < a : p t   x = " 2 7 9 4 "   y = " 6 8 6 " / > < / a : l n T o > < a : l n T o > < a : p t   x = " 2 7 8 9 "   y = " 6 8 2 " / > < / a : l n T o > < a : l n T o > < a : p t   x = " 2 7 8 9 "   y = " 6 8 2 " / > < / a : l n T o > < a : l n T o > < a : p t   x = " 2 7 7 3 "   y = " 6 6 9 " / > < / a : l n T o > < a : l n T o > < a : p t   x = " 2 7 5 6 "   y = " 6 5 7 " / > < / a : l n T o > < a : l n T o > < a : p t   x = " 2 7 3 4 "   y = " 6 4 5 " / > < / a : l n T o > < a : l n T o > < a : p t   x = " 2 7 1 1 "   y = " 6 3 4 " / > < / a : l n T o > < a : l n T o > < a : p t   x = " 2 6 8 7 "   y = " 6 2 6 " / > < / a : l n T o > < a : l n T o > < a : p t   x = " 2 6 6 1 "   y = " 6 1 9 " / > < / a : l n T o > < a : l n T o > < a : p t   x = " 2 6 3 6 "   y = " 6 1 5 " / > < / a : l n T o > < a : l n T o > < a : p t   x = " 2 6 1 0 "   y = " 6 1 4 " / > < / a : l n T o > < a : l n T o > < a : p t   x = " 2 6 1 0 "   y = " 6 1 4 " / > < / a : l n T o > < a : l n T o > < a : p t   x = " 2 5 7 5 "   y = " 6 1 5 " / > < / a : l n T o > < a : l n T o > < a : p t   x = " 2 5 4 1 "   y = " 6 2 0 " / > < / a : l n T o > < a : l n T o > < a : p t   x = " 2 5 1 0 "   y = " 6 2 7 " / > < / a : l n T o > < a : l n T o > < a : p t   x = " 2 4 8 1 "   y = " 6 3 9 " / > < / a : l n T o > < a : l n T o > < a : p t   x = " 2 4 5 3 "   y = " 6 5 3 " / > < / a : l n T o > < a : l n T o > < a : p t   x = " 2 4 2 8 "   y = " 6 6 9 " / > < / a : l n T o > < a : l n T o > < a : p t   x = " 2 4 0 4 "   y = " 6 8 8 " / > < / a : l n T o > < a : l n T o > < a : p t   x = " 2 3 8 3 "   y = " 7 1 0 " / > < / a : l n T o > < a : l n T o > < a : p t   x = " 2 3 6 4 "   y = " 7 3 4 " / > < / a : l n T o > < a : l n T o > < a : p t   x = " 2 3 4 7 "   y = " 7 6 1 " / > < / a : l n T o > < a : l n T o > < a : p t   x = " 2 3 3 3 "   y = " 7 8 9 " / > < / a : l n T o > < a : l n T o > < a : p t   x = " 2 3 2 1 "   y = " 8 2 0 " / > < / a : l n T o > < a : l n T o > < a : p t   x = " 2 3 1 1 "   y = " 8 5 3 " / > < / a : l n T o > < a : l n T o > < a : p t   x = " 2 3 0 4 "   y = " 8 8 9 " / > < / a : l n T o > < a : l n T o > < a : p t   x = " 2 3 0 1 "   y = " 9 2 5 " / > < / a : l n T o > < a : l n T o > < a : p t   x = " 2 2 9 9 "   y = " 9 6 3 " / > < / a : l n T o > < a : l n T o > < a : p t   x = " 2 2 9 9 "   y = " 9 6 3 " / > < / a : l n T o > < a : l n T o > < a : p t   x = " 2 3 0 1 "   y = " 1 0 0 0 " / > < / a : l n T o > < a : l n T o > < a : p t   x = " 2 3 0 6 "   y = " 1 0 3 6 " / > < / a : l n T o > < a : l n T o > < a : p t   x = " 2 3 1 3 "   y = " 1 0 7 1 " / > < / a : l n T o > < a : l n T o > < a : p t   x = " 2 3 2 1 "   y = " 1 1 0 3 " / > < / a : l n T o > < a : l n T o > < a : p t   x = " 2 3 3 5 "   y = " 1 1 3 4 " / > < / a : l n T o > < a : l n T o > < a : p t   x = " 2 3 4 9 "   y = " 1 1 6 4 " / > < / a : l n T o > < a : l n T o > < a : p t   x = " 2 3 6 6 "   y = " 1 1 8 9 " / > < / a : l n T o > < a : l n T o > < a : p t   x = " 2 3 8 5 "   y = " 1 2 1 5 " / > < / a : l n T o > < a : l n T o > < a : p t   x = " 2 4 0 7 "   y = " 1 2 3 6 " / > < / a : l n T o > < a : l n T o > < a : p t   x = " 2 4 3 1 "   y = " 1 2 5 5 " / > < / a : l n T o > < a : l n T o > < a : p t   x = " 2 4 5 5 "   y = " 1 2 7 2 " / > < / a : l n T o > < a : l n T o > < a : p t   x = " 2 4 8 3 "   y = " 1 2 8 6 " / > < / a : l n T o > < a : l n T o > < a : p t   x = " 2 5 1 2 "   y = " 1 2 9 6 " / > < / a : l n T o > < a : l n T o > < a : p t   x = " 2 5 4 3 "   y = " 1 3 0 5 " / > < / a : l n T o > < a : l n T o > < a : p t   x = " 2 5 7 5 "   y = " 1 3 1 0 " / > < / a : l n T o > < a : l n T o > < a : p t   x = " 2 6 1 0 "   y = " 1 3 1 1 " / > < / a : l n T o > < a : l n T o > < a : p t   x = " 2 6 1 0 "   y = " 1 3 1 1 " / > < / a : l n T o > < a : l n T o > < a : p t   x = " 2 6 3 0 "   y = " 1 3 1 0 " / > < / a : l n T o > < a : l n T o > < a : p t   x = " 2 6 4 9 "   y = " 1 3 0 8 " / > < / a : l n T o > < a : l n T o > < a : p t   x = " 2 6 6 7 "   y = " 1 3 0 5 " / > < / a : l n T o > < a : l n T o > < a : p t   x = " 2 6 8 4 "   y = " 1 3 0 1 " / > < / a : l n T o > < a : l n T o > < a : p t   x = " 2 7 1 5 "   y = " 1 2 9 1 " / > < / a : l n T o > < a : l n T o > < a : p t   x = " 2 7 4 0 "   y = " 1 2 7 9 " / > < / a : l n T o > < a : l n T o > < a : p t   x = " 2 7 6 1 "   y = " 1 2 6 7 " / > < / a : l n T o > < a : l n T o > < a : p t   x = " 2 7 7 6 "   y = " 1 2 5 5 " / > < / a : l n T o > < a : l n T o > < a : p t   x = " 2 7 9 2 "   y = " 1 2 4 1 " / > < / a : l n T o > < a : l n T o > < a : p t   x = " 2 7 9 2 "   y = " 1 2 4 1 " / > < / a : l n T o > < a : l n T o > < a : p t   x = " 2 7 9 5 "   y = " 1 2 3 9 " / > < / a : l n T o > < a : l n T o > < a : p t   x = " 2 7 9 9 "   y = " 1 2 3 9 " / > < / a : l n T o > < a : l n T o > < a : p t   x = " 2 8 0 2 "   y = " 1 2 4 3 " / > < / a : l n T o > < a : l n T o > < a : p t   x = " 2 8 0 4 "   y = " 1 2 4 4 " / > < / a : l n T o > < a : l n T o > < a : p t   x = " 2 8 0 4 "   y = " 1 5 5 4 " / > < / a : l n T o > < a : l n T o > < a : p t   x = " 2 8 0 4 "   y = " 1 5 5 4 " / > < / a : l n T o > < a : l n T o > < a : p t   x = " 2 8 0 4 "   y = " 1 5 5 7 " / > < / a : l n T o > < a : l n T o > < a : p t   x = " 2 8 0 6 "   y = " 1 5 5 9 " / > < / a : l n T o > < a : l n T o > < a : p t   x = " 2 8 0 7 "   y = " 1 5 6 1 " / > < / a : l n T o > < a : l n T o > < a : p t   x = " 2 8 0 9 "   y = " 1 5 6 1 " / > < / a : l n T o > < a : l n T o > < a : p t   x = " 2 9 3 8 "   y = " 1 5 6 1 " / > < / a : l n T o > < a : l n T o > < a : p t   x = " 2 9 3 8 "   y = " 1 5 6 1 " / > < / a : l n T o > < a : l n T o > < a : p t   x = " 2 9 4 1 "   y = " 1 5 6 1 " / > < / a : l n T o > < a : l n T o > < a : p t   x = " 2 9 4 3 "   y = " 1 5 5 9 " / > < / a : l n T o > < a : l n T o > < a : p t   x = " 2 9 4 5 "   y = " 1 5 5 7 " / > < / a : l n T o > < a : l n T o > < a : p t   x = " 2 9 4 5 "   y = " 1 5 5 4 " / > < / a : l n T o > < a : l n T o > < a : p t   x = " 2 9 4 5 "   y = " 6 3 3 " / > < / a : l n T o > < a : l n T o > < a : p t   x = " 2 9 4 5 "   y = " 6 3 3 " / > < / a : l n T o > < a : l n T o > < a : p t   x = " 2 9 4 5 "   y = " 6 3 1 " / > < / a : l n T o > < a : l n T o > < a : p t   x = " 2 9 4 3 "   y = " 6 2 9 " / > < / a : l n T o > < a : l n T o > < a : p t   x = " 2 9 4 1 "   y = " 6 2 7 " / > < / a : l n T o > < a : l n T o > < a : p t   x = " 2 9 3 8 "   y = " 6 2 7 " / > < / a : l n T o > < a : l n T o > < a : p t   x = " 2 9 3 8 "   y = " 6 2 7 " / > < / a : l n T o > < a : c l o s e / > < a : m o v e T o > < a : p t   x = " 2 6 2 9 "   y = " 1 1 8 1 " / > < / a : m o v e T o > < a : l n T o > < a : p t   x = " 2 6 2 9 "   y = " 1 1 8 1 " / > < / a : l n T o > < a : l n T o > < a : p t   x = " 2 6 0 8 "   y = " 1 1 8 1 " / > < / a : l n T o > < a : l n T o > < a : p t   x = " 2 5 8 7 "   y = " 1 1 7 7 " / > < / a : l n T o > < a : l n T o > < a : p t   x = " 2 5 6 7 "   y = " 1 1 7 2 " / > < / a : l n T o > < a : l n T o > < a : p t   x = " 2 5 5 0 "   y = " 1 1 6 5 " / > < / a : l n T o > < a : l n T o > < a : p t   x = " 2 5 3 3 "   y = " 1 1 5 7 " / > < / a : l n T o > < a : l n T o > < a : p t   x = " 2 5 1 7 "   y = " 1 1 4 6 " / > < / a : l n T o > < a : l n T o > < a : p t   x = " 2 5 0 3 "   y = " 1 1 3 4 " / > < / a : l n T o > < a : l n T o > < a : p t   x = " 2 4 9 1 "   y = " 1 1 2 1 " / > < / a : l n T o > < a : l n T o > < a : p t   x = " 2 4 7 9 "   y = " 1 1 0 5 " / > < / a : l n T o > < a : l n T o > < a : p t   x = " 2 4 7 1 "   y = " 1 0 8 8 " / > < / a : l n T o > < a : l n T o > < a : p t   x = " 2 4 6 2 "   y = " 1 0 7 1 " / > < / a : l n T o > < a : l n T o > < a : p t   x = " 2 4 5 5 "   y = " 1 0 5 0 " / > < / a : l n T o > < a : l n T o > < a : p t   x = " 2 4 5 0 "   y = " 1 0 3 0 " / > < / a : l n T o > < a : l n T o > < a : p t   x = " 2 4 4 5 "   y = " 1 0 0 9 " / > < / a : l n T o > < a : l n T o > < a : p t   x = " 2 4 4 3 "   y = " 9 8 7 " / > < / a : l n T o > < a : l n T o > < a : p t   x = " 2 4 4 3 "   y = " 9 6 3 " / > < / a : l n T o > < a : l n T o > < a : p t   x = " 2 4 4 3 "   y = " 9 6 3 " / > < / a : l n T o > < a : l n T o > < a : p t   x = " 2 4 4 3 "   y = " 9 3 8 " / > < / a : l n T o > < a : l n T o > < a : p t   x = " 2 4 4 5 "   y = " 9 1 6 " / > < / a : l n T o > < a : l n T o > < a : p t   x = " 2 4 5 0 "   y = " 8 9 4 " / > < / a : l n T o > < a : l n T o > < a : p t   x = " 2 4 5 5 "   y = " 8 7 3 " / > < / a : l n T o > < a : l n T o > < a : p t   x = " 2 4 6 2 "   y = " 8 5 4 " / > < / a : l n T o > < a : l n T o > < a : p t   x = " 2 4 7 1 "   y = " 8 3 5 " / > < / a : l n T o > < a : l n T o > < a : p t   x = " 2 4 7 9 "   y = " 8 2 0 " / > < / a : l n T o > < a : l n T o > < a : p t   x = " 2 4 9 1 "   y = " 8 0 4 " / > < / a : l n T o > < a : l n T o > < a : p t   x = " 2 5 0 3 "   y = " 7 9 1 " / > < / a : l n T o > < a : l n T o > < a : p t   x = " 2 5 1 7 "   y = " 7 7 7 " / > < / a : l n T o > < a : l n T o > < a : p t   x = " 2 5 3 3 "   y = " 7 6 7 " / > < / a : l n T o > < a : l n T o > < a : p t   x = " 2 5 5 0 "   y = " 7 5 8 " / > < / a : l n T o > < a : l n T o > < a : p t   x = " 2 5 6 7 "   y = " 7 5 1 " / > < / a : l n T o > < a : l n T o > < a : p t   x = " 2 5 8 7 "   y = " 7 4 6 " / > < / a : l n T o > < a : l n T o > < a : p t   x = " 2 6 0 8 "   y = " 7 4 3 " / > < / a : l n T o > < a : l n T o > < a : p t   x = " 2 6 2 9 "   y = " 7 4 3 " / > < / a : l n T o > < a : l n T o > < a : p t   x = " 2 6 2 9 "   y = " 7 4 3 " / > < / a : l n T o > < a : l n T o > < a : p t   x = " 2 6 4 9 "   y = " 7 4 3 " / > < / a : l n T o > < a : l n T o > < a : p t   x = " 2 6 7 0 "   y = " 7 4 6 " / > < / a : l n T o > < a : l n T o > < a : p t   x = " 2 6 8 7 "   y = " 7 5 1 " / > < / a : l n T o > < a : l n T o > < a : p t   x = " 2 7 0 4 "   y = " 7 5 8 " / > < / a : l n T o > < a : l n T o > < a : p t   x = " 2 7 2 0 "   y = " 7 6 7 " / > < / a : l n T o > < a : l n T o > < a : p t   x = " 2 7 3 4 "   y = " 7 7 7 " / > < / a : l n T o > < a : l n T o > < a : p t   x = " 2 7 4 7 "   y = " 7 9 1 " / > < / a : l n T o > < a : l n T o > < a : p t   x = " 2 7 5 9 "   y = " 8 0 4 " / > < / a : l n T o > < a : l n T o > < a : p t   x = " 2 7 7 0 "   y = " 8 2 0 " / > < / a : l n T o > < a : l n T o > < a : p t   x = " 2 7 7 8 "   y = " 8 3 5 " / > < / a : l n T o > < a : l n T o > < a : p t   x = " 2 7 8 5 "   y = " 8 5 4 " / > < / a : l n T o > < a : l n T o > < a : p t   x = " 2 7 9 2 "   y = " 8 7 3 " / > < / a : l n T o > < a : l n T o > < a : p t   x = " 2 7 9 7 "   y = " 8 9 4 " / > < / a : l n T o > < a : l n T o > < a : p t   x = " 2 8 0 1 "   y = " 9 1 6 " / > < / a : l n T o > < a : l n T o > < a : p t   x = " 2 8 0 2 "   y = " 9 3 8 " / > < / a : l n T o > < a : l n T o > < a : p t   x = " 2 8 0 4 "   y = " 9 6 3 " / > < / a : l n T o > < a : l n T o > < a : p t   x = " 2 8 0 4 "   y = " 9 6 3 " / > < / a : l n T o > < a : l n T o > < a : p t   x = " 2 8 0 2 "   y = " 9 8 7 " / > < / a : l n T o > < a : l n T o > < a : p t   x = " 2 8 0 1 "   y = " 1 0 1 1 " / > < / a : l n T o > < a : l n T o > < a : p t   x = " 2 7 9 7 "   y = " 1 0 3 3 " / > < / a : l n T o > < a : l n T o > < a : p t   x = " 2 7 9 2 "   y = " 1 0 5 4 " / > < / a : l n T o > < a : l n T o > < a : p t   x = " 2 7 8 5 "   y = " 1 0 7 3 " / > < / a : l n T o > < a : l n T o > < a : p t   x = " 2 7 7 8 "   y = " 1 0 9 1 " / > < / a : l n T o > < a : l n T o > < a : p t   x = " 2 7 7 0 "   y = " 1 1 0 7 " / > < / a : l n T o > < a : l n T o > < a : p t   x = " 2 7 5 9 "   y = " 1 1 2 2 " / > < / a : l n T o > < a : l n T o > < a : p t   x = " 2 7 4 7 "   y = " 1 1 3 6 " / > < / a : l n T o > < a : l n T o > < a : p t   x = " 2 7 3 4 "   y = " 1 1 4 8 " / > < / a : l n T o > < a : l n T o > < a : p t   x = " 2 7 2 0 "   y = " 1 1 5 8 " / > < / a : l n T o > < a : l n T o > < a : p t   x = " 2 7 0 4 "   y = " 1 1 6 5 " / > < / a : l n T o > < a : l n T o > < a : p t   x = " 2 6 8 7 "   y = " 1 1 7 2 " / > < / a : l n T o > < a : l n T o > < a : p t   x = " 2 6 7 0 "   y = " 1 1 7 7 " / > < / a : l n T o > < a : l n T o > < a : p t   x = " 2 6 4 9 "   y = " 1 1 8 1 " / > < / a : l n T o > < a : l n T o > < a : p t   x = " 2 6 2 9 "   y = " 1 1 8 1 " / > < / a : l n T o > < a : l n T o > < a : p t   x = " 2 6 2 9 "   y = " 1 1 8 1 " / > < / a : l n T o > < a : c l o s e / > < a : m o v e T o > < a : p t   x = " 3 6 4 8 "   y = " 6 2 7 " / > < / a : m o v e T o > < a : l n T o > < a : p t   x = " 3 5 1 9 "   y = " 6 2 7 " / > < / a : l n T o > < a : l n T o > < a : p t   x = " 3 5 1 9 "   y = " 6 2 7 " / > < / a : l n T o > < a : l n T o > < a : p t   x = " 3 5 1 7 "   y = " 6 2 7 " / > < / a : l n T o > < a : l n T o > < a : p t   x = " 3 5 1 5 "   y = " 6 2 9 " / > < / a : l n T o > < a : l n T o > < a : p t   x = " 3 5 1 4 "   y = " 6 3 1 " / > < / a : l n T o > < a : l n T o > < a : p t   x = " 3 5 1 4 "   y = " 6 3 3 " / > < / a : l n T o > < a : l n T o > < a : p t   x = " 3 5 1 4 "   y = " 1 0 0 4 " / > < / a : l n T o > < a : l n T o > < a : p t   x = " 3 5 1 4 "   y = " 1 0 0 4 " / > < / a : l n T o > < a : l n T o > < a : p t   x = " 3 5 1 2 "   y = " 1 0 2 1 " / > < / a : l n T o > < a : l n T o > < a : p t   x = " 3 5 1 0 "   y = " 1 0 3 8 " / > < / a : l n T o > < a : l n T o > < a : p t   x = " 3 5 0 7 "   y = " 1 0 5 4 " / > < / a : l n T o > < a : l n T o > < a : p t   x = " 3 5 0 3 "   y = " 1 0 6 9 " / > < / a : l n T o > < a : l n T o > < a : p t   x = " 3 4 9 8 "   y = " 1 0 8 5 " / > < / a : l n T o > < a : l n T o > < a : p t   x = " 3 4 9 1 "   y = " 1 1 0 0 " / > < / a : l n T o > < a : l n T o > < a : p t   x = " 3 4 8 3 "   y = " 1 1 1 4 " / > < / a : l n T o > < a : l n T o > < a : p t   x = " 3 4 7 2 "   y = " 1 1 2 6 " / > < / a : l n T o > < a : l n T o > < a : p t   x = " 3 4 6 2 "   y = " 1 1 3 8 " / > < / a : l n T o > < a : l n T o > < a : p t   x = " 3 4 5 0 "   y = " 1 1 5 0 " / > < / a : l n T o > < a : l n T o > < a : p t   x = " 3 4 3 8 "   y = " 1 1 5 8 " / > < / a : l n T o > < a : l n T o > < a : p t   x = " 3 4 2 2 "   y = " 1 1 6 7 " / > < / a : l n T o > < a : l n T o > < a : p t   x = " 3 4 0 7 "   y = " 1 1 7 2 " / > < / a : l n T o > < a : l n T o > < a : p t   x = " 3 3 9 0 "   y = " 1 1 7 7 " / > < / a : l n T o > < a : l n T o > < a : p t   x = " 3 3 7 3 "   y = " 1 1 8 1 " / > < / a : l n T o > < a : l n T o > < a : p t   x = " 3 3 5 2 "   y = " 1 1 8 1 " / > < / a : l n T o > < a : l n T o > < a : p t   x = " 3 3 5 2 "   y = " 1 1 8 1 " / > < / a : l n T o > < a : l n T o > < a : p t   x = " 3 3 3 1 "   y = " 1 1 8 1 " / > < / a : l n T o > < a : l n T o > < a : p t   x = " 3 3 1 1 "   y = " 1 1 7 7 " / > < / a : l n T o > < a : l n T o > < a : p t   x = " 3 2 9 4 "   y = " 1 1 7 2 " / > < / a : l n T o > < a : l n T o > < a : p t   x = " 3 2 7 8 "   y = " 1 1 6 5 " / > < / a : l n T o > < a : l n T o > < a : p t   x = " 3 2 6 3 "   y = " 1 1 5 7 " / > < / a : l n T o > < a : l n T o > < a : p t   x = " 3 2 4 9 "   y = " 1 1 4 6 " / > < / a : l n T o > < a : l n T o > < a : p t   x = " 3 2 3 7 "   y = " 1 1 3 6 " / > < / a : l n T o > < a : l n T o > < a : p t   x = " 3 2 2 7 "   y = " 1 1 2 2 " / > < / a : l n T o > < a : l n T o > < a : p t   x = " 3 2 1 8 "   y = " 1 1 0 9 " / > < / a : l n T o > < a : l n T o > < a : p t   x = " 3 2 1 1 "   y = " 1 0 9 5 " / > < / a : l n T o > < a : l n T o > < a : p t   x = " 3 2 0 4 "   y = " 1 0 7 9 " / > < / a : l n T o > < a : l n T o > < a : p t   x = " 3 1 9 9 "   y = " 1 0 6 4 " / > < / a : l n T o > < a : l n T o > < a : p t   x = " 3 1 9 6 "   y = " 1 0 4 7 " / > < / a : l n T o > < a : l n T o > < a : p t   x = " 3 1 9 2 "   y = " 1 0 3 1 " / > < / a : l n T o > < a : l n T o > < a : p t   x = " 3 1 9 1 "   y = " 1 0 1 4 " / > < / a : l n T o > < a : l n T o > < a : p t   x = " 3 1 9 1 "   y = " 9 9 7 " / > < / a : l n T o > < a : l n T o > < a : p t   x = " 3 1 9 1 "   y = " 6 3 3 " / > < / a : l n T o > < a : l n T o > < a : p t   x = " 3 1 9 1 "   y = " 6 3 3 " / > < / a : l n T o > < a : l n T o > < a : p t   x = " 3 1 9 1 "   y = " 6 3 1 " / > < / a : l n T o > < a : l n T o > < a : p t   x = " 3 1 8 9 "   y = " 6 2 9 " / > < / a : l n T o > < a : l n T o > < a : p t   x = " 3 1 8 7 "   y = " 6 2 7 " / > < / a : l n T o > < a : l n T o > < a : p t   x = " 3 1 8 4 "   y = " 6 2 7 " / > < / a : l n T o > < a : l n T o > < a : p t   x = " 3 0 5 5 "   y = " 6 2 7 " / > < / a : l n T o > < a : l n T o > < a : p t   x = " 3 0 5 5 "   y = " 6 2 7 " / > < / a : l n T o > < a : l n T o > < a : p t   x = " 3 0 5 1 "   y = " 6 2 7 " / > < / a : l n T o > < a : l n T o > < a : p t   x = " 3 0 5 0 "   y = " 6 2 9 " / > < / a : l n T o > < a : l n T o > < a : p t   x = " 3 0 4 8 "   y = " 6 3 1 " / > < / a : l n T o > < a : l n T o > < a : p t   x = " 3 0 4 8 "   y = " 6 3 3 " / > < / a : l n T o > < a : l n T o > < a : p t   x = " 3 0 4 8 "   y = " 9 9 7 " / > < / a : l n T o > < a : l n T o > < a : p t   x = " 3 0 4 8 "   y = " 9 9 7 " / > < / a : l n T o > < a : l n T o > < a : p t   x = " 3 0 4 8 "   y = " 1 0 2 8 " / > < / a : l n T o > < a : l n T o > < a : p t   x = " 3 0 5 1 "   y = " 1 0 5 9 " / > < / a : l n T o > < a : l n T o > < a : p t   x = " 3 0 5 7 "   y = " 1 0 8 8 " / > < / a : l n T o > < a : l n T o > < a : p t   x = " 3 0 6 3 "   y = " 1 1 1 7 " / > < / a : l n T o > < a : l n T o > < a : p t   x = " 3 0 7 4 "   y = " 1 1 4 5 " / > < / a : l n T o > < a : l n T o > < a : p t   x = " 3 0 8 4 "   y = " 1 1 7 1 " / > < / a : l n T o > < a : l n T o > < a : p t   x = " 3 0 9 9 "   y = " 1 1 9 5 " / > < / a : l n T o > < a : l n T o > < a : p t   x = " 3 1 1 5 "   y = " 1 2 1 7 " / > < / a : l n T o > < a : l n T o > < a : p t   x = " 3 1 3 4 "   y = " 1 2 3 8 " / > < / a : l n T o > < a : l n T o > < a : p t   x = " 3 1 5 4 "   y = " 1 2 5 6 " / > < / a : l n T o > < a : l n T o > < a : p t   x = " 3 1 7 7 "   y = " 1 2 7 2 " / > < / a : l n T o > < a : l n T o > < a : p t   x = " 3 2 0 4 "   y = " 1 2 8 6 " / > < / a : l n T o > < a : l n T o > < a : p t   x = " 3 2 3 2 "   y = " 1 2 9 6 " / > < / a : l n T o > < a : l n T o > < a : p t   x = " 3 2 6 3 "   y = " 1 3 0 5 " / > < / a : l n T o > < a : l n T o > < a : p t   x = " 3 2 9 7 "   y = " 1 3 1 0 " / > < / a : l n T o > < a : l n T o > < a : p t   x = " 3 3 3 3 "   y = " 1 3 1 1 " / > < / a : l n T o > < a : l n T o > < a : p t   x = " 3 3 3 3 "   y = " 1 3 1 1 " / > < / a : l n T o > < a : l n T o > < a : p t   x = " 3 3 5 9 "   y = " 1 3 1 0 " / > < / a : l n T o > < a : l n T o > < a : p t   x = " 3 3 8 5 "   y = " 1 3 0 5 " / > < / a : l n T o > < a : l n T o > < a : p t   x = " 3 4 0 9 "   y = " 1 2 9 8 " / > < / a : l n T o > < a : l n T o > < a : p t   x = " 3 4 3 3 "   y = " 1 2 8 9 " / > < / a : l n T o > < a : l n T o > < a : p t   x = " 3 4 5 3 "   y = " 1 2 7 9 " / > < / a : l n T o > < a : l n T o > < a : p t   x = " 3 4 7 1 "   y = " 1 2 6 5 " / > < / a : l n T o > < a : l n T o > < a : p t   x = " 3 4 8 6 "   y = " 1 2 5 3 " / > < / a : l n T o > < a : l n T o > < a : p t   x = " 3 4 9 8 "   y = " 1 2 3 9 " / > < / a : l n T o > < a : l n T o > < a : p t   x = " 3 4 9 8 "   y = " 1 2 3 9 " / > < / a : l n T o > < a : l n T o > < a : p t   x = " 3 5 0 2 "   y = " 1 2 3 8 " / > < / a : l n T o > < a : l n T o > < a : p t   x = " 3 5 0 7 "   y = " 1 2 3 6 " / > < / a : l n T o > < a : l n T o > < a : p t   x = " 3 5 1 0 "   y = " 1 2 3 8 " / > < / a : l n T o > < a : l n T o > < a : p t   x = " 3 5 1 4 "   y = " 1 2 4 1 " / > < / a : l n T o > < a : l n T o > < a : p t   x = " 3 5 2 6 "   y = " 1 2 9 1 " / > < / a : l n T o > < a : l n T o > < a : p t   x = " 3 5 2 6 "   y = " 1 2 9 1 " / > < / a : l n T o > < a : l n T o > < a : p t   x = " 3 5 2 9 "   y = " 1 2 9 6 " / > < / a : l n T o > < a : l n T o > < a : p t   x = " 3 5 3 2 "   y = " 1 2 9 8 " / > < / a : l n T o > < a : l n T o > < a : p t   x = " 3 5 3 6 "   y = " 1 2 9 8 " / > < / a : l n T o > < a : l n T o > < a : p t   x = " 3 6 4 8 "   y = " 1 2 9 8 " / > < / a : l n T o > < a : l n T o > < a : p t   x = " 3 6 4 8 "   y = " 1 2 9 8 " / > < / a : l n T o > < a : l n T o > < a : p t   x = " 3 6 5 1 "   y = " 1 2 9 8 " / > < / a : l n T o > < a : l n T o > < a : p t   x = " 3 6 5 3 "   y = " 1 2 9 6 " / > < / a : l n T o > < a : l n T o > < a : p t   x = " 3 6 5 4 "   y = " 1 2 9 4 " / > < / a : l n T o > < a : l n T o > < a : p t   x = " 3 6 5 4 "   y = " 1 2 9 1 " / > < / a : l n T o > < a : l n T o > < a : p t   x = " 3 6 5 4 "   y = " 6 3 3 " / > < / a : l n T o > < a : l n T o > < a : p t   x = " 3 6 5 4 "   y = " 6 3 3 " / > < / a : l n T o > < a : l n T o > < a : p t   x = " 3 6 5 4 "   y = " 6 3 1 " / > < / a : l n T o > < a : l n T o > < a : p t   x = " 3 6 5 3 "   y = " 6 2 9 " / > < / a : l n T o > < a : l n T o > < a : p t   x = " 3 6 5 1 "   y = " 6 2 7 " / > < / a : l n T o > < a : l n T o > < a : p t   x = " 3 6 4 8 "   y = " 6 2 7 " / > < / a : l n T o > < a : l n T o > < a : p t   x = " 3 6 4 8 "   y = " 6 2 7 " / > < / a : l n T o > < a : c l o s e / > < a : m o v e T o > < a : p t   x = " 4 4 4 1 "   y = " 1 1 7 6 " / > < / a : m o v e T o > < a : l n T o > < a : p t   x = " 4 4 1 2 "   y = " 1 1 7 6 " / > < / a : l n T o > < a : l n T o > < a : p t   x = " 4 4 1 2 "   y = " 1 1 7 6 " / > < / a : l n T o > < a : l n T o > < a : p t   x = " 4 4 0 2 "   y = " 1 1 7 6 " / > < / a : l n T o > < a : l n T o > < a : p t   x = " 4 3 9 3 "   y = " 1 1 7 2 " / > < / a : l n T o > < a : l n T o > < a : p t   x = " 4 3 8 5 "   y = " 1 1 6 9 " / > < / a : l n T o > < a : l n T o > < a : p t   x = " 4 3 7 8 "   y = " 1 1 6 4 " / > < / a : l n T o > < a : l n T o > < a : p t   x = " 4 3 7 3 "   y = " 1 1 5 7 " / > < / a : l n T o > < a : l n T o > < a : p t   x = " 4 3 6 9 "   y = " 1 1 4 8 " / > < / a : l n T o > < a : l n T o > < a : p t   x = " 4 3 6 7 "   y = " 1 1 4 1 " / > < / a : l n T o > < a : l n T o > < a : p t   x = " 4 3 6 6 "   y = " 1 1 3 3 " / > < / a : l n T o > < a : l n T o > < a : p t   x = " 4 3 6 6 "   y = " 8 5 9 " / > < / a : l n T o > < a : l n T o > < a : p t   x = " 4 3 6 6 "   y = " 8 5 9 " / > < / a : l n T o > < a : l n T o > < a : p t   x = " 4 3 6 4 "   y = " 8 3 0 " / > < / a : l n T o > < a : l n T o > < a : p t   x = " 4 3 6 1 "   y = " 8 0 3 " / > < / a : l n T o > < a : l n T o > < a : p t   x = " 4 3 5 4 "   y = " 7 7 7 " / > < / a : l n T o > < a : l n T o > < a : p t   x = " 4 3 4 5 "   y = " 7 5 3 " / > < / a : l n T o > < a : l n T o > < a : p t   x = " 4 3 3 3 "   y = " 7 3 1 " / > < / a : l n T o > < a : l n T o > < a : p t   x = " 4 3 1 9 "   y = " 7 1 0 " / > < / a : l n T o > < a : l n T o > < a : p t   x = " 4 3 0 4 "   y = " 6 9 1 " / > < / a : l n T o > < a : l n T o > < a : p t   x = " 4 2 8 7 "   y = " 6 7 6 " / > < / a : l n T o > < a : l n T o > < a : p t   x = " 4 2 6 6 "   y = " 6 6 0 " / > < / a : l n T o > < a : l n T o > < a : p t   x = " 4 2 4 4 "   y = " 6 4 8 " / > < / a : l n T o > < a : l n T o > < a : p t   x = " 4 2 1 8 "   y = " 6 3 8 " / > < / a : l n T o > < a : l n T o > < a : p t   x = " 4 1 9 2 "   y = " 6 2 9 " / > < / a : l n T o > < a : l n T o > < a : p t   x = " 4 1 6 5 "   y = " 6 2 2 " / > < / a : l n T o > < a : l n T o > < a : p t   x = " 4 1 3 4 "   y = " 6 1 7 " / > < / a : l n T o > < a : l n T o > < a : p t   x = " 4 1 0 3 "   y = " 6 1 4 " / > < / a : l n T o > < a : l n T o > < a : p t   x = " 4 0 6 9 "   y = " 6 1 4 " / > < / a : l n T o > < a : l n T o > < a : p t   x = " 4 0 6 9 "   y = " 6 1 4 " / > < / a : l n T o > < a : l n T o > < a : p t   x = " 4 0 3 9 "   y = " 6 1 4 " / > < / a : l n T o > < a : l n T o > < a : p t   x = " 4 0 1 2 "   y = " 6 1 7 " / > < / a : l n T o > < a : l n T o > < a : p t   x = " 3 9 8 4 "   y = " 6 2 2 " / > < / a : l n T o > < a : l n T o > < a : p t   x = " 3 9 5 9 "   y = " 6 2 7 " / > < / a : l n T o > < a : l n T o > < a : p t   x = " 3 9 3 3 "   y = " 6 3 6 " / > < / a : l n T o > < a : l n T o > < a : p t   x = " 3 9 0 9 "   y = " 6 4 6 " / > < / a : l n T o > < a : l n T o > < a : p t   x = " 3 8 8 6 "   y = " 6 5 8 " / > < / a : l n T o > < a : l n T o > < a : p t   x = " 3 8 6 6 "   y = " 6 7 2 " / > < / a : l n T o > < a : l n T o > < a : p t   x = " 3 8 4 5 "   y = " 6 8 8 " / > < / a : l n T o > < a : l n T o > < a : p t   x = " 3 8 2 8 "   y = " 7 0 5 " / > < / a : l n T o > < a : l n T o > < a : p t   x = " 3 8 1 4 "   y = " 7 2 4 " / > < / a : l n T o > < a : l n T o > < a : p t   x = " 3 8 0 0 "   y = " 7 4 4 " / > < / a : l n T o > < a : l n T o > < a : p t   x = " 3 7 9 0 "   y = " 7 6 7 " / > < / a : l n T o > < a : l n T o > < a : p t   x = " 3 7 8 3 "   y = " 7 9 2 " / > < / a : l n T o > < a : l n T o > < a : p t   x = " 3 7 7 8 "   y = " 8 1 8 " / > < / a : l n T o > < a : l n T o > < a : p t   x = " 3 7 7 6 "   y = " 8 4 7 " / > < / a : l n T o > < a : l n T o > < a : p t   x = " 3 7 7 6 "   y = " 8 4 7 " / > < / a : l n T o > < a : l n T o > < a : p t   x = " 3 7 7 8 "   y = " 8 4 9 " / > < / a : l n T o > < a : l n T o > < a : p t   x = " 3 7 7 8 "   y = " 8 5 1 " / > < / a : l n T o > < a : l n T o > < a : p t   x = " 3 7 8 2 "   y = " 8 5 3 " / > < / a : l n T o > < a : l n T o > < a : p t   x = " 3 7 8 3 "   y = " 8 5 4 " / > < / a : l n T o > < a : l n T o > < a : p t   x = " 3 9 1 2 "   y = " 8 5 4 " / > < / a : l n T o > < a : l n T o > < a : p t   x = " 3 9 1 2 "   y = " 8 5 4 " / > < / a : l n T o > < a : l n T o > < a : p t   x = " 3 9 1 6 "   y = " 8 5 3 " / > < / a : l n T o > < a : l n T o > < a : p t   x = " 3 9 1 7 "   y = " 8 5 1 " / > < / a : l n T o > < a : l n T o > < a : p t   x = " 3 9 1 9 "   y = " 8 4 9 " / > < / a : l n T o > < a : l n T o > < a : p t   x = " 3 9 1 9 "   y = " 8 4 7 " / > < / a : l n T o > < a : l n T o > < a : p t   x = " 3 9 1 9 "   y = " 8 4 7 " / > < / a : l n T o > < a : l n T o > < a : p t   x = " 3 9 2 1 "   y = " 8 2 7 " / > < / a : l n T o > < a : l n T o > < a : p t   x = " 3 9 2 4 "   y = " 8 1 6 " / > < / a : l n T o > < a : l n T o > < a : p t   x = " 3 9 2 8 "   y = " 8 0 8 " / > < / a : l n T o > < a : l n T o > < a : p t   x = " 3 9 3 3 "   y = " 7 9 8 " / > < / a : l n T o > < a : l n T o > < a : p t   x = " 3 9 3 8 "   y = " 7 8 9 " / > < / a : l n T o > < a : l n T o > < a : p t   x = " 3 9 4 5 "   y = " 7 8 2 " / > < / a : l n T o > < a : l n T o > < a : p t   x = " 3 9 5 3 "   y = " 7 7 3 " / > < / a : l n T o > < a : l n T o > < a : p t   x = " 3 9 6 4 "   y = " 7 6 7 " / > < / a : l n T o > < a : l n T o > < a : p t   x = " 3 9 7 4 "   y = " 7 6 1 " / > < / a : l n T o > < a : l n T o > < a : p t   x = " 3 9 8 6 "   y = " 7 5 6 " / > < / a : l n T o > < a : l n T o > < a : p t   x = " 4 0 0 0 "   y = " 7 5 1 " / > < / a : l n T o > < a : l n T o > < a : p t   x = " 4 0 1 5 "   y = " 7 4 8 " / > < / a : l n T o > < a : l n T o > < a : p t   x = " 4 0 3 1 "   y = " 7 4 6 " / > < / a : l n T o > < a : l n T o > < a : p t   x = " 4 0 5 0 "   y = " 7 4 4 " / > < / a : l n T o > < a : l n T o > < a : p t   x = " 4 0 6 9 "   y = " 7 4 3 " / > < / a : l n T o > < a : l n T o > < a : p t   x = " 4 0 6 9 "   y = " 7 4 3 " / > < / a : l n T o > < a : l n T o > < a : p t   x = " 4 0 9 4 "   y = " 7 4 4 " / > < / a : l n T o > < a : l n T o > < a : p t   x = " 4 1 1 7 "   y = " 7 4 6 " / > < / a : l n T o > < a : l n T o > < a : p t   x = " 4 1 3 6 "   y = " 7 4 9 " / > < / a : l n T o > < a : l n T o > < a : p t   x = " 4 1 5 3 "   y = " 7 5 5 " / > < / a : l n T o > < a : l n T o > < a : p t   x = " 4 1 6 8 "   y = " 7 6 0 " / > < / a : l n T o > < a : l n T o > < a : p t   x = " 4 1 8 0 "   y = " 7 6 7 " / > < / a : l n T o > < a : l n T o > < a : p t   x = " 4 1 9 0 "   y = " 7 7 5 " / > < / a : l n T o > < a : l n T o > < a : p t   x = " 4 2 0 1 "   y = " 7 8 4 " / > < / a : l n T o > < a : l n T o > < a : p t   x = " 4 2 0 8 "   y = " 7 9 2 " / > < / a : l n T o > < a : l n T o > < a : p t   x = " 4 2 1 3 "   y = " 8 0 1 " / > < / a : l n T o > < a : l n T o > < a : p t   x = " 4 2 1 6 "   y = " 8 1 0 " / > < / a : l n T o > < a : l n T o > < a : p t   x = " 4 2 2 0 "   y = " 8 1 8 " / > < / a : l n T o > < a : l n T o > < a : p t   x = " 4 2 2 3 "   y = " 8 3 7 " / > < / a : l n T o > < a : l n T o > < a : p t   x = " 4 2 2 3 "   y = " 8 5 4 " / > < / a : l n T o > < a : l n T o > < a : p t   x = " 4 2 2 3 "   y = " 8 5 4 " / > < / a : l n T o > < a : l n T o > < a : p t   x = " 4 2 2 3 "   y = " 8 5 9 " / > < / a : l n T o > < a : l n T o > < a : p t   x = " 4 2 2 1 "   y = " 8 6 6 " / > < / a : l n T o > < a : l n T o > < a : p t   x = " 4 2 1 8 "   y = " 8 7 1 " / > < / a : l n T o > < a : l n T o > < a : p t   x = " 4 2 1 3 "   y = " 8 7 8 " / > < / a : l n T o > < a : l n T o > < a : p t   x = " 4 2 0 8 "   y = " 8 8 3 " / > < / a : l n T o > < a : l n T o > < a : p t   x = " 4 1 9 9 "   y = " 8 8 7 " / > < / a : l n T o > < a : l n T o > < a : p t   x = " 4 1 9 0 "   y = " 8 9 0 " / > < / a : l n T o > < a : l n T o > < a : p t   x = " 4 1 8 2 "   y = " 8 9 0 " / > < / a : l n T o > < a : l n T o > < a : p t   x = " 4 0 4 4 "   y = " 8 9 0 " / > < / a : l n T o > < a : l n T o > < a : p t   x = " 4 0 4 4 "   y = " 8 9 0 " / > < / a : l n T o > < a : l n T o > < a : p t   x = " 4 0 1 0 "   y = " 8 9 2 " / > < / a : l n T o > < a : l n T o > < a : p t   x = " 3 9 7 7 "   y = " 8 9 6 " / > < / a : l n T o > < a : l n T o > < a : p t   x = " 3 9 4 7 "   y = " 9 0 1 " / > < / a : l n T o > < a : l n T o > < a : p t   x = " 3 9 1 7 "   y = " 9 0 8 " / > < / a : l n T o > < a : l n T o > < a : p t   x = " 3 8 9 2 "   y = " 9 1 6 " / > < / a : l n T o > < a : l n T o > < a : p t   x = " 3 8 6 7 "   y = " 9 2 6 " / > < / a : l n T o > < a : l n T o > < a : p t   x = " 3 8 4 7 "   y = " 9 3 8 " / > < / a : l n T o > < a : l n T o > < a : p t   x = " 3 8 2 6 "   y = " 9 5 2 " / > < / a : l n T o > < a : l n T o > < a : p t   x = " 3 8 0 9 "   y = " 9 6 6 " / > < / a : l n T o > < a : l n T o > < a : p t   x = " 3 7 9 5 "   y = " 9 8 1 " / > < / a : l n T o > < a : l n T o > < a : p t   x = " 3 7 8 3 "   y = " 9 9 9 " / > < / a : l n T o > < a : l n T o > < a : p t   x = " 3 7 7 3 "   y = " 1 0 1 8 " / > < / a : l n T o > < a : l n T o > < a : p t   x = " 3 7 6 4 "   y = " 1 0 3 6 " / > < / a : l n T o > < a : l n T o > < a : p t   x = " 3 7 5 9 "   y = " 1 0 5 7 " / > < / a : l n T o > < a : l n T o > < a : p t   x = " 3 7 5 6 "   y = " 1 0 7 8 " / > < / a : l n T o > < a : l n T o > < a : p t   x = " 3 7 5 4 "   y = " 1 0 9 8 " / > < / a : l n T o > < a : l n T o > < a : p t   x = " 3 7 5 4 "   y = " 1 0 9 8 " / > < / a : l n T o > < a : l n T o > < a : p t   x = " 3 7 5 6 "   y = " 1 1 2 2 " / > < / a : l n T o > < a : l n T o > < a : p t   x = " 3 7 5 8 "   y = " 1 1 4 3 " / > < / a : l n T o > < a : l n T o > < a : p t   x = " 3 7 6 3 "   y = " 1 1 6 4 " / > < / a : l n T o > < a : l n T o > < a : p t   x = " 3 7 7 0 "   y = " 1 1 8 4 " / > < / a : l n T o > < a : l n T o > < a : p t   x = " 3 7 8 0 "   y = " 1 2 0 3 " / > < / a : l n T o > < a : l n T o > < a : p t   x = " 3 7 9 0 "   y = " 1 2 2 0 " / > < / a : l n T o > < a : l n T o > < a : p t   x = " 3 8 0 4 "   y = " 1 2 3 6 " / > < / a : l n T o > < a : l n T o > < a : p t   x = " 3 8 1 9 "   y = " 1 2 5 1 " / > < / a : l n T o > < a : l n T o > < a : p t   x = " 3 8 3 7 "   y = " 1 2 6 5 " / > < / a : l n T o > < a : l n T o > < a : p t   x = " 3 8 5 5 "   y = " 1 2 7 7 " / > < / a : l n T o > < a : l n T o > < a : p t   x = " 3 8 7 8 "   y = " 1 2 8 7 " / > < / a : l n T o > < a : l n T o > < a : p t   x = " 3 9 0 2 "   y = " 1 2 9 6 " / > < / a : l n T o > < a : l n T o > < a : p t   x = " 3 9 2 8 "   y = " 1 3 0 3 " / > < / a : l n T o > < a : l n T o > < a : p t   x = " 3 9 5 5 "   y = " 1 3 0 8 " / > < / a : l n T o > < a : l n T o > < a : p t   x = " 3 9 8 6 "   y = " 1 3 1 0 " / > < / a : l n T o > < a : l n T o > < a : p t   x = " 4 0 1 9 "   y = " 1 3 1 1 " / > < / a : l n T o > < a : l n T o > < a : p t   x = " 4 0 1 9 "   y = " 1 3 1 1 " / > < / a : l n T o > < a : l n T o > < a : p t   x = " 4 0 5 8 "   y = " 1 3 1 0 " / > < / a : l n T o > < a : l n T o > < a : p t   x = " 4 0 9 6 "   y = " 1 3 0 5 " / > < / a : l n T o > < a : l n T o > < a : p t   x = " 4 1 3 0 "   y = " 1 2 9 6 " / > < / a : l n T o > < a : l n T o > < a : p t   x = " 4 1 6 0 "   y = " 1 2 8 6 " / > < / a : l n T o > < a : l n T o > < a : p t   x = " 4 1 8 5 "   y = " 1 2 7 4 " / > < / a : l n T o > < a : l n T o > < a : p t   x = " 4 2 0 8 "   y = " 1 2 6 2 " / > < / a : l n T o > < a : l n T o > < a : p t   x = " 4 2 2 7 "   y = " 1 2 4 8 " / > < / a : l n T o > < a : l n T o > < a : p t   x = " 4 2 4 0 "   y = " 1 2 3 4 " / > < / a : l n T o > < a : l n T o > < a : p t   x = " 4 2 4 0 "   y = " 1 2 3 4 " / > < / a : l n T o > < a : l n T o > < a : p t   x = " 4 2 4 4 "   y = " 1 2 3 2 " / > < / a : l n T o > < a : l n T o > < a : p t   x = " 4 2 4 7 "   y = " 1 2 3 2 " / > < / a : l n T o > < a : l n T o > < a : p t   x = " 4 2 5 1 "   y = " 1 2 3 2 " / > < / a : l n T o > < a : l n T o > < a : p t   x = " 4 2 5 2 "   y = " 1 2 3 6 " / > < / a : l n T o > < a : l n T o > < a : p t   x = " 4 2 5 2 "   y = " 1 2 3 6 " / > < / a : l n T o > < a : l n T o > < a : p t   x = " 4 2 6 3 "   y = " 1 2 5 0 " / > < / a : l n T o > < a : l n T o > < a : p t   x = " 4 2 7 3 "   y = " 1 2 6 2 " / > < / a : l n T o > < a : l n T o > < a : p t   x = " 4 2 8 7 "   y = " 1 2 7 4 " / > < / a : l n T o > < a : l n T o > < a : p t   x = " 4 3 0 2 "   y = " 1 2 8 2 " / > < / a : l n T o > < a : l n T o > < a : p t   x = " 4 3 1 9 "   y = " 1 2 8 9 " / > < / a : l n T o > < a : l n T o > < a : p t   x = " 4 3 4 0 "   y = " 1 2 9 4 " / > < / a : l n T o > < a : l n T o > < a : p t   x = " 4 3 6 2 "   y = " 1 2 9 8 " / > < / a : l n T o > < a : l n T o > < a : p t   x = " 4 3 8 8 "   y = " 1 2 9 8 " / > < / a : l n T o > < a : l n T o > < a : p t   x = " 4 4 4 1 "   y = " 1 2 9 8 " / > < / a : l n T o > < a : l n T o > < a : p t   x = " 4 4 4 1 "   y = " 1 2 9 8 " / > < / a : l n T o > < a : l n T o > < a : p t   x = " 4 4 4 5 "   y = " 1 2 9 8 " / > < / a : l n T o > < a : l n T o > < a : p t   x = " 4 4 4 6 "   y = " 1 2 9 6 " / > < / a : l n T o > < a : l n T o > < a : p t   x = " 4 4 4 8 "   y = " 1 2 9 4 " / > < / a : l n T o > < a : l n T o > < a : p t   x = " 4 4 4 8 "   y = " 1 2 9 1 " / > < / a : l n T o > < a : l n T o > < a : p t   x = " 4 4 4 8 "   y = " 1 1 8 3 " / > < / a : l n T o > < a : l n T o > < a : p t   x = " 4 4 4 8 "   y = " 1 1 8 3 " / > < / a : l n T o > < a : l n T o > < a : p t   x = " 4 4 4 8 "   y = " 1 1 7 9 " / > < / a : l n T o > < a : l n T o > < a : p t   x = " 4 4 4 6 "   y = " 1 1 7 7 " / > < / a : l n T o > < a : l n T o > < a : p t   x = " 4 4 4 5 "   y = " 1 1 7 6 " / > < / a : l n T o > < a : l n T o > < a : p t   x = " 4 4 4 1 "   y = " 1 1 7 6 " / > < / a : l n T o > < a : l n T o > < a : p t   x = " 4 4 4 1 "   y = " 1 1 7 6 " / > < / a : l n T o > < a : c l o s e / > < a : m o v e T o > < a : p t   x = " 4 2 2 3 "   y = " 1 0 2 3 " / > < / a : m o v e T o > < a : l n T o > < a : p t   x = " 4 2 2 3 "   y = " 1 0 2 3 " / > < / a : l n T o > < a : l n T o > < a : p t   x = " 4 2 2 3 "   y = " 1 0 3 6 " / > < / a : l n T o > < a : l n T o > < a : p t   x = " 4 2 2 1 "   y = " 1 0 5 0 " / > < / a : l n T o > < a : l n T o > < a : p t   x = " 4 2 1 8 "   y = " 1 0 6 4 " / > < / a : l n T o > < a : l n T o > < a : p t   x = " 4 2 1 3 "   y = " 1 0 7 8 " / > < / a : l n T o > < a : l n T o > < a : p t   x = " 4 2 0 6 "   y = " 1 0 9 1 " / > < / a : l n T o > < a : l n T o > < a : p t   x = " 4 1 9 7 "   y = " 1 1 0 5 " / > < / a : l n T o > < a : l n T o > < a : p t   x = " 4 1 8 7 "   y = " 1 1 1 9 " / > < / a : l n T o > < a : l n T o > < a : p t   x = " 4 1 7 7 "   y = " 1 1 2 9 " / > < / a : l n T o > < a : l n T o > < a : p t   x = " 4 1 6 3 "   y = " 1 1 4 1 " / > < / a : l n T o > < a : l n T o > < a : p t   x = " 4 1 4 8 "   y = " 1 1 5 2 " / > < / a : l n T o > < a : l n T o > < a : p t   x = " 4 1 3 2 "   y = " 1 1 6 0 " / > < / a : l n T o > < a : l n T o > < a : p t   x = " 4 1 1 3 "   y = " 1 1 6 7 " / > < / a : l n T o > < a : l n T o > < a : p t   x = " 4 0 9 3 "   y = " 1 1 7 4 " / > < / a : l n T o > < a : l n T o > < a : p t   x = " 4 0 7 0 "   y = " 1 1 7 9 " / > < / a : l n T o > < a : l n T o > < a : p t   x = " 4 0 4 4 "   y = " 1 1 8 1 " / > < / a : l n T o > < a : l n T o > < a : p t   x = " 4 0 1 9 "   y = " 1 1 8 3 " / > < / a : l n T o > < a : l n T o > < a : p t   x = " 4 0 1 9 "   y = " 1 1 8 3 " / > < / a : l n T o > < a : l n T o > < a : p t   x = " 4 0 0 2 "   y = " 1 1 8 3 " / > < / a : l n T o > < a : l n T o > < a : p t   x = " 3 9 8 6 "   y = " 1 1 8 1 " / > < / a : l n T o > < a : l n T o > < a : p t   x = " 3 9 7 2 "   y = " 1 1 7 7 " / > < / a : l n T o > < a : l n T o > < a : p t   x = " 3 9 6 0 "   y = " 1 1 7 4 " / > < / a : l n T o > < a : l n T o > < a : p t   x = " 3 9 4 8 "   y = " 1 1 7 1 " / > < / a : l n T o > < a : l n T o > < a : p t   x = " 3 9 4 0 "   y = " 1 1 6 5 " / > < / a : l n T o > < a : l n T o > < a : p t   x = " 3 9 2 9 "   y = " 1 1 6 0 " / > < / a : l n T o > < a : l n T o > < a : p t   x = " 3 9 2 2 "   y = " 1 1 5 5 " / > < / a : l n T o > < a : l n T o > < a : p t   x = " 3 9 1 6 "   y = " 1 1 4 8 " / > < / a : l n T o > < a : l n T o > < a : p t   x = " 3 9 1 0 "   y = " 1 1 4 1 " / > < / a : l n T o > < a : l n T o > < a : p t   x = " 3 9 0 2 "   y = " 1 1 2 8 " / > < / a : l n T o > < a : l n T o > < a : p t   x = " 3 8 9 8 "   y = " 1 1 1 4 " / > < / a : l n T o > < a : l n T o > < a : p t   x = " 3 8 9 7 "   y = " 1 0 9 8 " / > < / a : l n T o > < a : l n T o > < a : p t   x = " 3 8 9 7 "   y = " 1 0 9 8 " / > < / a : l n T o > < a : l n T o > < a : p t   x = " 3 8 9 7 "   y = " 1 0 8 3 " / > < / a : l n T o > < a : l n T o > < a : p t   x = " 3 9 0 2 "   y = " 1 0 6 7 " / > < / a : l n T o > < a : l n T o > < a : p t   x = " 3 9 0 5 "   y = " 1 0 5 9 " / > < / a : l n T o > < a : l n T o > < a : p t   x = " 3 9 1 0 "   y = " 1 0 5 2 " / > < / a : l n T o > < a : l n T o > < a : p t   x = " 3 9 1 6 "   y = " 1 0 4 3 " / > < / a : l n T o > < a : l n T o > < a : p t   x = " 3 9 2 4 "   y = " 1 0 3 6 " / > < / a : l n T o > < a : l n T o > < a : p t   x = " 3 9 3 3 "   y = " 1 0 3 1 " / > < / a : l n T o > < a : l n T o > < a : p t   x = " 3 9 4 3 "   y = " 1 0 2 4 " / > < / a : l n T o > < a : l n T o > < a : p t   x = " 3 9 5 5 "   y = " 1 0 1 9 " / > < / a : l n T o > < a : l n T o > < a : p t   x = " 3 9 7 1 "   y = " 1 0 1 4 " / > < / a : l n T o > < a : l n T o > < a : p t   x = " 3 9 8 6 "   y = " 1 0 1 1 " / > < / a : l n T o > < a : l n T o > < a : p t   x = " 4 0 0 5 "   y = " 1 0 0 9 " / > < / a : l n T o > < a : l n T o > < a : p t   x = " 4 0 2 6 "   y = " 1 0 0 7 " / > < / a : l n T o > < a : l n T o > < a : p t   x = " 4 0 5 0 "   y = " 1 0 0 6 " / > < / a : l n T o > < a : l n T o > < a : p t   x = " 4 2 1 8 "   y = " 1 0 0 6 " / > < / a : l n T o > < a : l n T o > < a : p t   x = " 4 2 1 8 "   y = " 1 0 0 6 " / > < / a : l n T o > < a : l n T o > < a : p t   x = " 4 2 2 0 "   y = " 1 0 0 7 " / > < / a : l n T o > < a : l n T o > < a : p t   x = " 4 2 2 1 "   y = " 1 0 0 7 " / > < / a : l n T o > < a : l n T o > < a : p t   x = " 4 2 2 3 "   y = " 1 0 1 1 " / > < / a : l n T o > < a : l n T o > < a : p t   x = " 4 2 2 3 "   y = " 1 0 1 2 " / > < / a : l n T o > < a : l n T o > < a : p t   x = " 4 2 2 3 "   y = " 1 0 2 3 " / > < / a : l n T o > < a : c l o s e / > < a : m o v e T o > < a : p t   x = " 4 8 6 9 "   y = " 6 1 4 " / > < / a : m o v e T o > < a : l n T o > < a : p t   x = " 4 8 6 9 "   y = " 6 1 4 " / > < / a : l n T o > < a : l n T o > < a : p t   x = " 4 8 4 2 "   y = " 6 1 5 " / > < / a : l n T o > < a : l n T o > < a : p t   x = " 4 8 1 6 "   y = " 6 1 9 " / > < / a : l n T o > < a : l n T o > < a : p t   x = " 4 7 9 2 "   y = " 6 2 6 " / > < / a : l n T o > < a : l n T o > < a : p t   x = " 4 7 7 0 "   y = " 6 3 6 " / > < / a : l n T o > < a : l n T o > < a : p t   x = " 4 7 4 7 "   y = " 6 4 6 " / > < / a : l n T o > < a : l n T o > < a : p t   x = " 4 7 3 0 "   y = " 6 5 8 " / > < / a : l n T o > < a : l n T o > < a : p t   x = " 4 7 1 5 "   y = " 6 7 2 " / > < / a : l n T o > < a : l n T o > < a : p t   x = " 4 7 0 2 "   y = " 6 8 4 " / > < / a : l n T o > < a : l n T o > < a : p t   x = " 4 7 0 2 "   y = " 6 8 4 " / > < / a : l n T o > < a : l n T o > < a : p t   x = " 4 6 9 9 "   y = " 6 8 8 " / > < / a : l n T o > < a : l n T o > < a : p t   x = " 4 6 9 6 "   y = " 6 8 9 " / > < / a : l n T o > < a : l n T o > < a : p t   x = " 4 6 9 0 "   y = " 6 8 8 " / > < / a : l n T o > < a : l n T o > < a : p t   x = " 4 6 8 9 "   y = " 6 8 4 " / > < / a : l n T o > < a : l n T o > < a : p t   x = " 4 6 7 5 "   y = " 6 3 3 " / > < / a : l n T o > < a : l n T o > < a : p t   x = " 4 6 7 5 "   y = " 6 3 3 " / > < / a : l n T o > < a : l n T o > < a : p t   x = " 4 6 7 2 "   y = " 6 2 9 " / > < / a : l n T o > < a : l n T o > < a : p t   x = " 4 6 7 0 "   y = " 6 2 7 " / > < / a : l n T o > < a : l n T o > < a : p t   x = " 4 6 6 6 "   y = " 6 2 7 " / > < / a : l n T o > < a : l n T o > < a : p t   x = " 4 5 5 3 "   y = " 6 2 7 " / > < / a : l n T o > < a : l n T o > < a : p t   x = " 4 5 5 3 "   y = " 6 2 7 " / > < / a : l n T o > < a : l n T o > < a : p t   x = " 4 5 5 0 "   y = " 6 2 7 " / > < / a : l n T o > < a : l n T o > < a : p t   x = " 4 5 4 8 "   y = " 6 2 9 " / > < / a : l n T o > < a : l n T o > < a : p t   x = " 4 5 4 6 "   y = " 6 3 1 " / > < / a : l n T o > < a : l n T o > < a : p t   x = " 4 5 4 6 "   y = " 6 3 3 " / > < / a : l n T o > < a : l n T o > < a : p t   x = " 4 5 4 6 "   y = " 1 2 9 1 " / > < / a : l n T o > < a : l n T o > < a : p t   x = " 4 5 4 6 "   y = " 1 2 9 1 " / > < / a : l n T o > < a : l n T o > < a : p t   x = " 4 5 4 6 "   y = " 1 2 9 4 " / > < / a : l n T o > < a : l n T o > < a : p t   x = " 4 5 4 8 "   y = " 1 2 9 6 " / > < / a : l n T o > < a : l n T o > < a : p t   x = " 4 5 5 0 "   y = " 1 2 9 8 " / > < / a : l n T o > < a : l n T o > < a : p t   x = " 4 5 5 3 "   y = " 1 2 9 8 " / > < / a : l n T o > < a : l n T o > < a : p t   x = " 4 6 8 2 "   y = " 1 2 9 8 " / > < / a : l n T o > < a : l n T o > < a : p t   x = " 4 6 8 2 "   y = " 1 2 9 8 " / > < / a : l n T o > < a : l n T o > < a : p t   x = " 4 6 8 4 "   y = " 1 2 9 8 " / > < / a : l n T o > < a : l n T o > < a : p t   x = " 4 6 8 7 "   y = " 1 2 9 6 " / > < / a : l n T o > < a : l n T o > < a : p t   x = " 4 6 8 7 "   y = " 1 2 9 4 " / > < / a : l n T o > < a : l n T o > < a : p t   x = " 4 6 8 9 "   y = " 1 2 9 1 " / > < / a : l n T o > < a : l n T o > < a : p t   x = " 4 6 8 9 "   y = " 9 2 1 " / > < / a : l n T o > < a : l n T o > < a : p t   x = " 4 6 8 9 "   y = " 9 2 1 " / > < / a : l n T o > < a : l n T o > < a : p t   x = " 4 6 8 9 "   y = " 9 0 4 " / > < / a : l n T o > < a : l n T o > < a : p t   x = " 4 6 9 0 "   y = " 8 8 7 " / > < / a : l n T o > < a : l n T o > < a : p t   x = " 4 6 9 4 "   y = " 8 7 1 " / > < / a : l n T o > < a : l n T o > < a : p t   x = " 4 6 9 7 "   y = " 8 5 4 " / > < / a : l n T o > < a : l n T o > < a : p t   x = " 4 7 0 4 "   y = " 8 3 9 " / > < / a : l n T o > < a : l n T o > < a : p t   x = " 4 7 1 1 "   y = " 8 2 5 " / > < / a : l n T o > < a : l n T o > < a : p t   x = " 4 7 1 8 "   y = " 8 1 1 " / > < / a : l n T o > < a : l n T o > < a : p t   x = " 4 7 2 8 "   y = " 7 9 8 " / > < / a : l n T o > < a : l n T o > < a : p t   x = " 4 7 3 9 "   y = " 7 8 6 " / > < / a : l n T o > < a : l n T o > < a : p t   x = " 4 7 5 1 "   y = " 7 7 5 " / > < / a : l n T o > < a : l n T o > < a : p t   x = " 4 7 6 4 "   y = " 7 6 7 " / > < / a : l n T o > < a : l n T o > < a : p t   x = " 4 7 7 8 "   y = " 7 5 8 " / > < / a : l n T o > < a : l n T o > < a : p t   x = " 4 7 9 4 "   y = " 7 5 1 " / > < / a : l n T o > < a : l n T o > < a : p t   x = " 4 8 1 1 "   y = " 7 4 8 " / > < / a : l n T o > < a : l n T o > < a : p t   x = " 4 8 3 0 "   y = " 7 4 4 " / > < / a : l n T o > < a : l n T o > < a : p t   x = " 4 8 4 9 "   y = " 7 4 3 " / > < / a : l n T o > < a : l n T o > < a : p t   x = " 4 8 4 9 "   y = " 7 4 3 " / > < / a : l n T o > < a : l n T o > < a : p t   x = " 4 8 6 9 "   y = " 7 4 4 " / > < / a : l n T o > < a : l n T o > < a : p t   x = " 4 8 9 0 "   y = " 7 4 8 " / > < / a : l n T o > < a : l n T o > < a : p t   x = " 4 9 0 7 "   y = " 7 5 3 " / > < / a : l n T o > < a : l n T o > < a : p t   x = " 4 9 2 4 "   y = " 7 6 0 " / > < / a : l n T o > < a : l n T o > < a : p t   x = " 4 9 3 8 "   y = " 7 6 8 " / > < / a : l n T o > < a : l n T o > < a : p t   x = " 4 9 5 2 "   y = " 7 7 9 " / > < / a : l n T o > < a : l n T o > < a : p t   x = " 4 9 6 4 "   y = " 7 8 9 " / > < / a : l n T o > < a : l n T o > < a : p t   x = " 4 9 7 4 "   y = " 8 0 1 " / > < / a : l n T o > < a : l n T o > < a : p t   x = " 4 9 8 3 "   y = " 8 1 5 " / > < / a : l n T o > < a : l n T o > < a : p t   x = " 4 9 9 1 "   y = " 8 3 0 " / > < / a : l n T o > < a : l n T o > < a : p t   x = " 4 9 9 6 "   y = " 8 4 6 " / > < / a : l n T o > < a : l n T o > < a : p t   x = " 5 0 0 1 "   y = " 8 6 1 " / > < / a : l n T o > < a : l n T o > < a : p t   x = " 5 0 0 5 "   y = " 8 7 7 " / > < / a : l n T o > < a : l n T o > < a : p t   x = " 5 0 0 8 "   y = " 8 9 4 " / > < / a : l n T o > < a : l n T o > < a : p t   x = " 5 0 1 0 "   y = " 9 1 1 " / > < / a : l n T o > < a : l n T o > < a : p t   x = " 5 0 1 0 "   y = " 9 2 8 " / > < / a : l n T o > < a : l n T o > < a : p t   x = " 5 0 1 0 "   y = " 1 2 9 1 " / > < / a : l n T o > < a : l n T o > < a : p t   x = " 5 0 1 0 "   y = " 1 2 9 1 " / > < / a : l n T o > < a : l n T o > < a : p t   x = " 5 0 1 2 "   y = " 1 2 9 4 " / > < / a : l n T o > < a : l n T o > < a : p t   x = " 5 0 1 2 "   y = " 1 2 9 6 " / > < / a : l n T o > < a : l n T o > < a : p t   x = " 5 0 1 5 "   y = " 1 2 9 8 " / > < / a : l n T o > < a : l n T o > < a : p t   x = " 5 0 1 7 "   y = " 1 2 9 8 " / > < / a : l n T o > < a : l n T o > < a : p t   x = " 5 1 4 7 "   y = " 1 2 9 8 " / > < / a : l n T o > < a : l n T o > < a : p t   x = " 5 1 4 7 "   y = " 1 2 9 8 " / > < / a : l n T o > < a : l n T o > < a : p t   x = " 5 1 4 9 "   y = " 1 2 9 8 " / > < / a : l n T o > < a : l n T o > < a : p t   x = " 5 1 5 3 "   y = " 1 2 9 6 " / > < / a : l n T o > < a : l n T o > < a : p t   x = " 5 1 5 3 "   y = " 1 2 9 4 " / > < / a : l n T o > < a : l n T o > < a : p t   x = " 5 1 5 4 "   y = " 1 2 9 1 " / > < / a : l n T o > < a : l n T o > < a : p t   x = " 5 1 5 4 "   y = " 9 2 8 " / > < / a : l n T o > < a : l n T o > < a : p t   x = " 5 1 5 4 "   y = " 9 2 8 " / > < / a : l n T o > < a : l n T o > < a : p t   x = " 5 1 5 3 "   y = " 8 9 6 " / > < / a : l n T o > < a : l n T o > < a : p t   x = " 5 1 4 9 "   y = " 8 6 6 " / > < / a : l n T o > < a : l n T o > < a : p t   x = " 5 1 4 4 "   y = " 8 3 5 " / > < / a : l n T o > < a : l n T o > < a : p t   x = " 5 1 3 7 "   y = " 8 0 6 " / > < / a : l n T o > < a : l n T o > < a : p t   x = " 5 1 2 9 "   y = " 7 8 0 " / > < / a : l n T o > < a : l n T o > < a : p t   x = " 5 1 1 7 "   y = " 7 5 3 " / > < / a : l n T o > < a : l n T o > < a : p t   x = " 5 1 0 3 "   y = " 7 2 9 " / > < / a : l n T o > < a : l n T o > < a : p t   x = " 5 0 8 6 "   y = " 7 0 6 " / > < / a : l n T o > < a : l n T o > < a : p t   x = " 5 0 6 8 "   y = " 6 8 6 " / > < / a : l n T o > < a : l n T o > < a : p t   x = " 5 0 4 6 "   y = " 6 6 9 " / > < / a : l n T o > < a : l n T o > < a : p t   x = " 5 0 2 4 "   y = " 6 5 1 " / > < / a : l n T o > < a : l n T o > < a : p t   x = " 4 9 9 8 "   y = " 6 3 8 " / > < / a : l n T o > < a : l n T o > < a : p t   x = " 4 9 6 9 "   y = " 6 2 7 " / > < / a : l n T o > < a : l n T o > < a : p t   x = " 4 9 3 8 "   y = " 6 2 0 " / > < / a : l n T o > < a : l n T o > < a : p t   x = " 4 9 0 5 "   y = " 6 1 5 " / > < / a : l n T o > < a : l n T o > < a : p t   x = " 4 8 6 9 "   y = " 6 1 4 " / > < / a : l n T o > < a : l n T o > < a : p t   x = " 4 8 6 9 "   y = " 6 1 4 " / > < / a : l n T o > < a : c l o s e / > < a : m o v e T o > < a : p t   x = " 5 6 1 5 "   y = " 6 2 7 " / > < / a : m o v e T o > < a : l n T o > < a : p t   x = " 5 4 7 4 "   y = " 6 2 7 " / > < / a : l n T o > < a : l n T o > < a : p t   x = " 5 4 7 4 "   y = " 6 2 7 " / > < / a : l n T o > < a : l n T o > < a : p t   x = " 5 4 7 2 "   y = " 6 2 6 " / > < / a : l n T o > < a : l n T o > < a : p t   x = " 5 4 7 0 "   y = " 6 2 4 " / > < / a : l n T o > < a : l n T o > < a : p t   x = " 5 4 6 9 "   y = " 6 2 2 " / > < / a : l n T o > < a : l n T o > < a : p t   x = " 5 4 6 9 "   y = " 6 2 0 " / > < / a : l n T o > < a : l n T o > < a : p t   x = " 5 4 6 9 "   y = " 4 4 0 " / > < / a : l n T o > < a : l n T o > < a : p t   x = " 5 4 6 9 "   y = " 4 4 0 " / > < / a : l n T o > < a : l n T o > < a : p t   x = " 5 4 6 7 "   y = " 4 3 8 " / > < / a : l n T o > < a : l n T o > < a : p t   x = " 5 4 6 7 "   y = " 4 3 7 " / > < / a : l n T o > < a : l n T o > < a : p t   x = " 5 4 6 4 "   y = " 4 3 5 " / > < / a : l n T o > < a : l n T o > < a : p t   x = " 5 4 6 2 "   y = " 4 3 5 " / > < / a : l n T o > < a : l n T o > < a : p t   x = " 5 3 3 1 "   y = " 4 3 5 " / > < / a : l n T o > < a : l n T o > < a : p t   x = " 5 3 3 1 "   y = " 4 3 5 " / > < / a : l n T o > < a : l n T o > < a : p t   x = " 5 3 2 8 "   y = " 4 3 5 " / > < / a : l n T o > < a : l n T o > < a : p t   x = " 5 3 2 6 "   y = " 4 3 7 " / > < / a : l n T o > < a : l n T o > < a : p t   x = " 5 3 2 4 "   y = " 4 3 8 " / > < / a : l n T o > < a : l n T o > < a : p t   x = " 5 3 2 4 "   y = " 4 4 0 " / > < / a : l n T o > < a : l n T o > < a : p t   x = " 5 3 2 4 "   y = " 6 2 0 " / > < / a : l n T o > < a : l n T o > < a : p t   x = " 5 3 2 4 "   y = " 6 2 0 " / > < / a : l n T o > < a : l n T o > < a : p t   x = " 5 3 2 4 "   y = " 6 2 2 " / > < / a : l n T o > < a : l n T o > < a : p t   x = " 5 3 2 3 "   y = " 6 2 4 " / > < / a : l n T o > < a : l n T o > < a : p t   x = " 5 3 2 1 "   y = " 6 2 6 " / > < / a : l n T o > < a : l n T o > < a : p t   x = " 5 3 1 8 "   y = " 6 2 7 " / > < / a : l n T o > < a : l n T o > < a : p t   x = " 5 2 0 6 "   y = " 6 2 7 " / > < / a : l n T o > < a : l n T o > < a : p t   x = " 5 2 0 6 "   y = " 6 2 7 " / > < / a : l n T o > < a : l n T o > < a : p t   x = " 5 2 0 2 "   y = " 6 2 7 " / > < / a : l n T o > < a : l n T o > < a : p t   x = " 5 2 0 1 "   y = " 6 2 9 " / > < / a : l n T o > < a : l n T o > < a : p t   x = " 5 1 9 9 "   y = " 6 3 1 " / > < / a : l n T o > < a : l n T o > < a : p t   x = " 5 1 9 9 "   y = " 6 3 3 " / > < / a : l n T o > < a : l n T o > < a : p t   x = " 5 1 9 9 "   y = " 7 3 9 " / > < / a : l n T o > < a : l n T o > < a : p t   x = " 5 1 9 9 "   y = " 7 3 9 " / > < / a : l n T o > < a : l n T o > < a : p t   x = " 5 1 9 9 "   y = " 7 4 3 " / > < / a : l n T o > < a : l n T o > < a : p t   x = " 5 2 0 1 "   y = " 7 4 4 " / > < / a : l n T o > < a : l n T o > < a : p t   x = " 5 2 0 2 "   y = " 7 4 6 " / > < / a : l n T o > < a : l n T o > < a : p t   x = " 5 2 0 6 "   y = " 7 4 6 " / > < / a : l n T o > < a : l n T o > < a : p t   x = " 5 3 1 8 "   y = " 7 4 6 " / > < / a : l n T o > < a : l n T o > < a : p t   x = " 5 3 1 8 "   y = " 7 4 6 " / > < / a : l n T o > < a : l n T o > < a : p t   x = " 5 3 2 1 "   y = " 7 4 6 " / > < / a : l n T o > < a : l n T o > < a : p t   x = " 5 3 2 3 "   y = " 7 4 8 " / > < / a : l n T o > < a : l n T o > < a : p t   x = " 5 3 2 4 "   y = " 7 4 9 " / > < / a : l n T o > < a : l n T o > < a : p t   x = " 5 3 2 4 "   y = " 7 5 3 " / > < / a : l n T o > < a : l n T o > < a : p t   x = " 5 3 2 4 "   y = " 1 1 1 0 " / > < / a : l n T o > < a : l n T o > < a : p t   x = " 5 3 2 4 "   y = " 1 1 1 0 " / > < / a : l n T o > < a : l n T o > < a : p t   x = " 5 3 2 6 "   y = " 1 1 3 4 " / > < / a : l n T o > < a : l n T o > < a : p t   x = " 5 3 2 8 "   y = " 1 1 5 7 " / > < / a : l n T o > < a : l n T o > < a : p t   x = " 5 3 3 0 "   y = " 1 1 7 7 " / > < / a : l n T o > < a : l n T o > < a : p t   x = " 5 3 3 5 "   y = " 1 1 9 6 " / > < / a : l n T o > < a : l n T o > < a : p t   x = " 5 3 4 2 "   y = " 1 2 1 3 " / > < / a : l n T o > < a : l n T o > < a : p t   x = " 5 3 4 9 "   y = " 1 2 2 9 " / > < / a : l n T o > < a : l n T o > < a : p t   x = " 5 3 5 7 "   y = " 1 2 4 3 " / > < / a : l n T o > < a : l n T o > < a : p t   x = " 5 3 6 7 "   y = " 1 2 5 5 " / > < / a : l n T o > < a : l n T o > < a : p t   x = " 5 3 7 9 "   y = " 1 2 6 5 " / > < / a : l n T o > < a : l n T o > < a : p t   x = " 5 3 9 3 "   y = " 1 2 7 4 " / > < / a : l n T o > < a : l n T o > < a : p t   x = " 5 4 0 9 "   y = " 1 2 8 1 " / > < / a : l n T o > < a : l n T o > < a : p t   x = " 5 4 2 6 "   y = " 1 2 8 7 " / > < / a : l n T o > < a : l n T o > < a : p t   x = " 5 4 4 3 "   y = " 1 2 9 3 " / > < / a : l n T o > < a : l n T o > < a : p t   x = " 5 4 6 4 "   y = " 1 2 9 6 " / > < / a : l n T o > < a : l n T o > < a : p t   x = " 5 4 8 6 "   y = " 1 2 9 8 " / > < / a : l n T o > < a : l n T o > < a : p t   x = " 5 5 1 0 "   y = " 1 2 9 8 " / > < / a : l n T o > < a : l n T o > < a : p t   x = " 5 6 1 5 "   y = " 1 2 9 8 " / > < / a : l n T o > < a : l n T o > < a : p t   x = " 5 6 1 5 "   y = " 1 2 9 8 " / > < / a : l n T o > < a : l n T o > < a : p t   x = " 5 6 1 7 "   y = " 1 2 9 8 " / > < / a : l n T o > < a : l n T o > < a : p t   x = " 5 6 1 8 "   y = " 1 2 9 6 " / > < / a : l n T o > < a : l n T o > < a : p t   x = " 5 6 2 0 "   y = " 1 2 9 4 " / > < / a : l n T o > < a : l n T o > < a : p t   x = " 5 6 2 0 "   y = " 1 2 9 1 " / > < / a : l n T o > < a : l n T o > < a : p t   x = " 5 6 2 0 "   y = " 1 1 7 6 " / > < / a : l n T o > < a : l n T o > < a : p t   x = " 5 6 2 0 "   y = " 1 1 7 6 " / > < / a : l n T o > < a : l n T o > < a : p t   x = " 5 6 2 0 "   y = " 1 1 7 4 " / > < / a : l n T o > < a : l n T o > < a : p t   x = " 5 6 1 8 "   y = " 1 1 7 1 " / > < / a : l n T o > < a : l n T o > < a : p t   x = " 5 6 1 7 "   y = " 1 1 7 1 " / > < / a : l n T o > < a : l n T o > < a : p t   x = " 5 6 1 5 "   y = " 1 1 6 9 " / > < / a : l n T o > < a : l n T o > < a : p t   x = " 5 5 2 7 "   y = " 1 1 6 9 " / > < / a : l n T o > < a : l n T o > < a : p t   x = " 5 5 2 7 "   y = " 1 1 6 9 " / > < / a : l n T o > < a : l n T o > < a : p t   x = " 5 5 1 3 "   y = " 1 1 6 9 " / > < / a : l n T o > < a : l n T o > < a : p t   x = " 5 5 0 1 "   y = " 1 1 6 5 " / > < / a : l n T o > < a : l n T o > < a : p t   x = " 5 4 9 1 "   y = " 1 1 6 0 " / > < / a : l n T o > < a : l n T o > < a : p t   x = " 5 4 8 3 "   y = " 1 1 5 5 " / > < / a : l n T o > < a : l n T o > < a : p t   x = " 5 4 7 6 "   y = " 1 1 4 6 " / > < / a : l n T o > < a : l n T o > < a : p t   x = " 5 4 7 2 "   y = " 1 1 3 8 " / > < / a : l n T o > < a : l n T o > < a : p t   x = " 5 4 6 9 "   y = " 1 1 2 8 " / > < / a : l n T o > < a : l n T o > < a : p t   x = " 5 4 6 9 "   y = " 1 1 1 6 " / > < / a : l n T o > < a : l n T o > < a : p t   x = " 5 4 6 9 "   y = " 7 5 3 " / > < / a : l n T o > < a : l n T o > < a : p t   x = " 5 4 6 9 "   y = " 7 5 3 " / > < / a : l n T o > < a : l n T o > < a : p t   x = " 5 4 6 9 "   y = " 7 4 9 " / > < / a : l n T o > < a : l n T o > < a : p t   x = " 5 4 7 0 "   y = " 7 4 8 " / > < / a : l n T o > < a : l n T o > < a : p t   x = " 5 4 7 2 "   y = " 7 4 6 " / > < / a : l n T o > < a : l n T o > < a : p t   x = " 5 4 7 4 "   y = " 7 4 6 " / > < / a : l n T o > < a : l n T o > < a : p t   x = " 5 6 1 5 "   y = " 7 4 6 " / > < / a : l n T o > < a : l n T o > < a : p t   x = " 5 6 1 5 "   y = " 7 4 6 " / > < / a : l n T o > < a : l n T o > < a : p t   x = " 5 6 1 7 "   y = " 7 4 6 " / > < / a : l n T o > < a : l n T o > < a : p t   x = " 5 6 1 8 "   y = " 7 4 4 " / > < / a : l n T o > < a : l n T o > < a : p t   x = " 5 6 2 0 "   y = " 7 4 3 " / > < / a : l n T o > < a : l n T o > < a : p t   x = " 5 6 2 0 "   y = " 7 3 9 " / > < / a : l n T o > < a : l n T o > < a : p t   x = " 5 6 2 0 "   y = " 6 3 3 " / > < / a : l n T o > < a : l n T o > < a : p t   x = " 5 6 2 0 "   y = " 6 3 3 " / > < / a : l n T o > < a : l n T o > < a : p t   x = " 5 6 2 0 "   y = " 6 3 1 " / > < / a : l n T o > < a : l n T o > < a : p t   x = " 5 6 1 8 "   y = " 6 2 9 " / > < / a : l n T o > < a : l n T o > < a : p t   x = " 5 6 1 7 "   y = " 6 2 7 " / > < / a : l n T o > < a : l n T o > < a : p t   x = " 5 6 1 5 "   y = " 6 2 7 " / > < / a : l n T o > < a : l n T o > < a : p t   x = " 5 6 1 5 "   y = " 6 2 7 " / > < / a : l n T o > < a : c l o s e / > < a : m o v e T o > < a : p t   x = " 6 5 8 2 "   y = " 6 2 7 " / > < / a : m o v e T o > < a : l n T o > < a : p t   x = " 6 4 5 3 "   y = " 6 2 7 " / > < / a : l n T o > < a : l n T o > < a : p t   x = " 6 4 5 3 "   y = " 6 2 7 " / > < / a : l n T o > < a : l n T o > < a : p t   x = " 6 4 5 2 "   y = " 6 2 7 " / > < / a : l n T o > < a : l n T o > < a : p t   x = " 6 4 4 8 "   y = " 6 2 9 " / > < / a : l n T o > < a : l n T o > < a : p t   x = " 6 4 4 8 "   y = " 6 3 1 " / > < / a : l n T o > < a : l n T o > < a : p t   x = " 6 4 4 6 "   y = " 6 3 3 " / > < / a : l n T o > < a : l n T o > < a : p t   x = " 6 4 4 6 "   y = " 1 0 0 4 " / > < / a : l n T o > < a : l n T o > < a : p t   x = " 6 4 4 6 "   y = " 1 0 0 4 " / > < / a : l n T o > < a : l n T o > < a : p t   x = " 6 4 4 6 "   y = " 1 0 2 1 " / > < / a : l n T o > < a : l n T o > < a : p t   x = " 6 4 4 5 "   y = " 1 0 3 8 " / > < / a : l n T o > < a : l n T o > < a : p t   x = " 6 4 4 1 "   y = " 1 0 5 4 " / > < / a : l n T o > < a : l n T o > < a : p t   x = " 6 4 3 8 "   y = " 1 0 6 9 " / > < / a : l n T o > < a : l n T o > < a : p t   x = " 6 4 3 1 "   y = " 1 0 8 5 " / > < / a : l n T o > < a : l n T o > < a : p t   x = " 6 4 2 4 "   y = " 1 1 0 0 " / > < / a : l n T o > < a : l n T o > < a : p t   x = " 6 4 1 7 "   y = " 1 1 1 4 " / > < / a : l n T o > < a : l n T o > < a : p t   x = " 6 4 0 7 "   y = " 1 1 2 6 " / > < / a : l n T o > < a : l n T o > < a : p t   x = " 6 3 9 7 "   y = " 1 1 3 8 " / > < / a : l n T o > < a : l n T o > < a : p t   x = " 6 3 8 5 "   y = " 1 1 5 0 " / > < / a : l n T o > < a : l n T o > < a : p t   x = " 6 3 7 1 "   y = " 1 1 5 8 " / > < / a : l n T o > < a : l n T o > < a : p t   x = " 6 3 5 7 "   y = " 1 1 6 7 " / > < / a : l n T o > < a : l n T o > < a : p t   x = " 6 3 4 2 "   y = " 1 1 7 2 " / > < / a : l n T o > < a : l n T o > < a : p t   x = " 6 3 2 4 "   y = " 1 1 7 7 " / > < / a : l n T o > < a : l n T o > < a : p t   x = " 6 3 0 6 "   y = " 1 1 8 1 " / > < / a : l n T o > < a : l n T o > < a : p t   x = " 6 2 8 7 "   y = " 1 1 8 1 " / > < / a : l n T o > < a : l n T o > < a : p t   x = " 6 2 8 7 "   y = " 1 1 8 1 " / > < / a : l n T o > < a : l n T o > < a : p t   x = " 6 2 6 6 "   y = " 1 1 8 1 " / > < / a : l n T o > < a : l n T o > < a : p t   x = " 6 2 4 5 "   y = " 1 1 7 7 " / > < / a : l n T o > < a : l n T o > < a : p t   x = " 6 2 2 8 "   y = " 1 1 7 2 " / > < / a : l n T o > < a : l n T o > < a : p t   x = " 6 2 1 1 "   y = " 1 1 6 5 " / > < / a : l n T o > < a : l n T o > < a : p t   x = " 6 1 9 7 "   y = " 1 1 5 7 " / > < / a : l n T o > < a : l n T o > < a : p t   x = " 6 1 8 4 "   y = " 1 1 4 6 " / > < / a : l n T o > < a : l n T o > < a : p t   x = " 6 1 7 1 "   y = " 1 1 3 6 " / > < / a : l n T o > < a : l n T o > < a : p t   x = " 6 1 6 1 "   y = " 1 1 2 2 " / > < / a : l n T o > < a : l n T o > < a : p t   x = " 6 1 5 3 "   y = " 1 1 0 9 " / > < / a : l n T o > < a : l n T o > < a : p t   x = " 6 1 4 4 "   y = " 1 0 9 5 " / > < / a : l n T o > < a : l n T o > < a : p t   x = " 6 1 3 9 "   y = " 1 0 7 9 " / > < / a : l n T o > < a : l n T o > < a : p t   x = " 6 1 3 4 "   y = " 1 0 6 4 " / > < / a : l n T o > < a : l n T o > < a : p t   x = " 6 1 3 0 "   y = " 1 0 4 7 " / > < / a : l n T o > < a : l n T o > < a : p t   x = " 6 1 2 7 "   y = " 1 0 3 1 " / > < / a : l n T o > < a : l n T o > < a : p t   x = " 6 1 2 5 "   y = " 1 0 1 4 " / > < / a : l n T o > < a : l n T o > < a : p t   x = " 6 1 2 5 "   y = " 9 9 7 " / > < / a : l n T o > < a : l n T o > < a : p t   x = " 6 1 2 5 "   y = " 6 3 3 " / > < / a : l n T o > < a : l n T o > < a : p t   x = " 6 1 2 5 "   y = " 6 3 3 " / > < / a : l n T o > < a : l n T o > < a : p t   x = " 6 1 2 3 "   y = " 6 3 1 " / > < / a : l n T o > < a : l n T o > < a : p t   x = " 6 1 2 3 "   y = " 6 2 9 " / > < / a : l n T o > < a : l n T o > < a : p t   x = " 6 1 2 0 "   y = " 6 2 7 " / > < / a : l n T o > < a : l n T o > < a : p t   x = " 6 1 1 8 "   y = " 6 2 7 " / > < / a : l n T o > < a : l n T o > < a : p t   x = " 5 9 8 8 "   y = " 6 2 7 " / > < / a : l n T o > < a : l n T o > < a : p t   x = " 5 9 8 8 "   y = " 6 2 7 " / > < / a : l n T o > < a : l n T o > < a : p t   x = " 5 9 8 6 "   y = " 6 2 7 " / > < / a : l n T o > < a : l n T o > < a : p t   x = " 5 9 8 2 "   y = " 6 2 9 " / > < / a : l n T o > < a : l n T o > < a : p t   x = " 5 9 8 2 "   y = " 6 3 1 " / > < / a : l n T o > < a : l n T o > < a : p t   x = " 5 9 8 1 "   y = " 6 3 3 " / > < / a : l n T o > < a : l n T o > < a : p t   x = " 5 9 8 1 "   y = " 9 9 7 " / > < / a : l n T o > < a : l n T o > < a : p t   x = " 5 9 8 1 "   y = " 9 9 7 " / > < / a : l n T o > < a : l n T o > < a : p t   x = " 5 9 8 2 "   y = " 1 0 2 8 " / > < / a : l n T o > < a : l n T o > < a : p t   x = " 5 9 8 6 "   y = " 1 0 5 9 " / > < / a : l n T o > < a : l n T o > < a : p t   x = " 5 9 9 1 "   y = " 1 0 8 8 " / > < / a : l n T o > < a : l n T o > < a : p t   x = " 5 9 9 8 "   y = " 1 1 1 7 " / > < / a : l n T o > < a : l n T o > < a : p t   x = " 6 0 0 7 "   y = " 1 1 4 5 " / > < / a : l n T o > < a : l n T o > < a : p t   x = " 6 0 1 9 "   y = " 1 1 7 1 " / > < / a : l n T o > < a : l n T o > < a : p t   x = " 6 0 3 2 "   y = " 1 1 9 5 " / > < / a : l n T o > < a : l n T o > < a : p t   x = " 6 0 5 0 "   y = " 1 2 1 7 " / > < / a : l n T o > < a : l n T o > < a : p t   x = " 6 0 6 7 "   y = " 1 2 3 8 " / > < / a : l n T o > < a : l n T o > < a : p t   x = " 6 0 8 9 "   y = " 1 2 5 6 " / > < / a : l n T o > < a : l n T o > < a : p t   x = " 6 1 1 1 "   y = " 1 2 7 2 " / > < / a : l n T o > < a : l n T o > < a : p t   x = " 6 1 3 7 "   y = " 1 2 8 6 " / > < / a : l n T o > < a : l n T o > < a : p t   x = " 6 1 6 6 "   y = " 1 2 9 6 " / > < / a : l n T o > < a : l n T o > < a : p t   x = " 6 1 9 7 "   y = " 1 3 0 5 " / > < / a : l n T o > < a : l n T o > < a : p t   x = " 6 2 3 0 "   y = " 1 3 1 0 " / > < / a : l n T o > < a : l n T o > < a : p t   x = " 6 2 6 6 "   y = " 1 3 1 1 " / > < / a : l n T o > < a : l n T o > < a : p t   x = " 6 2 6 6 "   y = " 1 3 1 1 " / > < / a : l n T o > < a : l n T o > < a : p t   x = " 6 2 9 3 "   y = " 1 3 1 0 " / > < / a : l n T o > < a : l n T o > < a : p t   x = " 6 3 1 9 "   y = " 1 3 0 5 " / > < / a : l n T o > < a : l n T o > < a : p t   x = " 6 3 4 3 "   y = " 1 2 9 8 " / > < / a : l n T o > < a : l n T o > < a : p t   x = " 6 3 6 6 "   y = " 1 2 8 9 " / > < / a : l n T o > < a : l n T o > < a : p t   x = " 6 3 8 8 "   y = " 1 2 7 9 " / > < / a : l n T o > < a : l n T o > < a : p t   x = " 6 4 0 5 "   y = " 1 2 6 5 " / > < / a : l n T o > < a : l n T o > < a : p t   x = " 6 4 2 1 "   y = " 1 2 5 3 " / > < / a : l n T o > < a : l n T o > < a : p t   x = " 6 4 3 3 "   y = " 1 2 3 9 " / > < / a : l n T o > < a : l n T o > < a : p t   x = " 6 4 3 3 "   y = " 1 2 3 9 " / > < / a : l n T o > < a : l n T o > < a : p t   x = " 6 4 3 6 "   y = " 1 2 3 8 " / > < / a : l n T o > < a : l n T o > < a : p t   x = " 6 4 4 0 "   y = " 1 2 3 6 " / > < / a : l n T o > < a : l n T o > < a : p t   x = " 6 4 4 5 "   y = " 1 2 3 8 " / > < / a : l n T o > < a : l n T o > < a : p t   x = " 6 4 4 6 "   y = " 1 2 4 1 " / > < / a : l n T o > < a : l n T o > < a : p t   x = " 6 4 6 0 "   y = " 1 2 9 1 " / > < / a : l n T o > < a : l n T o > < a : p t   x = " 6 4 6 0 "   y = " 1 2 9 1 " / > < / a : l n T o > < a : l n T o > < a : p t   x = " 6 4 6 4 "   y = " 1 2 9 6 " / > < / a : l n T o > < a : l n T o > < a : p t   x = " 6 4 6 5 "   y = " 1 2 9 8 " / > < / a : l n T o > < a : l n T o > < a : p t   x = " 6 4 6 9 "   y = " 1 2 9 8 " / > < / a : l n T o > < a : l n T o > < a : p t   x = " 6 5 8 2 "   y = " 1 2 9 8 " / > < / a : l n T o > < a : l n T o > < a : p t   x = " 6 5 8 2 "   y = " 1 2 9 8 " / > < / a : l n T o > < a : l n T o > < a : p t   x = " 6 5 8 6 "   y = " 1 2 9 8 " / > < / a : l n T o > < a : l n T o > < a : p t   x = " 6 5 8 7 "   y = " 1 2 9 6 " / > < / a : l n T o > < a : l n T o > < a : p t   x = " 6 5 8 9 "   y = " 1 2 9 4 " / > < / a : l n T o > < a : l n T o > < a : p t   x = " 6 5 8 9 "   y = " 1 2 9 1 " / > < / a : l n T o > < a : l n T o > < a : p t   x = " 6 5 8 9 "   y = " 6 3 3 " / > < / a : l n T o > < a : l n T o > < a : p t   x = " 6 5 8 9 "   y = " 6 3 3 " / > < / a : l n T o > < a : l n T o > < a : p t   x = " 6 5 8 9 "   y = " 6 3 1 " / > < / a : l n T o > < a : l n T o > < a : p t   x = " 6 5 8 7 "   y = " 6 2 9 " / > < / a : l n T o > < a : l n T o > < a : p t   x = " 6 5 8 6 "   y = " 6 2 7 " / > < / a : l n T o > < a : l n T o > < a : p t   x = " 6 5 8 2 "   y = " 6 2 7 " / > < / a : l n T o > < a : l n T o > < a : p t   x = " 6 5 8 2 "   y = " 6 2 7 " / > < / a : l n T o > < a : c l o s e / > < a : m o v e T o > < a : p t   x = " 7 4 1 7 "   y = " 6 1 4 " / > < / a : m o v e T o > < a : l n T o > < a : p t   x = " 7 4 1 7 "   y = " 6 1 4 " / > < / a : l n T o > < a : l n T o > < a : p t   x = " 7 3 9 0 "   y = " 6 1 5 " / > < / a : l n T o > < a : l n T o > < a : p t   x = " 7 3 6 2 "   y = " 6 1 9 " / > < / a : l n T o > < a : l n T o > < a : p t   x = " 7 3 3 6 "   y = " 6 2 6 " / > < / a : l n T o > < a : l n T o > < a : p t   x = " 7 3 1 2 "   y = " 6 3 6 " / > < / a : l n T o > < a : l n T o > < a : p t   x = " 7 2 8 8 "   y = " 6 4 6 " / > < / a : l n T o > < a : l n T o > < a : p t   x = " 7 2 6 6 "   y = " 6 6 0 " / > < / a : l n T o > < a : l n T o > < a : p t   x = " 7 2 4 7 "   y = " 6 7 6 " / > < / a : l n T o > < a : l n T o > < a : p t   x = " 7 2 2 8 "   y = " 6 9 3 " / > < / a : l n T o > < a : l n T o > < a : p t   x = " 7 2 2 8 "   y = " 6 9 3 " / > < / a : l n T o > < a : l n T o > < a : p t   x = " 7 2 2 5 "   y = " 6 9 6 " / > < / a : l n T o > < a : l n T o > < a : p t   x = " 7 2 2 1 "   y = " 6 9 6 " / > < / a : l n T o > < a : l n T o > < a : p t   x = " 7 2 1 8 "   y = " 6 9 4 " / > < / a : l n T o > < a : l n T o > < a : p t   x = " 7 2 1 4 "   y = " 6 9 3 " / > < / a : l n T o > < a : l n T o > < a : p t   x = " 7 2 1 4 "   y = " 6 9 3 " / > < / a : l n T o > < a : l n T o > < a : p t   x = " 7 1 9 7 "   y = " 6 7 4 " / > < / a : l n T o > < a : l n T o > < a : p t   x = " 7 1 7 8 "   y = " 6 5 8 " / > < / a : l n T o > < a : l n T o > < a : p t   x = " 7 1 5 9 "   y = " 6 4 5 " / > < / a : l n T o > < a : l n T o > < a : p t   x = " 7 1 3 9 "   y = " 6 3 3 " / > < / a : l n T o > < a : l n T o > < a : p t   x = " 7 1 1 5 "   y = " 6 2 4 " / > < / a : l n T o > < a : l n T o > < a : p t   x = " 7 0 9 1 "   y = " 6 1 9 " / > < / a : l n T o > < a : l n T o > < a : p t   x = " 7 0 6 3 "   y = " 6 1 5 " / > < / a : l n T o > < a : l n T o > < a : p t   x = " 7 0 3 4 "   y = " 6 1 4 " / > < / a : l n T o > < a : l n T o > < a : p t   x = " 7 0 3 4 "   y = " 6 1 4 " / > < / a : l n T o > < a : l n T o > < a : p t   x = " 7 0 1 0 "   y = " 6 1 5 " / > < / a : l n T o > < a : l n T o > < a : p t   x = " 6 9 8 6 "   y = " 6 1 9 " / > < / a : l n T o > < a : l n T o > < a : p t   x = " 6 9 6 2 "   y = " 6 2 7 " / > < / a : l n T o > < a : l n T o > < a : p t   x = " 6 9 4 1 "   y = " 6 3 6 " / > < / a : l n T o > < a : l n T o > < a : p t   x = " 6 9 2 1 "   y = " 6 4 6 " / > < / a : l n T o > < a : l n T o > < a : p t   x = " 6 9 0 2 "   y = " 6 5 8 " / > < / a : l n T o > < a : l n T o > < a : p t   x = " 6 8 8 6 "   y = " 6 7 2 " / > < / a : l n T o > < a : l n T o > < a : p t   x = " 6 8 7 4 "   y = " 6 8 4 " / > < / a : l n T o > < a : l n T o > < a : p t   x = " 6 8 7 4 "   y = " 6 8 4 " / > < / a : l n T o > < a : l n T o > < a : p t   x = " 6 8 7 1 "   y = " 6 8 8 " / > < / a : l n T o > < a : l n T o > < a : p t   x = " 6 8 6 6 "   y = " 6 8 9 " / > < / a : l n T o > < a : l n T o > < a : p t   x = " 6 8 6 2 "   y = " 6 8 8 " / > < / a : l n T o > < a : l n T o > < a : p t   x = " 6 8 5 9 "   y = " 6 8 4 " / > < / a : l n T o > < a : l n T o > < a : p t   x = " 6 8 4 7 "   y = " 6 3 4 " / > < / a : l n T o > < a : l n T o > < a : p t   x = " 6 8 4 7 "   y = " 6 3 4 " / > < / a : l n T o > < a : l n T o > < a : p t   x = " 6 8 4 5 "   y = " 6 3 1 " / > < / a : l n T o > < a : l n T o > < a : p t   x = " 6 8 4 3 "   y = " 6 2 9 " / > < / a : l n T o > < a : l n T o > < a : p t   x = " 6 8 4 0 "   y = " 6 2 7 " / > < / a : l n T o > < a : l n T o > < a : p t   x = " 6 8 3 6 "   y = " 6 2 7 " / > < / a : l n T o > < a : l n T o > < a : p t   x = " 6 7 2 5 "   y = " 6 2 7 " / > < / a : l n T o > < a : l n T o > < a : p t   x = " 6 7 2 5 "   y = " 6 2 7 " / > < / a : l n T o > < a : l n T o > < a : p t   x = " 6 7 2 1 "   y = " 6 2 7 " / > < / a : l n T o > < a : l n T o > < a : p t   x = " 6 7 2 0 "   y = " 6 2 9 " / > < / a : l n T o > < a : l n T o > < a : p t   x = " 6 7 1 8 "   y = " 6 3 1 " / > < / a : l n T o > < a : l n T o > < a : p t   x = " 6 7 1 8 "   y = " 6 3 3 " / > < / a : l n T o > < a : l n T o > < a : p t   x = " 6 7 1 8 "   y = " 1 2 9 1 " / > < / a : l n T o > < a : l n T o > < a : p t   x = " 6 7 1 8 "   y = " 1 2 9 1 " / > < / a : l n T o > < a : l n T o > < a : p t   x = " 6 7 1 8 "   y = " 1 2 9 4 " / > < / a : l n T o > < a : l n T o > < a : p t   x = " 6 7 2 0 "   y = " 1 2 9 6 " / > < / a : l n T o > < a : l n T o > < a : p t   x = " 6 7 2 1 "   y = " 1 2 9 8 " / > < / a : l n T o > < a : l n T o > < a : p t   x = " 6 7 2 5 "   y = " 1 2 9 8 " / > < / a : l n T o > < a : l n T o > < a : p t   x = " 6 8 5 4 "   y = " 1 2 9 8 " / > < / a : l n T o > < a : l n T o > < a : p t   x = " 6 8 5 4 "   y = " 1 2 9 8 " / > < / a : l n T o > < a : l n T o > < a : p t   x = " 6 8 5 5 "   y = " 1 2 9 8 " / > < / a : l n T o > < a : l n T o > < a : p t   x = " 6 8 5 7 "   y = " 1 2 9 6 " / > < / a : l n T o > < a : l n T o > < a : p t   x = " 6 8 5 9 "   y = " 1 2 9 4 " / > < / a : l n T o > < a : l n T o > < a : p t   x = " 6 8 5 9 "   y = " 1 2 9 1 " / > < / a : l n T o > < a : l n T o > < a : p t   x = " 6 8 5 9 "   y = " 9 2 5 " / > < / a : l n T o > < a : l n T o > < a : p t   x = " 6 8 5 9 "   y = " 9 2 5 " / > < / a : l n T o > < a : l n T o > < a : p t   x = " 6 8 6 0 "   y = " 8 8 9 " / > < / a : l n T o > < a : l n T o > < a : p t   x = " 6 8 6 4 "   y = " 8 7 1 " / > < / a : l n T o > < a : l n T o > < a : p t   x = " 6 8 6 6 "   y = " 8 5 6 " / > < / a : l n T o > < a : l n T o > < a : p t   x = " 6 8 7 1 "   y = " 8 3 9 " / > < / a : l n T o > < a : l n T o > < a : p t   x = " 6 8 7 6 "   y = " 8 2 5 " / > < / a : l n T o > < a : l n T o > < a : p t   x = " 6 8 8 1 "   y = " 8 1 0 " / > < / a : l n T o > < a : l n T o > < a : p t   x = " 6 8 8 8 "   y = " 7 9 8 " / > < / a : l n T o > < a : l n T o > < a : p t   x = " 6 8 9 7 "   y = " 7 8 6 " / > < / a : l n T o > < a : l n T o > < a : p t   x = " 6 9 0 7 "   y = " 7 7 5 " / > < / a : l n T o > < a : l n T o > < a : p t   x = " 6 9 1 7 "   y = " 7 6 5 " / > < / a : l n T o > < a : l n T o > < a : p t   x = " 6 9 2 9 "   y = " 7 5 8 " / > < / a : l n T o > < a : l n T o > < a : p t   x = " 6 9 4 3 "   y = " 7 5 1 " / > < / a : l n T o > < a : l n T o > < a : p t   x = " 6 9 5 8 "   y = " 7 4 8 " / > < / a : l n T o > < a : l n T o > < a : p t   x = " 6 9 7 6 "   y = " 7 4 4 " / > < / a : l n T o > < a : l n T o > < a : p t   x = " 6 9 9 3 "   y = " 7 4 3 " / > < / a : l n T o > < a : l n T o > < a : p t   x = " 6 9 9 3 "   y = " 7 4 3 " / > < / a : l n T o > < a : l n T o > < a : p t   x = " 7 0 1 3 "   y = " 7 4 4 " / > < / a : l n T o > < a : l n T o > < a : p t   x = " 7 0 3 1 "   y = " 7 4 8 " / > < / a : l n T o > < a : l n T o > < a : p t   x = " 7 0 4 6 "   y = " 7 5 3 " / > < / a : l n T o > < a : l n T o > < a : p t   x = " 7 0 6 0 "   y = " 7 5 8 " / > < / a : l n T o > < a : l n T o > < a : p t   x = " 7 0 7 4 "   y = " 7 6 7 " / > < / a : l n T o > < a : l n T o > < a : p t   x = " 7 0 8 4 "   y = " 7 7 7 " / > < / a : l n T o > < a : l n T o > < a : p t   x = " 7 0 9 2 "   y = " 7 8 7 " / > < / a : l n T o > < a : l n T o > < a : p t   x = " 7 1 0 1 "   y = " 7 9 9 " / > < / a : l n T o > < a : l n T o > < a : p t   x = " 7 1 0 8 "   y = " 8 1 3 " / > < / a : l n T o > < a : l n T o > < a : p t   x = " 7 1 1 3 "   y = " 8 2 7 " / > < / a : l n T o > < a : l n T o > < a : p t   x = " 7 1 1 8 "   y = " 8 4 2 " / > < / a : l n T o > < a : l n T o > < a : p t   x = " 7 1 2 2 "   y = " 8 5 8 " / > < / a : l n T o > < a : l n T o > < a : p t   x = " 7 1 2 7 "   y = " 8 9 0 " / > < / a : l n T o > < a : l n T o > < a : p t   x = " 7 1 2 7 "   y = " 9 2 5 " / > < / a : l n T o > < a : l n T o > < a : p t   x = " 7 1 2 7 "   y = " 1 2 9 1 " / > < / a : l n T o > < a : l n T o > < a : p t   x = " 7 1 2 7 "   y = " 1 2 9 1 " / > < / a : l n T o > < a : l n T o > < a : p t   x = " 7 1 2 8 "   y = " 1 2 9 4 " / > < / a : l n T o > < a : l n T o > < a : p t   x = " 7 1 2 8 "   y = " 1 2 9 6 " / > < / a : l n T o > < a : l n T o > < a : p t   x = " 7 1 3 0 "   y = " 1 2 9 8 " / > < / a : l n T o > < a : l n T o > < a : p t   x = " 7 1 3 4 "   y = " 1 2 9 8 " / > < / a : l n T o > < a : l n T o > < a : p t   x = " 7 2 6 4 "   y = " 1 2 9 8 " / > < / a : l n T o > < a : l n T o > < a : p t   x = " 7 2 6 4 "   y = " 1 2 9 8 " / > < / a : l n T o > < a : l n T o > < a : p t   x = " 7 2 6 8 "   y = " 1 2 9 6 " / > < / a : l n T o > < a : l n T o > < a : p t   x = " 7 2 6 9 "   y = " 1 2 9 4 " / > < / a : l n T o > < a : l n T o > < a : p t   x = " 7 2 7 1 "   y = " 1 2 9 1 " / > < / a : l n T o > < a : l n T o > < a : p t   x = " 7 2 7 1 "   y = " 9 2 5 " / > < / a : l n T o > < a : l n T o > < a : p t   x = " 7 2 7 1 "   y = " 9 2 5 " / > < / a : l n T o > < a : l n T o > < a : p t   x = " 7 2 7 3 "   y = " 8 8 9 " / > < / a : l n T o > < a : l n T o > < a : p t   x = " 7 2 7 6 "   y = " 8 5 6 " / > < / a : l n T o > < a : l n T o > < a : p t   x = " 7 2 8 0 "   y = " 8 3 9 " / > < / a : l n T o > < a : l n T o > < a : p t   x = " 7 2 8 5 "   y = " 8 2 5 " / > < / a : l n T o > < a : l n T o > < a : p t   x = " 7 2 9 0 "   y = " 8 1 0 " / > < / a : l n T o > < a : l n T o > < a : p t   x = " 7 2 9 7 "   y = " 7 9 8 " / > < / a : l n T o > < a : l n T o > < a : p t   x = " 7 3 0 5 "   y = " 7 8 6 " / > < / a : l n T o > < a : l n T o > < a : p t   x = " 7 3 1 4 "   y = " 7 7 5 " / > < / a : l n T o > < a : l n T o > < a : p t   x = " 7 3 2 4 "   y = " 7 6 5 " / > < / a : l n T o > < a : l n T o > < a : p t   x = " 7 3 3 8 "   y = " 7 5 8 " / > < / a : l n T o > < a : l n T o > < a : p t   x = " 7 3 5 2 "   y = " 7 5 1 " / > < / a : l n T o > < a : l n T o > < a : p t   x = " 7 3 6 7 "   y = " 7 4 8 " / > < / a : l n T o > < a : l n T o > < a : p t   x = " 7 3 8 4 "   y = " 7 4 4 " / > < / a : l n T o > < a : l n T o > < a : p t   x = " 7 4 0 3 "   y = " 7 4 3 " / > < / a : l n T o > < a : l n T o > < a : p t   x = " 7 4 0 3 "   y = " 7 4 3 " / > < / a : l n T o > < a : l n T o > < a : p t   x = " 7 4 2 4 "   y = " 7 4 4 " / > < / a : l n T o > < a : l n T o > < a : p t   x = " 7 4 4 1 "   y = " 7 4 8 " / > < / a : l n T o > < a : l n T o > < a : p t   x = " 7 4 5 7 "   y = " 7 5 3 " / > < / a : l n T o > < a : l n T o > < a : p t   x = " 7 4 7 2 "   y = " 7 6 0 " / > < / a : l n T o > < a : l n T o > < a : p t   x = " 7 4 8 4 "   y = " 7 6 7 " / > < / a : l n T o > < a : l n T o > < a : p t   x = " 7 4 9 4 "   y = " 7 7 7 " / > < / a : l n T o > < a : l n T o > < a : p t   x = " 7 5 0 5 "   y = " 7 8 9 " / > < / a : l n T o > < a : l n T o > < a : p t   x = " 7 5 1 3 "   y = " 8 0 1 " / > < / a : l n T o > < a : l n T o > < a : p t   x = " 7 5 2 0 "   y = " 8 1 3 " / > < / a : l n T o > < a : l n T o > < a : p t   x = " 7 5 2 5 "   y = " 8 2 8 " / > < / a : l n T o > < a : l n T o > < a : p t   x = " 7 5 3 1 "   y = " 8 4 2 " / > < / a : l n T o > < a : l n T o > < a : p t   x = " 7 5 3 4 "   y = " 8 5 9 " / > < / a : l n T o > < a : l n T o > < a : p t   x = " 7 5 3 7 "   y = " 8 9 2 " / > < / a : l n T o > < a : l n T o > < a : p t   x = " 7 5 3 9 "   y = " 9 2 5 " / > < / a : l n T o > < a : l n T o > < a : p t   x = " 7 5 3 9 "   y = " 1 2 9 1 " / > < / a : l n T o > < a : l n T o > < a : p t   x = " 7 5 3 9 "   y = " 1 2 9 1 " / > < / a : l n T o > < a : l n T o > < a : p t   x = " 7 5 3 9 "   y = " 1 2 9 4 " / > < / a : l n T o > < a : l n T o > < a : p t   x = " 7 5 4 1 "   y = " 1 2 9 6 " / > < / a : l n T o > < a : l n T o > < a : p t   x = " 7 5 4 3 "   y = " 1 2 9 8 " / > < / a : l n T o > < a : l n T o > < a : p t   x = " 7 5 4 6 "   y = " 1 2 9 8 " / > < / a : l n T o > < a : l n T o > < a : p t   x = " 7 6 7 3 "   y = " 1 2 9 8 " / > < / a : l n T o > < a : l n T o > < a : p t   x = " 7 6 7 3 "   y = " 1 2 9 8 " / > < / a : l n T o > < a : l n T o > < a : p t   x = " 7 6 7 7 "   y = " 1 2 9 8 " / > < / a : l n T o > < a : l n T o > < a : p t   x = " 7 6 7 8 "   y = " 1 2 9 6 " / > < / a : l n T o > < a : l n T o > < a : p t   x = " 7 6 8 0 "   y = " 1 2 9 4 " / > < / a : l n T o > < a : l n T o > < a : p t   x = " 7 6 8 0 "   y = " 1 2 9 1 " / > < / a : l n T o > < a : l n T o > < a : p t   x = " 7 6 8 0 "   y = " 9 2 1 " / > < / a : l n T o > < a : l n T o > < a : p t   x = " 7 6 8 0 "   y = " 9 2 1 " / > < / a : l n T o > < a : l n T o > < a : p t   x = " 7 6 8 0 "   y = " 8 8 3 " / > < / a : l n T o > < a : l n T o > < a : p t   x = " 7 6 7 7 "   y = " 8 4 9 " / > < / a : l n T o > < a : l n T o > < a : p t   x = " 7 6 7 1 "   y = " 8 1 8 " / > < / a : l n T o > < a : l n T o > < a : p t   x = " 7 6 6 3 "   y = " 7 8 7 " / > < / a : l n T o > < a : l n T o > < a : p t   x = " 7 6 5 4 "   y = " 7 6 0 " / > < / a : l n T o > < a : l n T o > < a : p t   x = " 7 6 4 2 "   y = " 7 3 4 " / > < / a : l n T o > < a : l n T o > < a : p t   x = " 7 6 2 8 "   y = " 7 1 2 " / > < / a : l n T o > < a : l n T o > < a : p t   x = " 7 6 1 3 "   y = " 6 9 1 " / > < / a : l n T o > < a : l n T o > < a : p t   x = " 7 5 9 4 "   y = " 6 7 2 " / > < / a : l n T o > < a : l n T o > < a : p t   x = " 7 5 7 5 "   y = " 6 5 7 " / > < / a : l n T o > < a : l n T o > < a : p t   x = " 7 5 5 3 "   y = " 6 4 5 " / > < / a : l n T o > < a : l n T o > < a : p t   x = " 7 5 2 9 "   y = " 6 3 3 " / > < / a : l n T o > < a : l n T o > < a : p t   x = " 7 5 0 5 "   y = " 6 2 4 " / > < / a : l n T o > < a : l n T o > < a : p t   x = " 7 4 7 7 "   y = " 6 1 9 " / > < / a : l n T o > < a : l n T o > < a : p t   x = " 7 4 4 8 "   y = " 6 1 4 " / > < / a : l n T o > < a : l n T o > < a : p t   x = " 7 4 1 7 "   y = " 6 1 4 " / > < / a : l n T o > < a : l n T o > < a : p t   x = " 7 4 1 7 "   y = " 6 1 4 " / > < / a : l n T o > < a : c l o s e / > < a : m o v e T o > < a : p t   x = " 5 8 6 7 "   y = " 6 2 7 " / > < / a : m o v e T o > < a : l n T o > < a : p t   x = " 5 7 3 9 "   y = " 6 2 7 " / > < / a : l n T o > < a : l n T o > < a : p t   x = " 5 7 3 9 "   y = " 6 2 7 " / > < / a : l n T o > < a : l n T o > < a : p t   x = " 5 7 3 5 "   y = " 6 2 7 " / > < / a : l n T o > < a : l n T o > < a : p t   x = " 5 7 3 3 "   y = " 6 2 9 " / > < / a : l n T o > < a : l n T o > < a : p t   x = " 5 7 3 2 "   y = " 6 3 1 " / > < / a : l n T o > < a : l n T o > < a : p t   x = " 5 7 3 2 "   y = " 6 3 3 " / > < / a : l n T o > < a : l n T o > < a : p t   x = " 5 7 3 2 "   y = " 1 2 9 1 " / > < / a : l n T o > < a : l n T o > < a : p t   x = " 5 7 3 2 "   y = " 1 2 9 1 " / > < / a : l n T o > < a : l n T o > < a : p t   x = " 5 7 3 2 "   y = " 1 2 9 4 " / > < / a : l n T o > < a : l n T o > < a : p t   x = " 5 7 3 3 "   y = " 1 2 9 6 " / > < / a : l n T o > < a : l n T o > < a : p t   x = " 5 7 3 5 "   y = " 1 2 9 8 " / > < / a : l n T o > < a : l n T o > < a : p t   x = " 5 7 3 9 "   y = " 1 2 9 8 " / > < / a : l n T o > < a : l n T o > < a : p t   x = " 5 8 6 7 "   y = " 1 2 9 8 " / > < / a : l n T o > < a : l n T o > < a : p t   x = " 5 8 6 7 "   y = " 1 2 9 8 " / > < / a : l n T o > < a : l n T o > < a : p t   x = " 5 8 7 1 "   y = " 1 2 9 8 " / > < / a : l n T o > < a : l n T o > < a : p t   x = " 5 8 7 3 "   y = " 1 2 9 6 " / > < / a : l n T o > < a : l n T o > < a : p t   x = " 5 8 7 4 "   y = " 1 2 9 4 " / > < / a : l n T o > < a : l n T o > < a : p t   x = " 5 8 7 4 "   y = " 1 2 9 1 " / > < / a : l n T o > < a : l n T o > < a : p t   x = " 5 8 7 4 "   y = " 6 3 3 " / > < / a : l n T o > < a : l n T o > < a : p t   x = " 5 8 7 4 "   y = " 6 3 3 " / > < / a : l n T o > < a : l n T o > < a : p t   x = " 5 8 7 4 "   y = " 6 3 1 " / > < / a : l n T o > < a : l n T o > < a : p t   x = " 5 8 7 3 "   y = " 6 2 9 " / > < / a : l n T o > < a : l n T o > < a : p t   x = " 5 8 7 1 "   y = " 6 2 7 " / > < / a : l n T o > < a : l n T o > < a : p t   x = " 5 8 6 7 "   y = " 6 2 7 " / > < / a : l n T o > < a : l n T o > < a : p t   x = " 5 8 6 7 "   y = " 6 2 7 " / > < / a : l n T o > < a : c l o s e / > < a : m o v e T o > < a : p t   x = " 5 8 0 4 "   y = " 3 6 8 " / > < / a : m o v e T o > < a : l n T o > < a : p t   x = " 5 8 0 4 "   y = " 3 6 8 " / > < / a : l n T o > < a : l n T o > < a : p t   x = " 5 7 8 5 "   y = " 3 7 0 " / > < / a : l n T o > < a : l n T o > < a : p t   x = " 5 7 6 9 "   y = " 3 7 5 " / > < / a : l n T o > < a : l n T o > < a : p t   x = " 5 7 5 4 "   y = " 3 8 2 " / > < / a : l n T o > < a : l n T o > < a : p t   x = " 5 7 4 2 "   y = " 3 9 2 " / > < / a : l n T o > < a : l n T o > < a : p t   x = " 5 7 3 2 "   y = " 4 0 6 " / > < / a : l n T o > < a : l n T o > < a : p t   x = " 5 7 2 3 "   y = " 4 1 9 " / > < / a : l n T o > < a : l n T o > < a : p t   x = " 5 7 1 8 "   y = " 4 3 7 " / > < / a : l n T o > < a : l n T o > < a : p t   x = " 5 7 1 6 "   y = " 4 5 4 " / > < / a : l n T o > < a : l n T o > < a : p t   x = " 5 7 1 6 "   y = " 4 5 4 " / > < / a : l n T o > < a : l n T o > < a : p t   x = " 5 7 1 8 "   y = " 4 7 1 " / > < / a : l n T o > < a : l n T o > < a : p t   x = " 5 7 2 3 "   y = " 4 8 6 " / > < / a : l n T o > < a : l n T o > < a : p t   x = " 5 7 3 2 "   y = " 5 0 2 " / > < / a : l n T o > < a : l n T o > < a : p t   x = " 5 7 4 2 "   y = " 5 1 4 " / > < / a : l n T o > < a : l n T o > < a : p t   x = " 5 7 5 4 "   y = " 5 2 4 " / > < / a : l n T o > < a : l n T o > < a : p t   x = " 5 7 6 9 "   y = " 5 3 3 " / > < / a : l n T o > < a : l n T o > < a : p t   x = " 5 7 8 5 "   y = " 5 3 8 " / > < / a : l n T o > < a : l n T o > < a : p t   x = " 5 8 0 4 "   y = " 5 4 0 " / > < / a : l n T o > < a : l n T o > < a : p t   x = " 5 8 0 4 "   y = " 5 4 0 " / > < / a : l n T o > < a : l n T o > < a : p t   x = " 5 8 2 1 "   y = " 5 3 8 " / > < / a : l n T o > < a : l n T o > < a : p t   x = " 5 8 3 6 "   y = " 5 3 3 " / > < / a : l n T o > < a : l n T o > < a : p t   x = " 5 8 5 2 "   y = " 5 2 4 " / > < / a : l n T o > < a : l n T o > < a : p t   x = " 5 8 6 4 "   y = " 5 1 4 " / > < / a : l n T o > < a : l n T o > < a : p t   x = " 5 8 7 4 "   y = " 5 0 2 " / > < / a : l n T o > < a : l n T o > < a : p t   x = " 5 8 8 3 "   y = " 4 8 6 " / > < / a : l n T o > < a : l n T o > < a : p t   x = " 5 8 8 8 "   y = " 4 7 1 " / > < / a : l n T o > < a : l n T o > < a : p t   x = " 5 8 9 0 "   y = " 4 5 4 " / > < / a : l n T o > < a : l n T o > < a : p t   x = " 5 8 9 0 "   y = " 4 5 4 " / > < / a : l n T o > < a : l n T o > < a : p t   x = " 5 8 8 8 "   y = " 4 3 7 " / > < / a : l n T o > < a : l n T o > < a : p t   x = " 5 8 8 3 "   y = " 4 1 9 " / > < / a : l n T o > < a : l n T o > < a : p t   x = " 5 8 7 4 "   y = " 4 0 6 " / > < / a : l n T o > < a : l n T o > < a : p t   x = " 5 8 6 4 "   y = " 3 9 2 " / > < / a : l n T o > < a : l n T o > < a : p t   x = " 5 8 5 2 "   y = " 3 8 2 " / > < / a : l n T o > < a : l n T o > < a : p t   x = " 5 8 3 6 "   y = " 3 7 5 " / > < / a : l n T o > < a : l n T o > < a : p t   x = " 5 8 2 1 "   y = " 3 7 0 " / > < / a : l n T o > < a : l n T o > < a : p t   x = " 5 8 0 4 "   y = " 3 6 8 " / > < / a : l n T o > < a : l n T o > < a : p t   x = " 5 8 0 4 "   y = " 3 6 8 " / > < / a : l n T o > < a : c l o s e / > < a : m o v e T o > < a : p t   x = " 9 6 7 "   y = " 0 " / > < / a : m o v e T o > < a : l n T o > < a : p t   x = " 9 6 7 "   y = " 0 " / > < / a : l n T o > < a : l n T o > < a : p t   x = " 9 1 7 "   y = " 0 " / > < / a : l n T o > < a : l n T o > < a : p t   x = " 8 6 8 "   y = " 5 " / > < / a : l n T o > < a : l n T o > < a : p t   x = " 8 2 0 "   y = " 1 0 " / > < / a : l n T o > < a : l n T o > < a : p t   x = " 7 7 1 "   y = " 1 9 " / > < / a : l n T o > < a : l n T o > < a : p t   x = " 7 2 5 "   y = " 2 9 " / > < / a : l n T o > < a : l n T o > < a : p t   x = " 6 7 9 "   y = " 4 3 " / > < / a : l n T o > < a : l n T o > < a : p t   x = " 6 3 4 "   y = " 5 8 " / > < / a : l n T o > < a : l n T o > < a : p t   x = " 5 9 1 "   y = " 7 6 " / > < / a : l n T o > < a : l n T o > < a : p t   x = " 5 4 8 "   y = " 9 5 " / > < / a : l n T o > < a : l n T o > < a : p t   x = " 5 0 5 "   y = " 1 1 7 " / > < / a : l n T o > < a : l n T o > < a : p t   x = " 4 6 6 "   y = " 1 3 9 " / > < / a : l n T o > < a : l n T o > < a : p t   x = " 4 2 6 "   y = " 1 6 5 " / > < / a : l n T o > < a : l n T o > < a : p t   x = " 3 8 8 "   y = " 1 9 3 " / > < / a : l n T o > < a : l n T o > < a : p t   x = " 3 5 2 "   y = " 2 2 0 " / > < / a : l n T o > < a : l n T o > < a : p t   x = " 3 1 6 "   y = " 2 5 1 " / > < / a : l n T o > < a : l n T o > < a : p t   x = " 2 8 3 "   y = " 2 8 4 " / > < / a : l n T o > < a : l n T o > < a : p t   x = " 2 5 1 "   y = " 3 1 6 " / > < / a : l n T o > < a : l n T o > < a : p t   x = " 2 2 0 "   y = " 3 5 2 " / > < / a : l n T o > < a : l n T o > < a : p t   x = " 1 9 2 "   y = " 3 8 8 " / > < / a : l n T o > < a : l n T o > < a : p t   x = " 1 6 5 "   y = " 4 2 6 " / > < / a : l n T o > < a : l n T o > < a : p t   x = " 1 3 9 "   y = " 4 6 6 " / > < / a : l n T o > < a : l n T o > < a : p t   x = " 1 1 7 "   y = " 5 0 5 " / > < / a : l n T o > < a : l n T o > < a : p t   x = " 9 4 "   y = " 5 4 8 " / > < / a : l n T o > < a : l n T o > < a : p t   x = " 7 6 "   y = " 5 9 1 " / > < / a : l n T o > < a : l n T o > < a : p t   x = " 5 8 "   y = " 6 3 4 " / > < / a : l n T o > < a : l n T o > < a : p t   x = " 4 3 "   y = " 6 7 9 " / > < / a : l n T o > < a : l n T o > < a : p t   x = " 2 9 "   y = " 7 2 5 " / > < / a : l n T o > < a : l n T o > < a : p t   x = " 1 9 "   y = " 7 7 2 " / > < / a : l n T o > < a : l n T o > < a : p t   x = " 1 0 "   y = " 8 2 0 " / > < / a : l n T o > < a : l n T o > < a : p t   x = " 5 "   y = " 8 6 8 " / > < / a : l n T o > < a : l n T o > < a : p t   x = " 0 "   y = " 9 1 8 " / > < / a : l n T o > < a : l n T o > < a : p t   x = " 0 "   y = " 9 6 8 " / > < / a : l n T o > < a : l n T o > < a : p t   x = " 0 "   y = " 9 6 8 " / > < / a : l n T o > < a : l n T o > < a : p t   x = " 0 "   y = " 1 0 1 8 " / > < / a : l n T o > < a : l n T o > < a : p t   x = " 5 "   y = " 1 0 6 7 " / > < / a : l n T o > < a : l n T o > < a : p t   x = " 1 0 "   y = " 1 1 1 6 " / > < / a : l n T o > < a : l n T o > < a : p t   x = " 1 9 "   y = " 1 1 6 2 " / > < / a : l n T o > < a : l n T o > < a : p t   x = " 2 9 "   y = " 1 2 1 0 " / > < / a : l n T o > < a : l n T o > < a : p t   x = " 4 3 "   y = " 1 2 5 5 " / > < / a : l n T o > < a : l n T o > < a : p t   x = " 5 8 "   y = " 1 3 0 1 " / > < / a : l n T o > < a : l n T o > < a : p t   x = " 7 6 "   y = " 1 3 4 4 " / > < / a : l n T o > < a : l n T o > < a : p t   x = " 9 4 "   y = " 1 3 8 7 " / > < / a : l n T o > < a : l n T o > < a : p t   x = " 1 1 7 "   y = " 1 4 2 8 " / > < / a : l n T o > < a : l n T o > < a : p t   x = " 1 3 9 "   y = " 1 4 7 0 " / > < / a : l n T o > < a : l n T o > < a : p t   x = " 1 6 5 "   y = " 1 5 0 9 " / > < / a : l n T o > < a : l n T o > < a : p t   x = " 1 9 2 "   y = " 1 5 4 7 " / > < / a : l n T o > < a : l n T o > < a : p t   x = " 2 2 0 "   y = " 1 5 8 3 " / > < / a : l n T o > < a : l n T o > < a : p t   x = " 2 5 1 "   y = " 1 6 1 9 " / > < / a : l n T o > < a : l n T o > < a : p t   x = " 2 8 3 "   y = " 1 6 5 2 " / > < / a : l n T o > < a : l n T o > < a : p t   x = " 3 1 6 "   y = " 1 6 8 4 " / > < / a : l n T o > < a : l n T o > < a : p t   x = " 3 5 2 "   y = " 1 7 1 5 " / > < / a : l n T o > < a : l n T o > < a : p t   x = " 3 8 8 "   y = " 1 7 4 3 " / > < / a : l n T o > < a : l n T o > < a : p t   x = " 4 2 6 "   y = " 1 7 7 0 " / > < / a : l n T o > < a : l n T o > < a : p t   x = " 4 6 6 "   y = " 1 7 9 6 " / > < / a : l n T o > < a : l n T o > < a : p t   x = " 5 0 5 "   y = " 1 8 1 9 " / > < / a : l n T o > < a : l n T o > < a : p t   x = " 5 4 8 "   y = " 1 8 4 1 " / > < / a : l n T o > < a : l n T o > < a : p t   x = " 5 9 1 "   y = " 1 8 6 0 " / > < / a : l n T o > < a : l n T o > < a : p t   x = " 6 3 4 "   y = " 1 8 7 7 " / > < / a : l n T o > < a : l n T o > < a : p t   x = " 6 7 9 "   y = " 1 8 9 2 " / > < / a : l n T o > < a : l n T o > < a : p t   x = " 7 2 5 "   y = " 1 9 0 4 " / > < / a : l n T o > < a : l n T o > < a : p t   x = " 7 7 1 "   y = " 1 9 1 6 " / > < / a : l n T o > < a : l n T o > < a : p t   x = " 8 2 0 "   y = " 1 9 2 5 " / > < / a : l n T o > < a : l n T o > < a : p t   x = " 8 6 8 "   y = " 1 9 3 0 " / > < / a : l n T o > < a : l n T o > < a : p t   x = " 9 1 7 "   y = " 1 9 3 4 " / > < / a : l n T o > < a : l n T o > < a : p t   x = " 9 6 7 "   y = " 1 9 3 5 " / > < / a : l n T o > < a : l n T o > < a : p t   x = " 9 6 7 "   y = " 1 9 3 5 " / > < / a : l n T o > < a : l n T o > < a : p t   x = " 1 0 1 7 "   y = " 1 9 3 4 " / > < / a : l n T o > < a : l n T o > < a : p t   x = " 1 0 6 7 "   y = " 1 9 3 0 " / > < / a : l n T o > < a : l n T o > < a : p t   x = " 1 1 1 5 "   y = " 1 9 2 5 " / > < / a : l n T o > < a : l n T o > < a : p t   x = " 1 1 6 1 "   y = " 1 9 1 6 " / > < / a : l n T o > < a : l n T o > < a : p t   x = " 1 2 1 0 "   y = " 1 9 0 4 " / > < / a : l n T o > < a : l n T o > < a : p t   x = " 1 2 5 4 "   y = " 1 8 9 2 " / > < / a : l n T o > < a : l n T o > < a : p t   x = " 1 3 0 1 "   y = " 1 8 7 7 " / > < / a : l n T o > < a : l n T o > < a : p t   x = " 1 3 4 4 "   y = " 1 8 6 0 " / > < / a : l n T o > < a : l n T o > < a : p t   x = " 1 3 8 7 "   y = " 1 8 4 1 " / > < / a : l n T o > < a : l n T o > < a : p t   x = " 1 4 2 8 "   y = " 1 8 1 9 " / > < / a : l n T o > < a : l n T o > < a : p t   x = " 1 4 6 9 "   y = " 1 7 9 6 " / > < / a : l n T o > < a : l n T o > < a : p t   x = " 1 5 0 9 "   y = " 1 7 7 0 " / > < / a : l n T o > < a : l n T o > < a : p t   x = " 1 5 4 6 "   y = " 1 7 4 3 " / > < / a : l n T o > < a : l n T o > < a : p t   x = " 1 5 8 2 "   y = " 1 7 1 5 " / > < / a : l n T o > < a : l n T o > < a : p t   x = " 1 6 1 8 "   y = " 1 6 8 4 " / > < / a : l n T o > < a : l n T o > < a : p t   x = " 1 6 5 1 "   y = " 1 6 5 2 " / > < / a : l n T o > < a : l n T o > < a : p t   x = " 1 6 8 4 "   y = " 1 6 1 9 " / > < / a : l n T o > < a : l n T o > < a : p t   x = " 1 7 1 5 "   y = " 1 5 8 3 " / > < / a : l n T o > < a : l n T o > < a : p t   x = " 1 7 4 2 "   y = " 1 5 4 7 " / > < / a : l n T o > < a : l n T o > < a : p t   x = " 1 7 7 0 "   y = " 1 5 0 9 " / > < / a : l n T o > < a : l n T o > < a : p t   x = " 1 7 9 5 "   y = " 1 4 7 0 " / > < / a : l n T o > < a : l n T o > < a : p t   x = " 1 8 1 8 "   y = " 1 4 2 8 " / > < / a : l n T o > < a : l n T o > < a : p t   x = " 1 8 4 0 "   y = " 1 3 8 7 " / > < / a : l n T o > < a : l n T o > < a : p t   x = " 1 8 5 9 "   y = " 1 3 4 4 " / > < / a : l n T o > < a : l n T o > < a : p t   x = " 1 8 7 6 "   y = " 1 3 0 1 " / > < / a : l n T o > < a : l n T o > < a : p t   x = " 1 8 9 2 "   y = " 1 2 5 5 " / > < / a : l n T o > < a : l n T o > < a : p t   x = " 1 9 0 4 "   y = " 1 2 1 0 " / > < / a : l n T o > < a : l n T o > < a : p t   x = " 1 9 1 6 "   y = " 1 1 6 2 " / > < / a : l n T o > < a : l n T o > < a : p t   x = " 1 9 2 4 "   y = " 1 1 1 6 " / > < / a : l n T o > < a : l n T o > < a : p t   x = " 1 9 2 9 "   y = " 1 0 6 7 " / > < / a : l n T o > < a : l n T o > < a : p t   x = " 1 9 3 3 "   y = " 1 0 1 8 " / > < / a : l n T o > < a : l n T o > < a : p t   x = " 1 9 3 5 "   y = " 9 6 8 " / > < / a : l n T o > < a : l n T o > < a : p t   x = " 1 9 3 5 "   y = " 9 6 8 " / > < / a : l n T o > < a : l n T o > < a : p t   x = " 1 9 3 3 "   y = " 9 1 8 " / > < / a : l n T o > < a : l n T o > < a : p t   x = " 1 9 2 9 "   y = " 8 6 8 " / > < / a : l n T o > < a : l n T o > < a : p t   x = " 1 9 2 4 "   y = " 8 2 0 " / > < / a : l n T o > < a : l n T o > < a : p t   x = " 1 9 1 6 "   y = " 7 7 2 " / > < / a : l n T o > < a : l n T o > < a : p t   x = " 1 9 0 4 "   y = " 7 2 5 " / > < / a : l n T o > < a : l n T o > < a : p t   x = " 1 8 9 2 "   y = " 6 7 9 " / > < / a : l n T o > < a : l n T o > < a : p t   x = " 1 8 7 6 "   y = " 6 3 4 " / > < / a : l n T o > < a : l n T o > < a : p t   x = " 1 8 5 9 "   y = " 5 9 1 " / > < / a : l n T o > < a : l n T o > < a : p t   x = " 1 8 4 0 "   y = " 5 4 8 " / > < / a : l n T o > < a : l n T o > < a : p t   x = " 1 8 1 8 "   y = " 5 0 5 " / > < / a : l n T o > < a : l n T o > < a : p t   x = " 1 7 9 5 "   y = " 4 6 6 " / > < / a : l n T o > < a : l n T o > < a : p t   x = " 1 7 7 0 "   y = " 4 2 6 " / > < / a : l n T o > < a : l n T o > < a : p t   x = " 1 7 4 2 "   y = " 3 8 8 " / > < / a : l n T o > < a : l n T o > < a : p t   x = " 1 7 1 5 "   y = " 3 5 2 " / > < / a : l n T o > < a : l n T o > < a : p t   x = " 1 6 8 4 "   y = " 3 1 6 " / > < / a : l n T o > < a : l n T o > < a : p t   x = " 1 6 5 1 "   y = " 2 8 4 " / > < / a : l n T o > < a : l n T o > < a : p t   x = " 1 6 1 8 "   y = " 2 5 1 " / > < / a : l n T o > < a : l n T o > < a : p t   x = " 1 5 8 2 "   y = " 2 2 0 " / > < / a : l n T o > < a : l n T o > < a : p t   x = " 1 5 4 6 "   y = " 1 9 3 " / > < / a : l n T o > < a : l n T o > < a : p t   x = " 1 5 0 9 "   y = " 1 6 5 " / > < / a : l n T o > < a : l n T o > < a : p t   x = " 1 4 6 9 "   y = " 1 3 9 " / > < / a : l n T o > < a : l n T o > < a : p t   x = " 1 4 2 8 "   y = " 1 1 7 " / > < / a : l n T o > < a : l n T o > < a : p t   x = " 1 3 8 7 "   y = " 9 5 " / > < / a : l n T o > < a : l n T o > < a : p t   x = " 1 3 4 4 "   y = " 7 6 " / > < / a : l n T o > < a : l n T o > < a : p t   x = " 1 3 0 1 "   y = " 5 8 " / > < / a : l n T o > < a : l n T o > < a : p t   x = " 1 2 5 4 "   y = " 4 3 " / > < / a : l n T o > < a : l n T o > < a : p t   x = " 1 2 1 0 "   y = " 2 9 " / > < / a : l n T o > < a : l n T o > < a : p t   x = " 1 1 6 1 "   y = " 1 9 " / > < / a : l n T o > < a : l n T o > < a : p t   x = " 1 1 1 5 "   y = " 1 0 " / > < / a : l n T o > < a : l n T o > < a : p t   x = " 1 0 6 7 "   y = " 5 " / > < / a : l n T o > < a : l n T o > < a : p t   x = " 1 0 1 7 "   y = " 0 " / > < / a : l n T o > < a : l n T o > < a : p t   x = " 9 6 7 "   y = " 0 " / > < / a : l n T o > < a : l n T o > < a : p t   x = " 9 6 7 "   y = " 0 " / > < / a : l n T o > < a : c l o s e / > < a : m o v e T o > < a : p t   x = " 7 1 1 "   y = " 1 2 2 4 " / > < / a : m o v e T o > < a : l n T o > < a : p t   x = " 7 1 1 "   y = " 1 2 2 4 " / > < / a : l n T o > < a : l n T o > < a : p t   x = " 6 8 6 "   y = " 1 1 9 6 " / > < / a : l n T o > < a : l n T o > < a : p t   x = " 6 6 5 "   y = " 1 1 6 7 " / > < / a : l n T o > < a : l n T o > < a : p t   x = " 6 4 6 "   y = " 1 1 3 6 " / > < / a : l n T o > < a : l n T o > < a : p t   x = " 6 3 1 "   y = " 1 1 0 3 " / > < / a : l n T o > < a : l n T o > < a : p t   x = " 6 1 9 "   y = " 1 0 7 1 " / > < / a : l n T o > < a : l n T o > < a : p t   x = " 6 1 2 "   y = " 1 0 3 6 " / > < / a : l n T o > < a : l n T o > < a : p t   x = " 6 0 6 "   y = " 1 0 0 2 " / > < / a : l n T o > < a : l n T o > < a : p t   x = " 6 0 5 "   y = " 9 6 8 " / > < / a : l n T o > < a : l n T o > < a : p t   x = " 6 0 6 "   y = " 9 3 3 " / > < / a : l n T o > < a : l n T o > < a : p t   x = " 6 1 2 "   y = " 8 9 9 " / > < / a : l n T o > < a : l n T o > < a : p t   x = " 6 1 9 "   y = " 8 6 5 " / > < / a : l n T o > < a : l n T o > < a : p t   x = " 6 3 1 "   y = " 8 3 0 " / > < / a : l n T o > < a : l n T o > < a : p t   x = " 6 4 6 "   y = " 7 9 9 " / > < / a : l n T o > < a : l n T o > < a : p t   x = " 6 6 5 "   y = " 7 6 8 " / > < / a : l n T o > < a : l n T o > < a : p t   x = " 6 8 6 "   y = " 7 3 9 " / > < / a : l n T o > < a : l n T o > < a : p t   x = " 7 1 1 "   y = " 7 1 2 " / > < / a : l n T o > < a : l n T o > < a : p t   x = " 7 1 1 "   y = " 7 1 2 " / > < / a : l n T o > < a : l n T o > < a : p t   x = " 7 3 9 "   y = " 6 8 6 " / > < / a : l n T o > < a : l n T o > < a : p t   x = " 7 6 8 "   y = " 6 6 5 " / > < / a : l n T o > < a : l n T o > < a : p t   x = " 7 9 9 "   y = " 6 4 6 " / > < / a : l n T o > < a : l n T o > < a : p t   x = " 8 3 0 "   y = " 6 3 1 " / > < / a : l n T o > < a : l n T o > < a : p t   x = " 8 6 4 "   y = " 6 1 9 " / > < / a : l n T o > < a : l n T o > < a : p t   x = " 8 9 9 "   y = " 6 1 2 " / > < / a : l n T o > < a : l n T o > < a : p t   x = " 9 3 3 "   y = " 6 0 7 " / > < / a : l n T o > < a : l n T o > < a : p t   x = " 9 6 7 "   y = " 6 0 5 " / > < / a : l n T o > < a : l n T o > < a : p t   x = " 1 0 0 2 "   y = " 6 0 7 " / > < / a : l n T o > < a : l n T o > < a : p t   x = " 1 0 3 6 "   y = " 6 1 2 " / > < / a : l n T o > < a : l n T o > < a : p t   x = " 1 0 7 0 "   y = " 6 1 9 " / > < / a : l n T o > < a : l n T o > < a : p t   x = " 1 1 0 3 "   y = " 6 3 1 " / > < / a : l n T o > < a : l n T o > < a : p t   x = " 1 1 3 6 "   y = " 6 4 6 " / > < / a : l n T o > < a : l n T o > < a : p t   x = " 1 1 6 7 "   y = " 6 6 5 " / > < / a : l n T o > < a : l n T o > < a : p t   x = " 1 1 9 6 "   y = " 6 8 6 " / > < / a : l n T o > < a : l n T o > < a : p t   x = " 1 2 2 3 "   y = " 7 1 2 " / > < / a : l n T o > < a : l n T o > < a : p t   x = " 1 2 2 3 "   y = " 7 1 2 " / > < / a : l n T o > < a : l n T o > < a : p t   x = " 1 2 4 9 "   y = " 7 3 9 " / > < / a : l n T o > < a : l n T o > < a : p t   x = " 1 2 7 0 "   y = " 7 6 8 " / > < / a : l n T o > < a : l n T o > < a : p t   x = " 1 2 8 9 "   y = " 7 9 9 " / > < / a : l n T o > < a : l n T o > < a : p t   x = " 1 3 0 4 "   y = " 8 3 0 " / > < / a : l n T o > < a : l n T o > < a : p t   x = " 1 3 1 4 "   y = " 8 6 5 " / > < / a : l n T o > < a : l n T o > < a : p t   x = " 1 3 2 3 "   y = " 8 9 9 " / > < / a : l n T o > < a : l n T o > < a : p t   x = " 1 3 2 8 "   y = " 9 3 3 " / > < / a : l n T o > < a : l n T o > < a : p t   x = " 1 3 3 0 "   y = " 9 6 8 " / > < / a : l n T o > < a : l n T o > < a : p t   x = " 1 3 2 8 "   y = " 1 0 0 2 " / > < / a : l n T o > < a : l n T o > < a : p t   x = " 1 3 2 3 "   y = " 1 0 3 6 " / > < / a : l n T o > < a : l n T o > < a : p t   x = " 1 3 1 4 "   y = " 1 0 7 1 " / > < / a : l n T o > < a : l n T o > < a : p t   x = " 1 3 0 4 "   y = " 1 1 0 3 " / > < / a : l n T o > < a : l n T o > < a : p t   x = " 1 2 8 9 "   y = " 1 1 3 6 " / > < / a : l n T o > < a : l n T o > < a : p t   x = " 1 2 7 0 "   y = " 1 1 6 7 " / > < / a : l n T o > < a : l n T o > < a : p t   x = " 1 2 4 9 "   y = " 1 1 9 6 " / > < / a : l n T o > < a : l n T o > < a : p t   x = " 1 2 2 3 "   y = " 1 2 2 4 " / > < / a : l n T o > < a : l n T o > < a : p t   x = " 1 2 2 3 "   y = " 1 2 2 4 " / > < / a : l n T o > < a : l n T o > < a : p t   x = " 1 1 9 6 "   y = " 1 2 5 0 " / > < / a : l n T o > < a : l n T o > < a : p t   x = " 1 1 6 7 "   y = " 1 2 7 0 " / > < / a : l n T o > < a : l n T o > < a : p t   x = " 1 1 3 6 "   y = " 1 2 8 9 " / > < / a : l n T o > < a : l n T o > < a : p t   x = " 1 1 0 3 "   y = " 1 3 0 5 " / > < / a : l n T o > < a : l n T o > < a : p t   x = " 1 0 7 0 "   y = " 1 3 1 5 " / > < / a : l n T o > < a : l n T o > < a : p t   x = " 1 0 3 6 "   y = " 1 3 2 4 " / > < / a : l n T o > < a : l n T o > < a : p t   x = " 1 0 0 2 "   y = " 1 3 2 9 " / > < / a : l n T o > < a : l n T o > < a : p t   x = " 9 6 7 "   y = " 1 3 3 0 " / > < / a : l n T o > < a : l n T o > < a : p t   x = " 9 3 3 "   y = " 1 3 2 9 " / > < / a : l n T o > < a : l n T o > < a : p t   x = " 8 9 9 "   y = " 1 3 2 4 " / > < / a : l n T o > < a : l n T o > < a : p t   x = " 8 6 4 "   y = " 1 3 1 5 " / > < / a : l n T o > < a : l n T o > < a : p t   x = " 8 3 0 "   y = " 1 3 0 5 " / > < / a : l n T o > < a : l n T o > < a : p t   x = " 7 9 9 "   y = " 1 2 8 9 " / > < / a : l n T o > < a : l n T o > < a : p t   x = " 7 6 8 "   y = " 1 2 7 0 " / > < / a : l n T o > < a : l n T o > < a : p t   x = " 7 3 9 "   y = " 1 2 5 0 " / > < / a : l n T o > < a : l n T o > < a : p t   x = " 7 1 1 "   y = " 1 2 2 4 " / > < / a : l n T o > < a : l n T o > < a : p t   x = " 7 1 1 "   y = " 1 2 2 4 " / > < / a : l n T o > < a : c l o s e / > < a : m o v e T o > < a : p t   x = " 1 4 3 8 "   y = " 1 6 1 9 " / > < / a : m o v e T o > < a : l n T o > < a : p t   x = " 1 4 3 8 "   y = " 1 6 1 9 " / > < / a : l n T o > < a : l n T o > < a : p t   x = " 1 4 1 9 "   y = " 1 6 1 9 " / > < / a : l n T o > < a : l n T o > < a : p t   x = " 1 4 0 0 "   y = " 1 6 1 6 " / > < / a : l n T o > < a : l n T o > < a : p t   x = " 1 3 8 3 "   y = " 1 6 1 2 " / > < / a : l n T o > < a : l n T o > < a : p t   x = " 1 3 6 8 "   y = " 1 6 0 5 " / > < / a : l n T o > < a : l n T o > < a : p t   x = " 1 3 5 0 "   y = " 1 5 9 9 " / > < / a : l n T o > < a : l n T o > < a : p t   x = " 1 3 3 7 "   y = " 1 5 8 8 " / > < / a : l n T o > < a : l n T o > < a : p t   x = " 1 3 2 3 "   y = " 1 5 7 8 " / > < / a : l n T o > < a : l n T o > < a : p t   x = " 1 3 0 9 "   y = " 1 5 6 6 " / > < / a : l n T o > < a : l n T o > < a : p t   x = " 1 2 9 7 "   y = " 1 5 5 4 " / > < / a : l n T o > < a : l n T o > < a : p t   x = " 1 2 8 7 "   y = " 1 5 4 0 " / > < / a : l n T o > < a : l n T o > < a : p t   x = " 1 2 7 8 "   y = " 1 5 2 5 " / > < / a : l n T o > < a : l n T o > < a : p t   x = " 1 2 7 0 "   y = " 1 5 0 9 " / > < / a : l n T o > < a : l n T o > < a : p t   x = " 1 2 6 5 "   y = " 1 4 9 2 " / > < / a : l n T o > < a : l n T o > < a : p t   x = " 1 2 5 9 "   y = " 1 4 7 5 " / > < / a : l n T o > < a : l n T o > < a : p t   x = " 1 2 5 8 "   y = " 1 4 5 8 " / > < / a : l n T o > < a : l n T o > < a : p t   x = " 1 2 5 6 "   y = " 1 4 3 9 " / > < / a : l n T o > < a : l n T o > < a : p t   x = " 1 2 5 6 "   y = " 1 4 3 9 " / > < / a : l n T o > < a : l n T o > < a : p t   x = " 1 2 5 8 "   y = " 1 4 2 0 " / > < / a : l n T o > < a : l n T o > < a : p t   x = " 1 2 5 9 "   y = " 1 4 0 1 " / > < / a : l n T o > < a : l n T o > < a : p t   x = " 1 2 6 5 "   y = " 1 3 8 4 " / > < / a : l n T o > < a : l n T o > < a : p t   x = " 1 2 7 0 "   y = " 1 3 6 8 " / > < / a : l n T o > < a : l n T o > < a : p t   x = " 1 2 7 8 "   y = " 1 3 5 1 " / > < / a : l n T o > < a : l n T o > < a : p t   x = " 1 2 8 7 "   y = " 1 3 3 7 " / > < / a : l n T o > < a : l n T o > < a : p t   x = " 1 2 9 7 "   y = " 1 3 2 4 " / > < / a : l n T o > < a : l n T o > < a : p t   x = " 1 3 0 9 "   y = " 1 3 1 0 " / > < / a : l n T o > < a : l n T o > < a : p t   x = " 1 3 2 3 "   y = " 1 2 9 8 " / > < / a : l n T o > < a : l n T o > < a : p t   x = " 1 3 3 7 "   y = " 1 2 8 7 " / > < / a : l n T o > < a : l n T o > < a : p t   x = " 1 3 5 0 "   y = " 1 2 7 9 " / > < / a : l n T o > < a : l n T o > < a : p t   x = " 1 3 6 8 "   y = " 1 2 7 0 " / > < / a : l n T o > < a : l n T o > < a : p t   x = " 1 3 8 3 "   y = " 1 2 6 5 " / > < / a : l n T o > < a : l n T o > < a : p t   x = " 1 4 0 0 "   y = " 1 2 6 0 " / > < / a : l n T o > < a : l n T o > < a : p t   x = " 1 4 1 9 "   y = " 1 2 5 8 " / > < / a : l n T o > < a : l n T o > < a : p t   x = " 1 4 3 8 "   y = " 1 2 5 6 " / > < / a : l n T o > < a : l n T o > < a : p t   x = " 1 4 3 8 "   y = " 1 2 5 6 " / > < / a : l n T o > < a : l n T o > < a : p t   x = " 1 4 5 7 "   y = " 1 2 5 8 " / > < / a : l n T o > < a : l n T o > < a : p t   x = " 1 4 7 4 "   y = " 1 2 6 0 " / > < / a : l n T o > < a : l n T o > < a : p t   x = " 1 4 9 1 "   y = " 1 2 6 5 " / > < / a : l n T o > < a : l n T o > < a : p t   x = " 1 5 0 9 "   y = " 1 2 7 0 " / > < / a : l n T o > < a : l n T o > < a : p t   x = " 1 5 2 4 "   y = " 1 2 7 9 " / > < / a : l n T o > < a : l n T o > < a : p t   x = " 1 5 3 9 "   y = " 1 2 8 7 " / > < / a : l n T o > < a : l n T o > < a : p t   x = " 1 5 5 3 "   y = " 1 2 9 8 " / > < / a : l n T o > < a : l n T o > < a : p t   x = " 1 5 6 5 "   y = " 1 3 1 0 " / > < / a : l n T o > < a : l n T o > < a : p t   x = " 1 5 7 7 "   y = " 1 3 2 4 " / > < / a : l n T o > < a : l n T o > < a : p t   x = " 1 5 8 8 "   y = " 1 3 3 7 " / > < / a : l n T o > < a : l n T o > < a : p t   x = " 1 5 9 8 "   y = " 1 3 5 1 " / > < / a : l n T o > < a : l n T o > < a : p t   x = " 1 6 0 5 "   y = " 1 3 6 8 " / > < / a : l n T o > < a : l n T o > < a : p t   x = " 1 6 1 2 "   y = " 1 3 8 4 " / > < / a : l n T o > < a : l n T o > < a : p t   x = " 1 6 1 5 "   y = " 1 4 0 1 " / > < / a : l n T o > < a : l n T o > < a : p t   x = " 1 6 1 8 "   y = " 1 4 2 0 " / > < / a : l n T o > < a : l n T o > < a : p t   x = " 1 6 1 8 "   y = " 1 4 3 9 " / > < / a : l n T o > < a : l n T o > < a : p t   x = " 1 6 1 8 "   y = " 1 4 3 9 " / > < / a : l n T o > < a : l n T o > < a : p t   x = " 1 6 1 8 "   y = " 1 4 5 8 " / > < / a : l n T o > < a : l n T o > < a : p t   x = " 1 6 1 5 "   y = " 1 4 7 5 " / > < / a : l n T o > < a : l n T o > < a : p t   x = " 1 6 1 2 "   y = " 1 4 9 2 " / > < / a : l n T o > < a : l n T o > < a : p t   x = " 1 6 0 5 "   y = " 1 5 0 9 " / > < / a : l n T o > < a : l n T o > < a : p t   x = " 1 5 9 8 "   y = " 1 5 2 5 " / > < / a : l n T o > < a : l n T o > < a : p t   x = " 1 5 8 8 "   y = " 1 5 4 0 " / > < / a : l n T o > < a : l n T o > < a : p t   x = " 1 5 7 7 "   y = " 1 5 5 4 " / > < / a : l n T o > < a : l n T o > < a : p t   x = " 1 5 6 5 "   y = " 1 5 6 6 " / > < / a : l n T o > < a : l n T o > < a : p t   x = " 1 5 5 3 "   y = " 1 5 7 8 " / > < / a : l n T o > < a : l n T o > < a : p t   x = " 1 5 3 9 "   y = " 1 5 8 8 " / > < / a : l n T o > < a : l n T o > < a : p t   x = " 1 5 2 4 "   y = " 1 5 9 9 " / > < / a : l n T o > < a : l n T o > < a : p t   x = " 1 5 0 9 "   y = " 1 6 0 5 " / > < / a : l n T o > < a : l n T o > < a : p t   x = " 1 4 9 1 "   y = " 1 6 1 2 " / > < / a : l n T o > < a : l n T o > < a : p t   x = " 1 4 7 4 "   y = " 1 6 1 6 " / > < / a : l n T o > < a : l n T o > < a : p t   x = " 1 4 5 7 "   y = " 1 6 1 9 " / > < / a : l n T o > < a : l n T o > < a : p t   x = " 1 4 3 8 "   y = " 1 6 1 9 " / > < / a : l n T o > < a : l n T o > < a : p t   x = " 1 4 3 8 "   y = " 1 6 1 9 " / > < / a : l n T o > < a : c l o s e / > < a : m o v e T o > < a : p t   x = " 1 8 2 3 "   y = " 1 7 0 2 " / > < / a : m o v e T o > < a : l n T o > < a : p t   x = " 1 8 2 3 "   y = " 1 7 0 2 " / > < / a : l n T o > < a : l n T o > < a : p t   x = " 1 8 1 1 "   y = " 1 7 0 3 " / > < / a : l n T o > < a : l n T o > < a : p t   x = " 1 7 9 9 "   y = " 1 7 0 5 " / > < / a : l n T o > < a : l n T o > < a : p t   x = " 1 7 8 7 "   y = " 1 7 0 9 " / > < / a : l n T o > < a : l n T o > < a : p t   x = " 1 7 7 5 "   y = " 1 7 1 2 " / > < / a : l n T o > < a : l n T o > < a : p t   x = " 1 7 6 5 "   y = " 1 7 1 7 " / > < / a : l n T o > < a : l n T o > < a : p t   x = " 1 7 5 4 "   y = " 1 7 2 2 " / > < / a : l n T o > < a : l n T o > < a : p t   x = " 1 7 4 6 "   y = " 1 7 3 1 " / > < / a : l n T o > < a : l n T o > < a : p t   x = " 1 7 3 7 "   y = " 1 7 3 8 " / > < / a : l n T o > < a : l n T o > < a : p t   x = " 1 7 2 8 "   y = " 1 7 4 6 " / > < / a : l n T o > < a : l n T o > < a : p t   x = " 1 7 2 2 "   y = " 1 7 5 5 " / > < / a : l n T o > < a : l n T o > < a : p t   x = " 1 7 1 6 "   y = " 1 7 6 5 " / > < / a : l n T o > < a : l n T o > < a : p t   x = " 1 7 1 1 "   y = " 1 7 7 6 " / > < / a : l n T o > < a : l n T o > < a : p t   x = " 1 7 0 8 "   y = " 1 7 8 8 " / > < / a : l n T o > < a : l n T o > < a : p t   x = " 1 7 0 4 "   y = " 1 8 0 0 " / > < / a : l n T o > < a : l n T o > < a : p t   x = " 1 7 0 3 "   y = " 1 8 1 2 " / > < / a : l n T o > < a : l n T o > < a : p t   x = " 1 7 0 1 "   y = " 1 8 2 4 " / > < / a : l n T o > < a : l n T o > < a : p t   x = " 1 7 0 1 "   y = " 1 8 2 4 " / > < / a : l n T o > < a : l n T o > < a : p t   x = " 1 7 0 3 "   y = " 1 8 3 6 " / > < / a : l n T o > < a : l n T o > < a : p t   x = " 1 7 0 4 "   y = " 1 8 4 8 " / > < / a : l n T o > < a : l n T o > < a : p t   x = " 1 7 0 8 "   y = " 1 8 6 0 " / > < / a : l n T o > < a : l n T o > < a : p t   x = " 1 7 1 1 "   y = " 1 8 7 0 " / > < / a : l n T o > < a : l n T o > < a : p t   x = " 1 7 1 6 "   y = " 1 8 8 0 " / > < / a : l n T o > < a : l n T o > < a : p t   x = " 1 7 2 2 "   y = " 1 8 9 1 " / > < / a : l n T o > < a : l n T o > < a : p t   x = " 1 7 2 8 "   y = " 1 9 0 1 " / > < / a : l n T o > < a : l n T o > < a : p t   x = " 1 7 3 7 "   y = " 1 9 1 0 " / > < / a : l n T o > < a : l n T o > < a : p t   x = " 1 7 4 6 "   y = " 1 9 1 6 " / > < / a : l n T o > < a : l n T o > < a : p t   x = " 1 7 5 4 "   y = " 1 9 2 3 " / > < / a : l n T o > < a : l n T o > < a : p t   x = " 1 7 6 5 "   y = " 1 9 3 0 " / > < / a : l n T o > < a : l n T o > < a : p t   x = " 1 7 7 5 "   y = " 1 9 3 5 " / > < / a : l n T o > < a : l n T o > < a : p t   x = " 1 7 8 7 "   y = " 1 9 3 9 " / > < / a : l n T o > < a : l n T o > < a : p t   x = " 1 7 9 9 "   y = " 1 9 4 2 " / > < / a : l n T o > < a : l n T o > < a : p t   x = " 1 8 1 1 "   y = " 1 9 4 4 " / > < / a : l n T o > < a : l n T o > < a : p t   x = " 1 8 2 3 "   y = " 1 9 4 4 " / > < / a : l n T o > < a : l n T o > < a : p t   x = " 1 8 2 3 "   y = " 1 9 4 4 " / > < / a : l n T o > < a : l n T o > < a : p t   x = " 1 8 3 5 "   y = " 1 9 4 4 " / > < / a : l n T o > < a : l n T o > < a : p t   x = " 1 8 4 7 "   y = " 1 9 4 2 " / > < / a : l n T o > < a : l n T o > < a : p t   x = " 1 8 5 9 "   y = " 1 9 3 9 " / > < / a : l n T o > < a : l n T o > < a : p t   x = " 1 8 6 9 "   y = " 1 9 3 5 " / > < / a : l n T o > < a : l n T o > < a : p t   x = " 1 8 8 0 "   y = " 1 9 3 0 " / > < / a : l n T o > < a : l n T o > < a : p t   x = " 1 8 9 0 "   y = " 1 9 2 3 " / > < / a : l n T o > < a : l n T o > < a : p t   x = " 1 9 0 0 "   y = " 1 9 1 6 " / > < / a : l n T o > < a : l n T o > < a : p t   x = " 1 9 0 9 "   y = " 1 9 1 0 " / > < / a : l n T o > < a : l n T o > < a : p t   x = " 1 9 1 6 "   y = " 1 9 0 1 " / > < / a : l n T o > < a : l n T o > < a : p t   x = " 1 9 2 3 "   y = " 1 8 9 1 " / > < / a : l n T o > < a : l n T o > < a : p t   x = " 1 9 2 9 "   y = " 1 8 8 0 " / > < / a : l n T o > < a : l n T o > < a : p t   x = " 1 9 3 5 "   y = " 1 8 7 0 " / > < / a : l n T o > < a : l n T o > < a : p t   x = " 1 9 3 8 "   y = " 1 8 6 0 " / > < / a : l n T o > < a : l n T o > < a : p t   x = " 1 9 4 1 "   y = " 1 8 4 8 " / > < / a : l n T o > < a : l n T o > < a : p t   x = " 1 9 4 3 "   y = " 1 8 3 6 " / > < / a : l n T o > < a : l n T o > < a : p t   x = " 1 9 4 3 "   y = " 1 8 2 4 " / > < / a : l n T o > < a : l n T o > < a : p t   x = " 1 9 4 3 "   y = " 1 8 2 4 " / > < / a : l n T o > < a : l n T o > < a : p t   x = " 1 9 4 3 "   y = " 1 8 1 2 " / > < / a : l n T o > < a : l n T o > < a : p t   x = " 1 9 4 1 "   y = " 1 8 0 0 " / > < / a : l n T o > < a : l n T o > < a : p t   x = " 1 9 3 8 "   y = " 1 7 8 8 " / > < / a : l n T o > < a : l n T o > < a : p t   x = " 1 9 3 5 "   y = " 1 7 7 6 " / > < / a : l n T o > < a : l n T o > < a : p t   x = " 1 9 2 9 "   y = " 1 7 6 5 " / > < / a : l n T o > < a : l n T o > < a : p t   x = " 1 9 2 3 "   y = " 1 7 5 5 " / > < / a : l n T o > < a : l n T o > < a : p t   x = " 1 9 1 6 "   y = " 1 7 4 6 " / > < / a : l n T o > < a : l n T o > < a : p t   x = " 1 9 0 9 "   y = " 1 7 3 8 " / > < / a : l n T o > < a : l n T o > < a : p t   x = " 1 9 0 0 "   y = " 1 7 3 1 " / > < / a : l n T o > < a : l n T o > < a : p t   x = " 1 8 9 0 "   y = " 1 7 2 2 " / > < / a : l n T o > < a : l n T o > < a : p t   x = " 1 8 8 0 "   y = " 1 7 1 7 " / > < / a : l n T o > < a : l n T o > < a : p t   x = " 1 8 6 9 "   y = " 1 7 1 2 " / > < / a : l n T o > < a : l n T o > < a : p t   x = " 1 8 5 9 "   y = " 1 7 0 9 " / > < / a : l n T o > < a : l n T o > < a : p t   x = " 1 8 4 7 "   y = " 1 7 0 5 " / > < / a : l n T o > < a : l n T o > < a : p t   x = " 1 8 3 5 "   y = " 1 7 0 3 " / > < / a : l n T o > < a : l n T o > < a : p t   x = " 1 8 2 3 "   y = " 1 7 0 2 " / > < / a : l n T o > < a : l n T o > < a : p t   x = " 1 8 2 3 "   y = " 1 7 0 2 " / > < / a : l n T o > < a : c l o s e / > < / a : p a t h > < / a : p a t h L s t > < / a : c u s t G e o m > < a : s o l i d F i l l > < a : s r g b C l r   v a l = " 0 0 0 0 0 6 " / > < / a : s o l i d F i l l > < a : l n > < a : n o F i l l / > < / a : l n > < / p : s p P r > < p : t x B o d y > < a : b o d y P r   a n c h o r = " t "   b I n s = " 4 5 7 2 0 "   l I n s = " 9 1 4 4 0 "   n u m C o l = " 1 "   r I n s = " 9 1 4 4 0 "   r t l C o l = " 0 "   t I n s = " 4 5 7 2 0 "   v e r t = " h o r z "   w r a p = " s q u a r e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d e s c r = " { & q u o t ; H a s h C o d e & q u o t ; : - 2 3 1 0 2 4 7 7 1 , & q u o t ; P l a c e m e n t & q u o t ; : & q u o t ; F o o t e r & q u o t ; } "   i d = " 2 2 "   n a m e = " M S I P C M C o n t e n t M a r k i n g " > < a : e x t L s t > < a : e x t   u r i = " { E 1 2 5 5 4 5 A - 8 4 E 5 - 4 C A D - A 7 D 2 - 1 E C 6 3 0 E 8 7 A E 0 } " > < a 1 6 : c r e a t i o n I d   x m l n s : a 1 6 = " h t t p : / / s c h e m a s . m i c r o s o f t . c o m / o f f i c e / d r a w i n g / 2 0 1 0 / m a i n "   i d = " { 3 5 9 A 5 1 C 7 - 6 6 3 4 - 4 6 1 F - 9 3 7 5 - 5 9 A 3 5 6 1 4 7 8 7 F } " / > < / a : e x t > < / a : e x t L s t > < / p : c N v P r > < p : c N v S p P r   t x B o x = " 1 " / > < p : n v P r   u s e r D r a w n = " 1 " / > < / p : n v S p P r > < p : s p P r > < a : x f r m   r o t = " 0 " > < a : o f f   x = " 5 2 6 3 0 5 2 "   y = " 6 5 9 5 6 5 6 " / > < a : e x t   c x = " 1 6 6 5 8 9 7 "   c y = " 2 6 2 3 4 3 " / > < / a : x f r m > < a : p r s t G e o m   p r s t = " r e c t " > < a : a v L s t / > < / a : p r s t G e o m > < a : n o F i l l / > < / p : s p P r > < p : t x B o d y > < a : b o d y P r   a n c h o r = " c t r "   b I n s = " 0 "   l I n s = " 0 "   r I n s = " 0 "   r t l C o l = " 0 "   t I n s = " 0 "   v e r t = " h o r z "   w r a p = " s q u a r e " > < a : n o A u t o f i t / > < / a : b o d y P r > < a : l s t S t y l e / > < a : p > < a : p P r   a l g n = " c t r " > < a : s p c B e f > < a : s p c P t s   v a l = " 0 " / > < / a : s p c B e f > < a : s p c A f t > < a : s p c P t s   v a l = " 0 " / > < / a : s p c A f t > < / a : p P r > < a : r > < a : r P r   d i r t y = " 0 "   l a n g = " e n - A U "   s z = " 1 0 0 0 " > < a : s o l i d F i l l > < a : s r g b C l r   v a l = " 0 0 0 0 0 0 " / > < / a : s o l i d F i l l > < a : l a t i n   t y p e f a c e = " C a l i b r i " / > < / a : r P r > < a : t > C l a s s i f i c a t i o n :   C o n f i d e n t i a l < / a : t > < / a : r > < a : e n d P a r a R P r   d i r t y = " 0 "   l a n g = " e n - A U "   s z = " 1 0 0 0 " > < a : s o l i d F i l l > < a : s r g b C l r   v a l = " 0 0 0 0 0 0 " / > < / a : s o l i d F i l l > < a : l a t i n   t y p e f a c e = " C a l i b r i " / > < / a : e n d P a r a R P r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/ p : s l d L a y o u t I d L s t > < p : h f   d t = " 0 "   f t r = " 0 "   h d r = " 0 " / > < p : t x S t y l e s > < p : t i t l e S t y l e > < a : l v l 1 p P r   a l g n = " l "   l v l = " 0 "   r t l = " f a l s e " > < a : l n S p c > < a : s p c P c t   v a l = " 9 0 0 0 0 " / > < / a : l n S p c > < a : s p c B e f > < a : s p c P c t   v a l = " 0 " / > < / a : s p c B e f > < a : b u N o n e / > < a : d e f R P r   d i r t y = " 0 "   l a n g = " e n - U S "   s z = " 4 4 0 0 " > < a : s o l i d F i l l > < a : s c h e m e C l r   v a l = " t x 1 " / > < / a : s o l i d F i l l > < a : l a t i n   t y p e f a c e = " R o b o t o " / > < / a : d e f R P r > < / a : l v l 1 p P r > < / p : t i t l e S t y l e > < p : b o d y S t y l e > < a : l v l 1 p P r   a l g n = " l "   i n d e n t = " - 2 2 8 6 0 0 "   l v l = " 0 "   m a r L = " 2 2 8 6 0 0 "   r t l = " f a l s e " > < a : l n S p c > < a : s p c P c t   v a l = " 9 0 0 0 0 " / > < / a : l n S p c > < a : s p c B e f > < a : s p c P t s   v a l = " 1 0 0 0 " / > < / a : s p c B e f > < a : b u F o n t   t y p e f a c e = " A r i a l " / > < a : b u C h a r   c h a r = " " " / > < a : d e f R P r   d i r t y = " 0 "   l a n g = " e n - U S "   s z = " 2 8 0 0 " > < a : s o l i d F i l l > < a : s c h e m e C l r   v a l = " t x 1 " / > < / a : s o l i d F i l l > < a : l a t i n   t y p e f a c e = " R o b o t o " / > < / a : d e f R P r > < / a : l v l 1 p P r > < a : l v l 2 p P r   a l g n = " l "   i n d e n t = " - 2 2 8 6 0 0 "   l v l = " 1 "   m a r L = " 6 8 5 8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2 4 0 0 " > < a : s o l i d F i l l > < a : s c h e m e C l r   v a l = " t x 1 " / > < / a : s o l i d F i l l > < a : l a t i n   t y p e f a c e = " R o b o t o " / > < / a : d e f R P r > < / a : l v l 2 p P r > < a : l v l 3 p P r   a l g n = " l "   i n d e n t = " - 2 2 8 6 0 0 "   l v l = " 2 "   m a r L = " 1 1 4 3 0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2 0 0 0 " > < a : s o l i d F i l l > < a : s c h e m e C l r   v a l = " t x 1 " / > < / a : s o l i d F i l l > < a : l a t i n   t y p e f a c e = " R o b o t o " / > < / a : d e f R P r > < / a : l v l 3 p P r > < a : l v l 4 p P r   a l g n = " l "   i n d e n t = " - 2 2 8 6 0 0 "   l v l = " 3 "   m a r L = " 1 6 0 0 2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i n d e n t = " - 2 2 8 6 0 0 "   l v l = " 4 "   m a r L = " 2 0 5 7 4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i n d e n t = " - 2 2 8 6 0 0 "   l v l = " 5 "   m a r L = " 2 5 1 4 6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5 . p n g "   T y p e = " h t t p : / / s c h e m a s . o p e n x m l f o r m a t s . o r g / o f f i c e D o c u m e n t / 2 0 0 6 / r e l a t i o n s h i p s / i m a g e " / > < R e l a t i o n s h i p   I d = " r I d 3 "   T a r g e t = " . . / m e d i a / i m a g e 1 3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4 . x m l "   T y p e = " h t t p : / / s c h e m a s . o p e n x m l f o r m a t s . o r g / o f f i c e D o c u m e n t / 2 0 0 6 / r e l a t i o n s h i p s / s l i d e L a y o u t " / > < / R e l a t i o n s h i p s >
</file>

<file path=ppt/slides/_rels/slide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4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4 . x m l "   T y p e = " h t t p : / / s c h e m a s . o p e n x m l f o r m a t s . o r g / o f f i c e D o c u m e n t / 2 0 0 6 / r e l a t i o n s h i p s / s l i d e L a y o u t " / > < / R e l a t i o n s h i p s >
</file>

<file path=ppt/slides/_rels/slide1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5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4 . x m l "   T y p e = " h t t p : / / s c h e m a s . o p e n x m l f o r m a t s . o r g / o f f i c e D o c u m e n t / 2 0 0 6 / r e l a t i o n s h i p s / s l i d e L a y o u t " / > < / R e l a t i o n s h i p s >
</file>

<file path=ppt/slides/_rels/slide1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6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4 . x m l "   T y p e = " h t t p : / / s c h e m a s . o p e n x m l f o r m a t s . o r g / o f f i c e D o c u m e n t / 2 0 0 6 / r e l a t i o n s h i p s / s l i d e L a y o u t " / > < / R e l a t i o n s h i p s >
</file>

<file path=ppt/slides/_rels/slide1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6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4 . x m l "   T y p e = " h t t p : / / s c h e m a s . o p e n x m l f o r m a t s . o r g / o f f i c e D o c u m e n t / 2 0 0 6 / r e l a t i o n s h i p s / s l i d e L a y o u t " / > < / R e l a t i o n s h i p s >
</file>

<file path=ppt/slides/_rels/slide1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7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4 . x m l "   T y p e = " h t t p : / / s c h e m a s . o p e n x m l f o r m a t s . o r g / o f f i c e D o c u m e n t / 2 0 0 6 / r e l a t i o n s h i p s / s l i d e L a y o u t " / > < / R e l a t i o n s h i p s >
</file>

<file path=ppt/slides/_rels/slide1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8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4 . x m l "   T y p e = " h t t p : / / s c h e m a s . o p e n x m l f o r m a t s . o r g / o f f i c e D o c u m e n t / 2 0 0 6 / r e l a t i o n s h i p s / s l i d e L a y o u t " / > < / R e l a t i o n s h i p s >
</file>

<file path=ppt/slides/_rels/slide1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2 . x m l "   T y p e = " h t t p : / / s c h e m a s . o p e n x m l f o r m a t s . o r g / o f f i c e D o c u m e n t / 2 0 0 6 / r e l a t i o n s h i p s / n o t e s S l i d e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1 . x m l "   T y p e = " h t t p : / / s c h e m a s . o p e n x m l f o r m a t s . o r g / o f f i c e D o c u m e n t / 2 0 0 6 / r e l a t i o n s h i p s / n o t e s S l i d e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4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. p n g "   T y p e = " h t t p : / / s c h e m a s . o p e n x m l f o r m a t s . o r g / o f f i c e D o c u m e n t / 2 0 0 6 / r e l a t i o n s h i p s / i m a g e " / > < R e l a t i o n s h i p   I d = " r I d 3 "   T a r g e t = " . . / m e d i a / i m a g e 7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4 . x m l "   T y p e = " h t t p : / / s c h e m a s . o p e n x m l f o r m a t s . o r g / o f f i c e D o c u m e n t / 2 0 0 6 / r e l a t i o n s h i p s / s l i d e L a y o u t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3 "   T a r g e t = " . . / m e d i a / i m a g e 8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4 . x m l "   T y p e = " h t t p : / / s c h e m a s . o p e n x m l f o r m a t s . o r g / o f f i c e D o c u m e n t / 2 0 0 6 / r e l a t i o n s h i p s / s l i d e L a y o u t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2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4 . x m l "   T y p e = " h t t p : / / s c h e m a s . o p e n x m l f o r m a t s . o r g / o f f i c e D o c u m e n t / 2 0 0 6 / r e l a t i o n s h i p s / s l i d e L a y o u t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9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4 . x m l "   T y p e = " h t t p : / / s c h e m a s . o p e n x m l f o r m a t s . o r g / o f f i c e D o c u m e n t / 2 0 0 6 / r e l a t i o n s h i p s / s l i d e L a y o u t " / > < / R e l a t i o n s h i p s >
</file>

<file path=ppt/slides/_rels/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0 E 0 1 5 8 F 5 - 3 6 6 D - 4 8 2 3 - 9 5 F A - E F F E D 9 1 E 0 D C 6 } " > < a 1 6 : c r e a t i o n I d   x m l n s : a 1 6 = " h t t p : / / s c h e m a s . m i c r o s o f t . c o m / o f f i c e / d r a w i n g / 2 0 1 0 / m a i n "   i d = " { 9 D 9 D B D B D - 9 0 A D - 4 2 9 6 - 9 F 2 F - 0 1 9 C E C A 6 7 D C 9 } " / > < / a : e x t > < / a : e x t L s t > < / p : c N v P r > < p : c N v S p P r > < a : s p L o c k s   n o G r p = " t r u e " / > < / p : c N v S p P r > < p : n v P r > < p : p h   i d x = " 1 0 "   t y p e = " t i t l e " / > < / p : n v P r > < / p : n v S p P r > < p : s p P r / > < p : t x B o d y > < a : b o d y P r   r t l C o l = " 0 " / > < a : l s t S t y l e / > < a : p > < a : p P r / > < a : r > < a : r P r   b = " 0 "   d i r t y = " 0 "   l a n g = " e n - U S " > < a : s o l i d F i l l > < a : s r g b C l r   v a l = " 0 0 2 0 6 0 " / > < / a : s o l i d F i l l > < a : l a t i n   t y p e f a c e = " A v e r i a   S e r i f   L i b r e " / > < / a : r P r > < a : t > C a t e g o r y   r e v i e w :   C h i p s < / a : t > < / a : r > < a : e n d P a r a R P r   b = " 0 "   d i r t y = " 0 "   l a n g = " e n - U S " > < a : s o l i d F i l l > < a : s r g b C l r   v a l = " 0 0 2 0 6 0 " / > < / a : s o l i d F i l l > < a : l a t i n   t y p e f a c e = " A v e r i a   S e r i f   L i b r e " / > < / a : e n d P a r a R P r > < / a : p > < / p : t x B o d y > < / p : s p > < p : s p > < p : n v S p P r > < p : c N v P r   i d = " 3 "   n a m e = " S u b t i t l e   2 " > < a : e x t L s t > < a : e x t   u r i = " { F 7 6 5 1 9 D 2 - 8 C 6 C - 4 B A 3 - 8 6 2 E - 0 2 B F 9 2 D 4 8 F C 6 } " > < a 1 6 : c r e a t i o n I d   x m l n s : a 1 6 = " h t t p : / / s c h e m a s . m i c r o s o f t . c o m / o f f i c e / d r a w i n g / 2 0 1 0 / m a i n "   i d = " { D F 2 F D 4 9 A - 9 E F 2 - 4 4 F C - 8 7 0 8 - 5 5 B 2 B 3 8 6 D F 2 8 } " / > < / a : e x t > < / a : e x t L s t > < / p : c N v P r > < p : c N v S p P r > < a : s p L o c k s   n o G r p = " t r u e " / > < / p : c N v S p P r > < p : n v P r > < p : p h   i d x = " 1 1 "   t y p e = " s u b T i t l e " / > < / p : n v P r > < / p : n v S p P r > < p : s p P r / > < p : t x B o d y > < a : b o d y P r   r t l C o l = " 0 " / > < a : l s t S t y l e / > < a : p > < a : p P r / > < a : r > < a : r P r   d i r t y = " 0 "   l a n g = " e n - U S " / > < a : t > R e t a i l   A n a l y t i c s < / a : t > < / a : r > < a : e n d P a r a R P r   d i r t y = " 0 "   l a n g = " e n - U S " / > < / a : p > < / p : t x B o d y > < / p : s p > < p : s p > < p : n v S p P r > < p : c N v P r   i d = " 4 "   n a m e = " T e x t   P l a c e h o l d e r   3 " > < a : e x t L s t > < a : e x t   u r i = " { 5 2 B 2 B 9 4 2 - C 9 E E - 4 C 1 9 - A A 3 C - 6 8 7 7 1 9 0 5 0 4 9 7 } " > < a 1 6 : c r e a t i o n I d   x m l n s : a 1 6 = " h t t p : / / s c h e m a s . m i c r o s o f t . c o m / o f f i c e / d r a w i n g / 2 0 1 0 / m a i n "   i d = " { 5 5 9 F 3 3 B B - 8 F 4 8 - 4 C 7 D - 8 F 2 B - E 7 9 4 6 7 2 A B 1 3 F } " / > < / a : e x t > < / a : e x t L s t > < / p : c N v P r > < p : c N v S p P r > < a : s p L o c k s   n o G r p = " t r u e " / > < / p : c N v S p P r > < p : n v P r > < p : p h   i d x = " 1 2 "   t y p e = " b o d y " / > < / p : n v P r > < / p : n v S p P r > < p : s p P r / > < p : t x B o d y > < a : b o d y P r   r t l C o l = " 0 " / > < a : l s t S t y l e / > < a : p > < a : p P r / > < a : r > < a : r P r   b = " 1 "   d i r t y = " 0 "   l a n g = " e n - U S " > < a : s o l i d F i l l > < a : s r g b C l r   v a l = " 0 0 2 0 6 0 " / > < / a : s o l i d F i l l > < a : l a t i n   t y p e f a c e = " A v e r i a   S e r i f   L i b r e " / > < / a : r P r > < a : t > J u l y < / a : t > < / a : r > < a : r > < a : r P r   b = " 1 "   d i r t y = " 0 "   l a n g = " e n - U S " > < a : s o l i d F i l l > < a : s r g b C l r   v a l = " 0 0 2 0 6 0 " / > < / a : s o l i d F i l l > < a : l a t i n   t y p e f a c e = " A v e r i a   S e r i f   L i b r e " / > < / a : r P r > < a : t >   < / a : t > < / a : r > < a : r > < a : r P r   b = " 1 "   d i r t y = " 0 "   l a n g = " e n - U S " > < a : s o l i d F i l l > < a : s r g b C l r   v a l = " 0 0 2 0 6 0 " / > < / a : s o l i d F i l l > < a : l a t i n   t y p e f a c e = " A v e r i a   S e r i f   L i b r e " / > < / a : r P r > < a : t > 2 < / a : t > < / a : r > < a : r > < a : r P r   b = " 1 "   d i r t y = " 0 "   l a n g = " e n - U S " > < a : s o l i d F i l l > < a : s r g b C l r   v a l = " 0 0 2 0 6 0 " / > < / a : s o l i d F i l l > < a : l a t i n   t y p e f a c e = " A v e r i a   S e r i f   L i b r e " / > < / a : r P r > < a : t > 0 < / a : t > < / a : r > < a : r > < a : r P r   b = " 1 "   d i r t y = " 0 "   l a n g = " e n - U S " > < a : s o l i d F i l l > < a : s r g b C l r   v a l = " 0 0 2 0 6 0 " / > < / a : s o l i d F i l l > < a : l a t i n   t y p e f a c e = " A v e r i a   S e r i f   L i b r e " / > < / a : r P r > < a : t > 2 2 < / a : t > < / a : r > < / a : p > < a : p > < a : p P r / > < a : r > < a : r P r   b = " 1 "   d i r t y = " 0 "   l a n g = " e n - U S " > < a : s o l i d F i l l > < a : s r g b C l r   v a l = " 0 0 2 0 6 0 " / > < / a : s o l i d F i l l > < a : l a t i n   t y p e f a c e = " A v e r i a   S e r i f   L i b r e " / > < / a : r P r > < a : t > B y   < / a : t > < / a : r > < a : r > < a : r P r   b = " 1 "   d i r t y = " 0 "   e r r = " 1 "   l a n g = " e n - U S " > < a : s o l i d F i l l > < a : s r g b C l r   v a l = " 0 0 2 0 6 0 " / > < / a : s o l i d F i l l > < a : l a t i n   t y p e f a c e = " A v e r i a   S e r i f   L i b r e " / > < / a : r P r > < a : t > J a g a d i s h < / a : t > < / a : r > < a : r > < a : r P r   b = " 1 "   d i r t y = " 0 "   l a n g = " e n - U S " > < a : s o l i d F i l l > < a : s r g b C l r   v a l = " 0 0 2 0 6 0 " / > < / a : s o l i d F i l l > < a : l a t i n   t y p e f a c e = " A v e r i a   S e r i f   L i b r e " / > < / a : r P r > < a : t >   M a l i < / a : t > < / a : r > < a : e n d P a r a R P r   b = " 1 "   d i r t y = " 0 "   l a n g = " e n - U S " > < a : s o l i d F i l l > < a : s r g b C l r   v a l = " 0 0 2 0 6 0 " / > < / a : s o l i d F i l l > < a : l a t i n   t y p e f a c e = " A v e r i a   S e r i f   L i b r e " / > < / a : e n d P a r a R P r > < / a : p > < / p : t x B o d y > < / p : s p > < p : g r p S p > < p : n v G r p S p P r > < p : c N v P r   i d = " 5 "   n a m e = " G r o u p   7 " > < a : e x t L s t > < a : e x t   u r i = " { 1 E F 5 D A 0 6 - F 6 F B - 4 4 5 E - 8 6 A D - 9 4 9 5 C 1 F A 3 F 0 1 } " > < a 1 6 : c r e a t i o n I d   x m l n s : a 1 6 = " h t t p : / / s c h e m a s . m i c r o s o f t . c o m / o f f i c e / d r a w i n g / 2 0 1 0 / m a i n "   i d = " { 1 5 D F 3 F F B - 4 0 8 0 - 4 0 3 E - 9 F D C - 7 7 3 5 3 D A 6 9 3 A 6 } " / > < / a : e x t > < / a : e x t L s t > < / p : c N v P r > < p : c N v G r p S p P r / > < p : n v P r / > < / p : n v G r p S p P r > < p : g r p S p P r > < a : x f r m   r o t = " 0 " > < a : o f f   x = " 1 2 2 9 4 7 6 0 "   y = " 5 6 2 1 5 3 3 " / > < a : e x t   c x = " 1 9 8 1 9 6 5 "   c y = " 1 2 3 6 4 6 7 " / > < a : c h O f f   x = " 8 8 5 7 9 1 3 "   y = " 1 0 2 5 6 5 2 " / > < a : c h E x t   c x = " 1 9 8 1 9 6 5 "   c y = " 1 2 3 6 4 6 7 " / > < / a : x f r m > < / p : g r p S p P r > < p : s p > < p : n v S p P r > < p : c N v P r   i d = " 6 "   n a m e = " R e c t a n g l e   8 " > < a : e x t L s t > < a : e x t   u r i = " { 3 6 E 5 A C D 8 - 3 B 2 5 - 4 B C 6 - 9 4 D 0 - C B 2 1 C A 6 9 1 4 2 C } " > < a 1 6 : c r e a t i o n I d   x m l n s : a 1 6 = " h t t p : / / s c h e m a s . m i c r o s o f t . c o m / o f f i c e / d r a w i n g / 2 0 1 0 / m a i n "   i d = " { 6 4 D F 7 A E A - B B 2 A - 4 8 0 0 - B 9 1 B - 6 7 F B 0 8 7 D 7 A 3 7 } " / > < / a : e x t > < / a : e x t L s t > < / p : c N v P r > < p : c N v S p P r / > < p : n v P r / > < / p : n v S p P r > < p : s p P r > < a : x f r m   r o t = " 0 " > < a : o f f   x = " 8 8 5 7 9 1 4 "   y = " 1 0 2 5 6 5 2 " / > < a : e x t   c x = " 1 9 8 1 9 6 3 "   c y = " 1 2 3 6 4 6 7 " / > < / a : x f r m > < a : p r s t G e o m   p r s t = " r e c t " > < a : a v L s t / > < / a : p r s t G e o m > < a : s o l i d F i l l > < a : s r g b C l r   v a l = " f f f f f f " / > < / a : s o l i d F i l l > < a : l n > < a : s o l i d F i l l > < a : s r g b C l r   v a l = " c 7 c 5 c 4 " / > < / a : s o l i d F i l l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t "   r t l C o l = " 0 "   t I n s = " 4 6 8 0 0 0 "   v e r t = " h o r z " / > < a : l s t S t y l e / > < a : p > < a : p P r / > < a : r > < a : r P r   d i r t y = " 0 "   l a n g = " e n - A U "   s z = " 1 0 0 0 " > < a : s o l i d F i l l > < a : s r g b C l r   v a l = " e f 9 b 4 7 " / > < / a : s o l i d F i l l > < a : l a t i n   t y p e f a c e = " R o b o t o   M e d i u m " / > < / a : r P r > < a : t > B r a n d   n o t e : < / a : t > < / a : r > < a : r > < a : r P r   d i r t y = " 0 "   l a n g = " e n - A U "   s z = " 1 0 0 0 " > < a : s o l i d F i l l > < a : s r g b C l r   v a l = " 0 0 0 0 0 5 " / > < / a : s o l i d F i l l > < a : l a t i n   t y p e f a c e = " R o b o t o   L i g h t " / > < / a : r P r > < a : t >   I f   c l i e n t   l o g o   i s   n o t   r e q u i r e d ,   u s e   a l t e r n a t e   t i t l e   p a g e   l a y o u t   < / a : t > < / a : r > < a : r > < a : r P r   d i r t y = " 0 "   l a n g = " e n - A U "   s z = " 1 0 0 0 " > < a : s o l i d F i l l > < a : s r g b C l r   v a l = " 0 0 0 0 0 5 " / > < / a : s o l i d F i l l > < a : l a t i n   t y p e f a c e = " R o b o t o   M e d i u m " / > < / a : r P r > < a : t > r i g h t   c l i c k   s l i d e   t h u m b n a i l   < / a : t > < / a : r > < a : r > < a : r P r   d i r t y = " 0 "   l a n g = " e n - A U "   s z = " 1 0 0 0 " > < a : s o l i d F i l l > < a : s r g b C l r   v a l = " 0 0 0 0 0 5 " / > < / a : s o l i d F i l l > < a : l a t i n   t y p e f a c e = " R o b o t o   L i g h t " / > < / a : r P r > < a : t > & g t ; < / a : t > < / a : r > < a : r > < a : r P r   d i r t y = " 0 "   l a n g = " e n - A U "   s z = " 1 0 0 0 " > < a : s o l i d F i l l > < a : s r g b C l r   v a l = " 0 0 0 0 0 5 " / > < / a : s o l i d F i l l > < a : l a t i n   t y p e f a c e = " R o b o t o   M e d i u m " / > < / a : r P r > < a : t >   L a y o u t   < / a : t > < / a : r > < a : r > < a : r P r   d i r t y = " 0 "   l a n g = " e n - A U "   s z = " 1 0 0 0 " > < a : s o l i d F i l l > < a : s r g b C l r   v a l = " 0 0 0 0 0 5 " / > < / a : s o l i d F i l l > < a : l a t i n   t y p e f a c e = " R o b o t o   L i g h t " / > < / a : r P r > < a : t > & g t ; < / a : t > < / a : r > < a : r > < a : r P r   d i r t y = " 0 "   l a n g = " e n - A U "   s z = " 1 0 0 0 " > < a : s o l i d F i l l > < a : s r g b C l r   v a l = " 0 0 0 0 0 5 " / > < / a : s o l i d F i l l > < a : l a t i n   t y p e f a c e = " R o b o t o   M e d i u m " / > < / a : r P r > < a : t >   T i t l e < / a : t > < / a : r > < a : e n d P a r a R P r   d i r t y = " 0 "   l a n g = " e n - A U "   s z = " 1 0 0 0 " > < a : s o l i d F i l l > < a : s r g b C l r   v a l = " 0 0 0 0 0 5 " / > < / a : s o l i d F i l l > < a : l a t i n   t y p e f a c e = " R o b o t o   M e d i u m " / > < / a : e n d P a r a R P r > < / a : p > < / p : t x B o d y > < / p : s p > < p : g r p S p > < p : n v G r p S p P r > < p : c N v P r   i d = " 7 "   n a m e = " G r o u p   4 " > < a : e x t L s t > < a : e x t   u r i = " { 2 2 6 D 0 2 F 2 - 2 1 D 7 - 4 B C F - B 3 D E - 1 5 0 E C 1 B 2 1 A F 7 } " > < a 1 6 : c r e a t i o n I d   x m l n s : a 1 6 = " h t t p : / / s c h e m a s . m i c r o s o f t . c o m / o f f i c e / d r a w i n g / 2 0 1 0 / m a i n "   i d = " { 8 3 2 3 6 8 1 C - 6 4 8 D - 4 F 9 B - 9 D 7 0 - B 9 3 4 1 1 0 6 E 1 1 D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r o t = " 0 " > < a : o f f   x = " 8 8 5 7 9 1 3 "   y = " 1 0 2 5 6 5 2 " / > < a : e x t   c x = " 3 5 6 1 2 3 "   c y = " 3 2 0 0 3 9 " / > < a : c h O f f   x = " 2 9 3 2 "   y = " 1 3 4 4 " / > < a : c h E x t   c x = " 1 8 1 6 "   c y = " 1 6 3 2 " / > < / a : x f r m > < a : s o l i d F i l l > < a : s r g b C l r   v a l = " c 7 c 5 c 4 " / > < / a : s o l i d F i l l > < / p : g r p S p P r > < p : s p > < p : n v S p P r > < p : c N v P r   i d = " 8 "   n a m e = " F r e e f o r m   5 " > < a : e x t L s t > < a : e x t   u r i = " { D 1 0 3 6 4 1 8 - 8 C C 1 - 4 2 B 3 - 9 8 A A - 0 0 3 4 9 5 A F 7 8 0 F } " > < a 1 6 : c r e a t i o n I d   x m l n s : a 1 6 = " h t t p : / / s c h e m a s . m i c r o s o f t . c o m / o f f i c e / d r a w i n g / 2 0 1 0 / m a i n "   i d = " { A 9 9 C 3 8 9 5 - 9 1 4 7 - 4 3 C C - A 5 0 9 - E 3 D C C 3 A C 1 2 2 A } " / > < / a : e x t > < / a : e x t L s t > < / p : c N v P r > < p : c N v S p P r / > < p : n v P r / > < / p : n v S p P r > < p : s p P r > < a : x f r m   r o t = " 0 " > < a : o f f   x = " 2 9 3 2 "   y = " 1 3 4 4 " / > < a : e x t   c x = " 1 8 0 6 "   c y = " 1 6 2 2 " / > < / a : x f r m > < a : c u s t G e o m > < a : a v L s t / > < a : g d L s t / > < a : a h L s t / > < a : c x n L s t / > < a : r e c t   b = " b "   l = " 0 "   r = " r "   t = " 0 " / > < a : p a t h L s t > < a : p a t h   h = " 1 6 2 2 "   w = " 1 8 0 6 " > < a : m o v e T o > < a : p t   x = " 0 "   y = " 1 3 9 8 " / > < / a : m o v e T o > < a : l n T o > < a : p t   x = " 0 "   y = " 1 3 9 8 " / > < / a : l n T o > < a : l n T o > < a : p t   x = " 3 6 "   y = " 1 4 2 4 " / > < / a : l n T o > < a : l n T o > < a : p t   x = " 7 4 "   y = " 1 4 4 8 " / > < / a : l n T o > < a : l n T o > < a : p t   x = " 1 1 2 "   y = " 1 4 7 0 " / > < / a : l n T o > < a : l n T o > < a : p t   x = " 1 5 0 "   y = " 1 4 9 2 " / > < / a : l n T o > < a : l n T o > < a : p t   x = " 1 9 0 "   y = " 1 5 1 2 " / > < / a : l n T o > < a : l n T o > < a : p t   x = " 2 3 1 "   y = " 1 5 3 0 " / > < / a : l n T o > < a : l n T o > < a : p t   x = " 2 7 3 "   y = " 1 5 4 8 " / > < / a : l n T o > < a : l n T o > < a : p t   x = " 3 1 5 "   y = " 1 5 6 2 " / > < / a : l n T o > < a : l n T o > < a : p t   x = " 3 5 7 "   y = " 1 5 7 6 " / > < / a : l n T o > < a : l n T o > < a : p t   x = " 4 0 1 "   y = " 1 5 8 8 " / > < / a : l n T o > < a : l n T o > < a : p t   x = " 4 4 5 "   y = " 1 5 9 8 " / > < / a : l n T o > < a : l n T o > < a : p t   x = " 4 9 1 "   y = " 1 6 0 8 " / > < / a : l n T o > < a : l n T o > < a : p t   x = " 5 3 7 "   y = " 1 6 1 4 " / > < / a : l n T o > < a : l n T o > < a : p t   x = " 5 8 3 "   y = " 1 6 1 8 " / > < / a : l n T o > < a : l n T o > < a : p t   x = " 6 2 9 "   y = " 1 6 2 2 " / > < / a : l n T o > < a : l n T o > < a : p t   x = " 6 7 7 "   y = " 1 6 2 2 " / > < / a : l n T o > < a : l n T o > < a : p t   x = " 6 7 7 "   y = " 1 6 2 2 " / > < / a : l n T o > < a : l n T o > < a : p t   x = " 7 3 6 "   y = " 1 6 2 0 " / > < / a : l n T o > < a : l n T o > < a : p t   x = " 7 9 4 "   y = " 1 6 1 6 " / > < / a : l n T o > < a : l n T o > < a : p t   x = " 8 5 0 "   y = " 1 6 1 0 " / > < / a : l n T o > < a : l n T o > < a : p t   x = " 9 0 4 "   y = " 1 6 0 0 " / > < / a : l n T o > < a : l n T o > < a : p t   x = " 9 6 0 "   y = " 1 5 8 6 " / > < / a : l n T o > < a : l n T o > < a : p t   x = " 1 0 1 2 "   y = " 1 5 7 2 " / > < / a : l n T o > < a : l n T o > < a : p t   x = " 1 0 6 6 "   y = " 1 5 5 4 " / > < / a : l n T o > < a : l n T o > < a : p t   x = " 1 1 1 6 "   y = " 1 5 3 4 " / > < / a : l n T o > < a : l n T o > < a : p t   x = " 1 1 6 7 "   y = " 1 5 1 2 " / > < / a : l n T o > < a : l n T o > < a : p t   x = " 1 2 1 5 "   y = " 1 4 8 6 " / > < / a : l n T o > < a : l n T o > < a : p t   x = " 1 2 6 3 "   y = " 1 4 6 0 " / > < / a : l n T o > < a : l n T o > < a : p t   x = " 1 3 0 9 "   y = " 1 4 3 0 " / > < / a : l n T o > < a : l n T o > < a : p t   x = " 1 3 5 3 "   y = " 1 3 9 8 " / > < / a : l n T o > < a : l n T o > < a : p t   x = " 1 3 9 5 "   y = " 1 3 6 6 " / > < / a : l n T o > < a : l n T o > < a : p t   x = " 1 4 3 7 "   y = " 1 3 3 0 " / > < / a : l n T o > < a : l n T o > < a : p t   x = " 1 4 7 5 "   y = " 1 2 9 2 " / > < / a : l n T o > < a : l n T o > < a : p t   x = " 1 5 1 3 "   y = " 1 2 5 4 " / > < / a : l n T o > < a : l n T o > < a : p t   x = " 1 5 4 9 "   y = " 1 2 1 2 " / > < / a : l n T o > < a : l n T o > < a : p t   x = " 1 5 8 1 "   y = " 1 1 7 0 " / > < / a : l n T o > < a : l n T o > < a : p t   x = " 1 6 1 4 "   y = " 1 1 2 6 " / > < / a : l n T o > < a : l n T o > < a : p t   x = " 1 6 4 4 "   y = " 1 0 8 0 " / > < / a : l n T o > < a : l n T o > < a : p t   x = " 1 6 7 0 "   y = " 1 0 3 2 " / > < / a : l n T o > < a : l n T o > < a : p t   x = " 1 6 9 6 "   y = " 9 8 4 " / > < / a : l n T o > < a : l n T o > < a : p t   x = " 1 7 1 8 "   y = " 9 3 4 " / > < / a : l n T o > < a : l n T o > < a : p t   x = " 1 7 3 8 "   y = " 8 8 4 " / > < / a : l n T o > < a : l n T o > < a : p t   x = " 1 7 5 6 "   y = " 8 3 0 " / > < / a : l n T o > < a : l n T o > < a : p t   x = " 1 7 7 0 "   y = " 7 7 8 " / > < / a : l n T o > < a : l n T o > < a : p t   x = " 1 7 8 4 "   y = " 7 2 2 " / > < / a : l n T o > < a : l n T o > < a : p t   x = " 1 7 9 4 "   y = " 6 6 8 " / > < / a : l n T o > < a : l n T o > < a : p t   x = " 1 8 0 0 "   y = " 6 1 2 " / > < / a : l n T o > < a : l n T o > < a : p t   x = " 1 8 0 4 "   y = " 5 5 4 " / > < / a : l n T o > < a : l n T o > < a : p t   x = " 1 8 0 6 "   y = " 4 9 6 " / > < / a : l n T o > < a : l n T o > < a : p t   x = " 1 8 0 6 "   y = " 4 9 6 " / > < / a : l n T o > < a : l n T o > < a : p t   x = " 1 8 0 4 "   y = " 4 3 0 " / > < / a : l n T o > < a : l n T o > < a : p t   x = " 1 7 9 8 "   y = " 3 6 4 " / > < / a : l n T o > < a : l n T o > < a : p t   x = " 1 7 9 0 "   y = " 3 0 0 " / > < / a : l n T o > < a : l n T o > < a : p t   x = " 1 7 7 6 "   y = " 2 3 8 " / > < / a : l n T o > < a : l n T o > < a : p t   x = " 1 7 6 0 "   y = " 1 7 6 " / > < / a : l n T o > < a : l n T o > < a : p t   x = " 1 7 4 0 "   y = " 1 1 6 " / > < / a : l n T o > < a : l n T o > < a : p t   x = " 1 7 1 8 "   y = " 5 8 " / > < / a : l n T o > < a : l n T o > < a : p t   x = " 1 6 9 2 "   y = " 0 " / > < / a : l n T o > < a : l n T o > < a : p t   x = " 0 "   y = " 0 " / > < / a : l n T o > < a : l n T o > < a : p t   x = " 0 "   y = " 1 3 9 8 " / > < / a : l n T o > < a : c l o s e / > < a : m o v e T o > < a : p t   x = " 1 4 3 7 "   y = " 1 0 4 4 " / > < / a : m o v e T o > < a : l n T o > < a : p t   x = " 1 4 3 7 "   y = " 1 0 4 4 " / > < / a : l n T o > < a : l n T o > < a : p t   x = " 1 4 3 7 "   y = " 1 0 6 6 " / > < / a : l n T o > < a : l n T o > < a : p t   x = " 1 4 3 3 "   y = " 1 0 8 6 " / > < / a : l n T o > < a : l n T o > < a : p t   x = " 1 4 2 9 "   y = " 1 1 0 6 " / > < / a : l n T o > < a : l n T o > < a : p t   x = " 1 4 2 1 "   y = " 1 1 2 6 " / > < / a : l n T o > < a : l n T o > < a : p t   x = " 1 4 1 3 "   y = " 1 1 4 4 " / > < / a : l n T o > < a : l n T o > < a : p t   x = " 1 4 0 1 "   y = " 1 1 6 2 " / > < / a : l n T o > < a : l n T o > < a : p t   x = " 1 3 8 9 "   y = " 1 1 7 8 " / > < / a : l n T o > < a : l n T o > < a : p t   x = " 1 3 7 5 "   y = " 1 1 9 2 " / > < / a : l n T o > < a : l n T o > < a : p t   x = " 1 3 6 1 "   y = " 1 2 0 6 " / > < / a : l n T o > < a : l n T o > < a : p t   x = " 1 3 4 5 "   y = " 1 2 1 8 " / > < / a : l n T o > < a : l n T o > < a : p t   x = " 1 3 2 7 "   y = " 1 2 3 0 " / > < / a : l n T o > < a : l n T o > < a : p t   x = " 1 3 0 9 "   y = " 1 2 3 8 " / > < / a : l n T o > < a : l n T o > < a : p t   x = " 1 2 8 9 "   y = " 1 2 4 6 " / > < / a : l n T o > < a : l n T o > < a : p t   x = " 1 2 6 9 "   y = " 1 2 5 0 " / > < / a : l n T o > < a : l n T o > < a : p t   x = " 1 2 4 9 "   y = " 1 2 5 4 " / > < / a : l n T o > < a : l n T o > < a : p t   x = " 1 2 2 7 "   y = " 1 2 5 4 " / > < / a : l n T o > < a : l n T o > < a : p t   x = " 1 2 2 7 "   y = " 1 2 5 4 " / > < / a : l n T o > < a : l n T o > < a : p t   x = " 1 2 0 5 "   y = " 1 2 5 4 " / > < / a : l n T o > < a : l n T o > < a : p t   x = " 1 1 8 3 "   y = " 1 2 5 0 " / > < / a : l n T o > < a : l n T o > < a : p t   x = " 1 1 6 3 "   y = " 1 2 4 6 " / > < / a : l n T o > < a : l n T o > < a : p t   x = " 1 1 4 5 "   y = " 1 2 3 8 " / > < / a : l n T o > < a : l n T o > < a : p t   x = " 1 1 2 4 "   y = " 1 2 3 0 " / > < / a : l n T o > < a : l n T o > < a : p t   x = " 1 1 0 8 "   y = " 1 2 1 8 " / > < / a : l n T o > < a : l n T o > < a : p t   x = " 1 0 9 2 "   y = " 1 2 0 6 " / > < / a : l n T o > < a : l n T o > < a : p t   x = " 1 0 7 6 "   y = " 1 1 9 2 " / > < / a : l n T o > < a : l n T o > < a : p t   x = " 1 0 6 2 "   y = " 1 1 7 8 " / > < / a : l n T o > < a : l n T o > < a : p t   x = " 1 0 5 0 "   y = " 1 1 6 2 " / > < / a : l n T o > < a : l n T o > < a : p t   x = " 1 0 4 0 "   y = " 1 1 4 4 " / > < / a : l n T o > < a : l n T o > < a : p t   x = " 1 0 3 0 "   y = " 1 1 2 6 " / > < / a : l n T o > < a : l n T o > < a : p t   x = " 1 0 2 4 "   y = " 1 1 0 6 " / > < / a : l n T o > < a : l n T o > < a : p t   x = " 1 0 1 8 "   y = " 1 0 8 6 " / > < / a : l n T o > < a : l n T o > < a : p t   x = " 1 0 1 6 "   y = " 1 0 6 6 " / > < / a : l n T o > < a : l n T o > < a : p t   x = " 1 0 1 4 "   y = " 1 0 4 4 " / > < / a : l n T o > < a : l n T o > < a : p t   x = " 1 0 1 4 "   y = " 1 0 4 4 " / > < / a : l n T o > < a : l n T o > < a : p t   x = " 1 0 1 6 "   y = " 1 0 2 2 " / > < / a : l n T o > < a : l n T o > < a : p t   x = " 1 0 1 8 "   y = " 1 0 0 0 " / > < / a : l n T o > < a : l n T o > < a : p t   x = " 1 0 2 4 "   y = " 9 8 0 " / > < / a : l n T o > < a : l n T o > < a : p t   x = " 1 0 3 0 "   y = " 9 6 2 " / > < / a : l n T o > < a : l n T o > < a : p t   x = " 1 0 4 0 "   y = " 9 4 2 " / > < / a : l n T o > < a : l n T o > < a : p t   x = " 1 0 5 0 "   y = " 9 2 6 " / > < / a : l n T o > < a : l n T o > < a : p t   x = " 1 0 6 2 "   y = " 9 1 0 " / > < / a : l n T o > < a : l n T o > < a : p t   x = " 1 0 7 6 "   y = " 8 9 4 " / > < / a : l n T o > < a : l n T o > < a : p t   x = " 1 0 9 2 "   y = " 8 8 0 " / > < / a : l n T o > < a : l n T o > < a : p t   x = " 1 1 0 8 "   y = " 8 6 8 " / > < / a : l n T o > < a : l n T o > < a : p t   x = " 1 1 2 4 "   y = " 8 5 8 " / > < / a : l n T o > < a : l n T o > < a : p t   x = " 1 1 4 5 "   y = " 8 4 8 " / > < / a : l n T o > < a : l n T o > < a : p t   x = " 1 1 6 3 "   y = " 8 4 2 " / > < / a : l n T o > < a : l n T o > < a : p t   x = " 1 1 8 3 "   y = " 8 3 6 " / > < / a : l n T o > < a : l n T o > < a : p t   x = " 1 2 0 5 "   y = " 8 3 4 " / > < / a : l n T o > < a : l n T o > < a : p t   x = " 1 2 2 7 "   y = " 8 3 2 " / > < / a : l n T o > < a : l n T o > < a : p t   x = " 1 2 2 7 "   y = " 8 3 2 " / > < / a : l n T o > < a : l n T o > < a : p t   x = " 1 2 4 9 "   y = " 8 3 4 " / > < / a : l n T o > < a : l n T o > < a : p t   x = " 1 2 6 9 "   y = " 8 3 6 " / > < / a : l n T o > < a : l n T o > < a : p t   x = " 1 2 8 9 "   y = " 8 4 2 " / > < / a : l n T o > < a : l n T o > < a : p t   x = " 1 3 0 9 "   y = " 8 4 8 " / > < / a : l n T o > < a : l n T o > < a : p t   x = " 1 3 2 7 "   y = " 8 5 8 " / > < / a : l n T o > < a : l n T o > < a : p t   x = " 1 3 4 5 "   y = " 8 6 8 " / > < / a : l n T o > < a : l n T o > < a : p t   x = " 1 3 6 1 "   y = " 8 8 0 " / > < / a : l n T o > < a : l n T o > < a : p t   x = " 1 3 7 5 "   y = " 8 9 4 " / > < / a : l n T o > < a : l n T o > < a : p t   x = " 1 3 8 9 "   y = " 9 1 0 " / > < / a : l n T o > < a : l n T o > < a : p t   x = " 1 4 0 1 "   y = " 9 2 6 " / > < / a : l n T o > < a : l n T o > < a : p t   x = " 1 4 1 3 "   y = " 9 4 2 " / > < / a : l n T o > < a : l n T o > < a : p t   x = " 1 4 2 1 "   y = " 9 6 2 " / > < / a : l n T o > < a : l n T o > < a : p t   x = " 1 4 2 9 "   y = " 9 8 0 " / > < / a : l n T o > < a : l n T o > < a : p t   x = " 1 4 3 3 "   y = " 1 0 0 0 " / > < / a : l n T o > < a : l n T o > < a : p t   x = " 1 4 3 7 "   y = " 1 0 2 2 " / > < / a : l n T o > < a : l n T o > < a : p t   x = " 1 4 3 7 "   y = " 1 0 4 4 " / > < / a : l n T o > < a : l n T o > < a : p t   x = " 1 4 3 7 "   y = " 1 0 4 4 " / > < / a : l n T o > < a : c l o s e / > < a : m o v e T o > < a : p t   x = " 9 7 6 "   y = " 1 9 8 " / > < / a : m o v e T o > < a : l n T o > < a : p t   x = " 9 7 6 "   y = " 1 9 8 " / > < / a : l n T o > < a : l n T o > < a : p t   x = " 1 0 0 6 "   y = " 2 3 0 " / > < / a : l n T o > < a : l n T o > < a : p t   x = " 1 0 3 0 "   y = " 2 6 4 " / > < / a : l n T o > < a : l n T o > < a : p t   x = " 1 0 5 2 "   y = " 3 0 0 " / > < / a : l n T o > < a : l n T o > < a : p t   x = " 1 0 7 0 "   y = " 3 3 6 " / > < / a : l n T o > < a : l n T o > < a : p t   x = " 1 0 8 2 "   y = " 3 7 6 " / > < / a : l n T o > < a : l n T o > < a : p t   x = " 1 0 9 2 "   y = " 4 1 6 " / > < / a : l n T o > < a : l n T o > < a : p t   x = " 1 0 9 8 "   y = " 4 5 6 " / > < / a : l n T o > < a : l n T o > < a : p t   x = " 1 1 0 0 "   y = " 4 9 6 " / > < / a : l n T o > < a : l n T o > < a : p t   x = " 1 0 9 8 "   y = " 5 3 6 " / > < / a : l n T o > < a : l n T o > < a : p t   x = " 1 0 9 2 "   y = " 5 7 6 " / > < / a : l n T o > < a : l n T o > < a : p t   x = " 1 0 8 2 "   y = " 6 1 6 " / > < / a : l n T o > < a : l n T o > < a : p t   x = " 1 0 7 0 "   y = " 6 5 4 " / > < / a : l n T o > < a : l n T o > < a : p t   x = " 1 0 5 2 "   y = " 6 9 2 " / > < / a : l n T o > < a : l n T o > < a : p t   x = " 1 0 3 0 "   y = " 7 2 8 " / > < / a : l n T o > < a : l n T o > < a : p t   x = " 1 0 0 6 "   y = " 7 6 2 " / > < / a : l n T o > < a : l n T o > < a : p t   x = " 9 7 6 "   y = " 7 9 4 " / > < / a : l n T o > < a : l n T o > < a : p t   x = " 9 7 6 "   y = " 7 9 4 " / > < / a : l n T o > < a : l n T o > < a : p t   x = " 9 4 4 "   y = " 8 2 4 " / > < / a : l n T o > < a : l n T o > < a : p t   x = " 9 1 0 "   y = " 8 4 8 " / > < / a : l n T o > < a : l n T o > < a : p t   x = " 8 7 4 "   y = " 8 7 0 " / > < / a : l n T o > < a : l n T o > < a : p t   x = " 8 3 6 "   y = " 8 8 8 " / > < / a : l n T o > < a : l n T o > < a : p t   x = " 7 9 8 "   y = " 9 0 0 " / > < / a : l n T o > < a : l n T o > < a : p t   x = " 7 5 8 "   y = " 9 1 0 " / > < / a : l n T o > < a : l n T o > < a : p t   x = " 7 1 8 "   y = " 9 1 6 " / > < / a : l n T o > < a : l n T o > < a : p t   x = " 6 7 7 "   y = " 9 1 8 " / > < / a : l n T o > < a : l n T o > < a : p t   x = " 6 3 7 "   y = " 9 1 6 " / > < / a : l n T o > < a : l n T o > < a : p t   x = " 5 9 7 "   y = " 9 1 0 " / > < / a : l n T o > < a : l n T o > < a : p t   x = " 5 5 7 "   y = " 9 0 0 " / > < / a : l n T o > < a : l n T o > < a : p t   x = " 5 1 7 "   y = " 8 8 8 " / > < / a : l n T o > < a : l n T o > < a : p t   x = " 4 8 1 "   y = " 8 7 0 " / > < / a : l n T o > < a : l n T o > < a : p t   x = " 4 4 5 "   y = " 8 4 8 " / > < / a : l n T o > < a : l n T o > < a : p t   x = " 4 1 1 "   y = " 8 2 4 " / > < / a : l n T o > < a : l n T o > < a : p t   x = " 3 7 9 "   y = " 7 9 4 " / > < / a : l n T o > < a : l n T o > < a : p t   x = " 3 7 9 "   y = " 7 9 4 " / > < / a : l n T o > < a : l n T o > < a : p t   x = " 3 4 9 "   y = " 7 6 2 " / > < / a : l n T o > < a : l n T o > < a : p t   x = " 3 2 5 "   y = " 7 2 8 " / > < / a : l n T o > < a : l n T o > < a : p t   x = " 3 0 3 "   y = " 6 9 2 " / > < / a : l n T o > < a : l n T o > < a : p t   x = " 2 8 5 "   y = " 6 5 4 " / > < / a : l n T o > < a : l n T o > < a : p t   x = " 2 7 1 "   y = " 6 1 6 " / > < / a : l n T o > < a : l n T o > < a : p t   x = " 2 6 3 "   y = " 5 7 6 " / > < / a : l n T o > < a : l n T o > < a : p t   x = " 2 5 7 "   y = " 5 3 6 " / > < / a : l n T o > < a : l n T o > < a : p t   x = " 2 5 5 "   y = " 4 9 6 " / > < / a : l n T o > < a : l n T o > < a : p t   x = " 2 5 7 "   y = " 4 5 6 " / > < / a : l n T o > < a : l n T o > < a : p t   x = " 2 6 3 "   y = " 4 1 6 " / > < / a : l n T o > < a : l n T o > < a : p t   x = " 2 7 1 "   y = " 3 7 6 " / > < / a : l n T o > < a : l n T o > < a : p t   x = " 2 8 5 "   y = " 3 3 6 " / > < / a : l n T o > < a : l n T o > < a : p t   x = " 3 0 3 "   y = " 3 0 0 " / > < / a : l n T o > < a : l n T o > < a : p t   x = " 3 2 5 "   y = " 2 6 4 " / > < / a : l n T o > < a : l n T o > < a : p t   x = " 3 4 9 "   y = " 2 3 0 " / > < / a : l n T o > < a : l n T o > < a : p t   x = " 3 7 9 "   y = " 1 9 8 " / > < / a : l n T o > < a : l n T o > < a : p t   x = " 3 7 9 "   y = " 1 9 8 " / > < / a : l n T o > < a : l n T o > < a : p t   x = " 4 1 1 "   y = " 1 6 8 " / > < / a : l n T o > < a : l n T o > < a : p t   x = " 4 4 5 "   y = " 1 4 4 " / > < / a : l n T o > < a : l n T o > < a : p t   x = " 4 8 1 "   y = " 1 2 2 " / > < / a : l n T o > < a : l n T o > < a : p t   x = " 5 1 7 "   y = " 1 0 4 " / > < / a : l n T o > < a : l n T o > < a : p t   x = " 5 5 7 "   y = " 9 0 " / > < / a : l n T o > < a : l n T o > < a : p t   x = " 5 9 7 "   y = " 8 2 " / > < / a : l n T o > < a : l n T o > < a : p t   x = " 6 3 7 "   y = " 7 6 " / > < / a : l n T o > < a : l n T o > < a : p t   x = " 6 7 7 "   y = " 7 4 " / > < / a : l n T o > < a : l n T o > < a : p t   x = " 7 1 8 "   y = " 7 6 " / > < / a : l n T o > < a : l n T o > < a : p t   x = " 7 5 8 "   y = " 8 2 " / > < / a : l n T o > < a : l n T o > < a : p t   x = " 7 9 8 "   y = " 9 0 " / > < / a : l n T o > < a : l n T o > < a : p t   x = " 8 3 6 "   y = " 1 0 4 " / > < / a : l n T o > < a : l n T o > < a : p t   x = " 8 7 4 "   y = " 1 2 2 " / > < / a : l n T o > < a : l n T o > < a : p t   x = " 9 1 0 "   y = " 1 4 4 " / > < / a : l n T o > < a : l n T o > < a : p t   x = " 9 4 4 "   y = " 1 6 8 " / > < / a : l n T o > < a : l n T o > < a : p t   x = " 9 7 6 "   y = " 1 9 8 " / > < / a : l n T o > < a : l n T o > < a : p t   x = " 9 7 6 "   y = " 1 9 8 " / > < / a : l n T o > < a : c l o s e / > < / a : p a t h > < / a : p a t h L s t > < / a : c u s t G e o m > < a : s o l i d F i l l > < a : s r g b C l r   v a l = " c 7 c 5 c 4 " / > < / a : s o l i d F i l l > < a : l n > < a : n o F i l l / > < / a : l n > < / p : s p P r > < p : t x B o d y > < a : b o d y P r   a n c h o r = " t "   b I n s = " 4 5 7 2 0 "   l I n s = " 8 9 9 9 9 "   n u m C o l = " 1 "   r I n s = " 3 6 0 0 0 "   r t l C o l = " 0 "   t I n s = " 6 4 8 0 0 0 "   v e r t = " h o r z "   w r a p = " s q u a r e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F r e e f o r m   6 " > < a : e x t L s t > < a : e x t   u r i = " { 2 3 0 F 8 3 8 0 - 3 3 4 6 - 4 7 E A - 9 B C 7 - 5 4 D B 8 1 8 E D D 1 2 } " > < a 1 6 : c r e a t i o n I d   x m l n s : a 1 6 = " h t t p : / / s c h e m a s . m i c r o s o f t . c o m / o f f i c e / d r a w i n g / 2 0 1 0 / m a i n "   i d = " { 0 7 F 4 3 1 B 2 - 0 2 2 2 - 4 4 5 5 - 9 6 7 4 - 5 5 C 4 C D 0 3 1 9 A 6 } " / > < / a : e x t > < / a : e x t L s t > < / p : c N v P r > < p : c N v S p P r / > < p : n v P r / > < / p : n v S p P r > < p : s p P r > < a : x f r m   r o t = " 0 " > < a : o f f   x = " 4 4 6 5 "   y = " 2 6 9 4 " / > < a : e x t   c x = " 2 8 3 "   c y = " 2 8 1 " / > < / a : x f r m > < a : c u s t G e o m > < a : a v L s t / > < a : g d L s t / > < a : a h L s t / > < a : c x n L s t / > < a : r e c t   b = " b "   l = " 0 "   r = " r "   t = " 0 " / > < a : p a t h L s t > < a : p a t h   h = " 2 8 2 "   w = " 2 8 3 " > < a : m o v e T o > < a : p t   x = " 1 4 3 "   y = " 0 " / > < / a : m o v e T o > < a : l n T o > < a : p t   x = " 1 4 3 "   y = " 0 " / > < / a : l n T o > < a : l n T o > < a : p t   x = " 1 2 9 "   y = " 2 " / > < / a : l n T o > < a : l n T o > < a : p t   x = " 1 1 5 "   y = " 4 " / > < / a : l n T o > < a : l n T o > < a : p t   x = " 1 0 1 "   y = " 8 " / > < / a : l n T o > < a : l n T o > < a : p t   x = " 8 7 "   y = " 1 2 " / > < / a : l n T o > < a : l n T o > < a : p t   x = " 7 5 "   y = " 1 8 " / > < / a : l n T o > < a : l n T o > < a : p t   x = " 6 3 "   y = " 2 4 " / > < / a : l n T o > < a : l n T o > < a : p t   x = " 5 2 "   y = " 3 4 " / > < / a : l n T o > < a : l n T o > < a : p t   x = " 4 2 "   y = " 4 2 " / > < / a : l n T o > < a : l n T o > < a : p t   x = " 3 2 "   y = " 5 2 " / > < / a : l n T o > < a : l n T o > < a : p t   x = " 2 4 "   y = " 6 2 " / > < / a : l n T o > < a : l n T o > < a : p t   x = " 1 8 "   y = " 7 4 " / > < / a : l n T o > < a : l n T o > < a : p t   x = " 1 2 "   y = " 8 6 " / > < / a : l n T o > < a : l n T o > < a : p t   x = " 8 "   y = " 1 0 0 " / > < / a : l n T o > < a : l n T o > < a : p t   x = " 4 "   y = " 1 1 4 " / > < / a : l n T o > < a : l n T o > < a : p t   x = " 2 "   y = " 1 2 8 " / > < / a : l n T o > < a : l n T o > < a : p t   x = " 0 "   y = " 1 4 2 " / > < / a : l n T o > < a : l n T o > < a : p t   x = " 0 "   y = " 1 4 2 " / > < / a : l n T o > < a : l n T o > < a : p t   x = " 2 "   y = " 1 5 6 " / > < / a : l n T o > < a : l n T o > < a : p t   x = " 4 "   y = " 1 7 0 " / > < / a : l n T o > < a : l n T o > < a : p t   x = " 8 "   y = " 1 8 4 " / > < / a : l n T o > < a : l n T o > < a : p t   x = " 1 2 "   y = " 1 9 6 " / > < / a : l n T o > < a : l n T o > < a : p t   x = " 1 8 "   y = " 2 0 8 " / > < / a : l n T o > < a : l n T o > < a : p t   x = " 2 4 "   y = " 2 2 0 " / > < / a : l n T o > < a : l n T o > < a : p t   x = " 3 2 "   y = " 2 3 2 " / > < / a : l n T o > < a : l n T o > < a : p t   x = " 4 2 "   y = " 2 4 2 " / > < / a : l n T o > < a : l n T o > < a : p t   x = " 5 2 "   y = " 2 5 0 " / > < / a : l n T o > < a : l n T o > < a : p t   x = " 6 3 "   y = " 2 5 8 " / > < / a : l n T o > < a : l n T o > < a : p t   x = " 7 5 "   y = " 2 6 6 " / > < / a : l n T o > < a : l n T o > < a : p t   x = " 8 7 "   y = " 2 7 2 " / > < / a : l n T o > < a : l n T o > < a : p t   x = " 1 0 1 "   y = " 2 7 6 " / > < / a : l n T o > < a : l n T o > < a : p t   x = " 1 1 5 "   y = " 2 8 0 " / > < / a : l n T o > < a : l n T o > < a : p t   x = " 1 2 9 "   y = " 2 8 2 " / > < / a : l n T o > < a : l n T o > < a : p t   x = " 1 4 3 "   y = " 2 8 2 " / > < / a : l n T o > < a : l n T o > < a : p t   x = " 1 4 3 "   y = " 2 8 2 " / > < / a : l n T o > < a : l n T o > < a : p t   x = " 1 5 7 "   y = " 2 8 2 " / > < / a : l n T o > < a : l n T o > < a : p t   x = " 1 7 1 "   y = " 2 8 0 " / > < / a : l n T o > < a : l n T o > < a : p t   x = " 1 8 5 "   y = " 2 7 6 " / > < / a : l n T o > < a : l n T o > < a : p t   x = " 1 9 7 "   y = " 2 7 2 " / > < / a : l n T o > < a : l n T o > < a : p t   x = " 2 0 9 "   y = " 2 6 6 " / > < / a : l n T o > < a : l n T o > < a : p t   x = " 2 2 1 "   y = " 2 5 8 " / > < / a : l n T o > < a : l n T o > < a : p t   x = " 2 3 3 "   y = " 2 5 0 " / > < / a : l n T o > < a : l n T o > < a : p t   x = " 2 4 3 "   y = " 2 4 2 " / > < / a : l n T o > < a : l n T o > < a : p t   x = " 2 5 1 "   y = " 2 3 2 " / > < / a : l n T o > < a : l n T o > < a : p t   x = " 2 5 9 "   y = " 2 2 0 " / > < / a : l n T o > < a : l n T o > < a : p t   x = " 2 6 7 "   y = " 2 0 8 " / > < / a : l n T o > < a : l n T o > < a : p t   x = " 2 7 3 "   y = " 1 9 6 " / > < / a : l n T o > < a : l n T o > < a : p t   x = " 2 7 7 "   y = " 1 8 4 " / > < / a : l n T o > < a : l n T o > < a : p t   x = " 2 8 1 "   y = " 1 7 0 " / > < / a : l n T o > < a : l n T o > < a : p t   x = " 2 8 3 "   y = " 1 5 6 " / > < / a : l n T o > < a : l n T o > < a : p t   x = " 2 8 3 "   y = " 1 4 2 " / > < / a : l n T o > < a : l n T o > < a : p t   x = " 2 8 3 "   y = " 1 4 2 " / > < / a : l n T o > < a : l n T o > < a : p t   x = " 2 8 3 "   y = " 1 2 8 " / > < / a : l n T o > < a : l n T o > < a : p t   x = " 2 8 1 "   y = " 1 1 4 " / > < / a : l n T o > < a : l n T o > < a : p t   x = " 2 7 7 "   y = " 1 0 0 " / > < / a : l n T o > < a : l n T o > < a : p t   x = " 2 7 3 "   y = " 8 6 " / > < / a : l n T o > < a : l n T o > < a : p t   x = " 2 6 7 "   y = " 7 4 " / > < / a : l n T o > < a : l n T o > < a : p t   x = " 2 5 9 "   y = " 6 2 " / > < / a : l n T o > < a : l n T o > < a : p t   x = " 2 5 1 "   y = " 5 2 " / > < / a : l n T o > < a : l n T o > < a : p t   x = " 2 4 3 "   y = " 4 2 " / > < / a : l n T o > < a : l n T o > < a : p t   x = " 2 3 3 "   y = " 3 4 " / > < / a : l n T o > < a : l n T o > < a : p t   x = " 2 2 1 "   y = " 2 4 " / > < / a : l n T o > < a : l n T o > < a : p t   x = " 2 0 9 "   y = " 1 8 " / > < / a : l n T o > < a : l n T o > < a : p t   x = " 1 9 7 "   y = " 1 2 " / > < / a : l n T o > < a : l n T o > < a : p t   x = " 1 8 5 "   y = " 8 " / > < / a : l n T o > < a : l n T o > < a : p t   x = " 1 7 1 "   y = " 4 " / > < / a : l n T o > < a : l n T o > < a : p t   x = " 1 5 7 "   y = " 2 " / > < / a : l n T o > < a : l n T o > < a : p t   x = " 1 4 3 "   y = " 0 " / > < / a : l n T o > < a : l n T o > < a : p t   x = " 1 4 3 "   y = " 0 " / > < / a : l n T o > < a : c l o s e / > < / a : p a t h > < / a : p a t h L s t > < / a : c u s t G e o m > < a : g r p F i l l / > < a : l n > < a : n o F i l l / > < / a : l n > < / p : s p P r > < p : t x B o d y > < a : b o d y P r   a n c h o r = " t "   b I n s = " 4 5 7 2 0 "   l I n s = " 8 9 9 9 9 "   n u m C o l = " 1 "   r I n s = " 3 6 0 0 0 "   r t l C o l = " 0 "   t I n s = " 6 4 8 0 0 0 "   v e r t = " h o r z "   w r a p = " s q u a r e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/ p : g r p S p > < / p : g r p S p > < / p : s p T r e e > < p : e x t L s t > < p : e x t   u r i = " { 9 6 E B F D D 1 - 1 2 1 8 - 4 9 1 0 - 9 5 5 E - C 4 C 9 5 5 4 6 8 9 9 5 } " > < p 1 4 : c r e a t i o n I d   x m l n s : p 1 4 = " h t t p : / / s c h e m a s . m i c r o s o f t . c o m / o f f i c e / p o w e r p o i n t / 2 0 1 0 / m a i n "   v a l = " 1 6 5 9 0 1 5 7 4 7 8 6 3 " / > < / p : e x t > < / p : e x t L s t > < / p : c S l d > < p : c l r M a p O v r > < a : m a s t e r C l r M a p p i n g / > < / p : c l r M a p O v r > < p : t r a n s i t i o n   s p d = " m e d " > < p : f a d e   t h r u B l k = " f a l s e " / > < / p : t r a n s i t i o n > < / p : s l d >
</file>

<file path=ppt/slides/slide1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9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3 " > < a : e x t L s t > < a : e x t   u r i = " { C 9 B F 7 7 E 7 - B F 9 C - 4 C E 5 - 9 9 5 A - 7 0 2 9 0 8 A 6 F 1 7 1 } " > < a 1 6 : c r e a t i o n I d   x m l n s : a 1 6 = " h t t p : / / s c h e m a s . m i c r o s o f t . c o m / o f f i c e / d r a w i n g / 2 0 1 0 / m a i n "   i d = " { 8 1 B 0 7 C D 5 - C F C B - 4 A 8 A - 8 C 2 5 - 4 2 6 2 E 9 8 8 B B A C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1 1 9 6 9 7 8 "   y = " 5 7 6 6 5 3 " / > < a : e x t   c x = " 1 0 4 7 9 6 0 5 "   c y = " 1 1 0 4 2 3 3 " / > < / a : x f r m > < / p : s p P r > < p : t x B o d y > < a : b o d y P r   r t l C o l = " 0 " / > < a : l s t S t y l e / > < a : p > < a : p P r / > < a : r > < a : r P r   b = " 0 "   d i r t y = " 0 "   l a n g = " e n - U S " > < a : s o l i d F i l l > < a : s r g b C l r   v a l = " 0 0 2 0 6 0 " / > < / a : s o l i d F i l l > < a : l a t i n   t y p e f a c e = " O s w a l d " / > < / a : r P r > < a : t > "   < / a : t > < / a : r > < a : r > < a : r P r   b = " 0 "   d i r t y = " 0 "   l a n g = " e n - U S " > < a : s o l i d F i l l > < a : s r g b C l r   v a l = " 0 0 2 0 6 0 " / > < / a : s o l i d F i l l > < a : l a t i n   t y p e f a c e = " O s w a l d " / > < / a : r P r > < a : t > W e   c a n   s e e   t h a t   T r i a l   s t o r e   7 7   s a l e s   f o r   F e b ,   M a r c h ,   a n d   A p r i l   e x c e e d s   < / a : t > < / a : r > < a : r > < a : r P r   b = " 0 "   d i r t y = " 0 "   l a n g = " e n - U S " > < a : s o l i d F i l l > < a : s r g b C l r   v a l = " 0 0 2 0 6 0 " / > < / a : s o l i d F i l l > < a : l a t i n   t y p e f a c e = " O s w a l d " / > < / a : r P r > < a : t > 9 5   t h r e s h o l d   o f   c o n t r o l   s t o r e   S a m e   g o e s   t o   s t o r e   8 6   s a l e s   f o r   a l l   3   t r i a l   < / a : t > < / a : r > < a : r > < a : r P r   b = " 0 "   d i r t y = " 0 "   l a n g = " e n - U S " > < a : s o l i d F i l l > < a : s r g b C l r   v a l = " 0 0 2 0 6 0 " / > < / a : s o l i d F i l l > < a : l a t i n   t y p e f a c e = " O s w a l d " / > < / a : r P r > < a : t > m o n t h s   < / a : t > < / a : r > < a : b r > < a : r P r   b = " 0 "   d i r t y = " 0 "   l a n g = " e n - U S " > < a : s o l i d F i l l > < a : s r g b C l r   v a l = " 0 0 2 0 6 0 " / > < / a : s o l i d F i l l > < a : l a t i n   t y p e f a c e = " O s w a l d " / > < / a : r P r > < / a : b r > < a : r > < a : r P r   b = " 0 "   d i r t y = " 0 "   l a n g = " e n - U S " > < a : s o l i d F i l l > < a : s r g b C l r   v a l = " 0 0 2 0 6 0 " / > < / a : s o l i d F i l l > < a : l a t i n   t y p e f a c e = " O s w a l d " / > < / a : r P r > < a : t > "   < / a : t > < / a : r > < a : r > < a : r P r   b = " 0 "   d i r t y = " 0 "   l a n g = " e n - U S " > < a : s o l i d F i l l > < a : s r g b C l r   v a l = " 0 0 2 0 6 0 " / > < / a : s o l i d F i l l > < a : l a t i n   t y p e f a c e = " O s w a l d " / > < / a : r P r > < a : t > W h e r e a s   t r i a l   s t o r e   8 8   s a l e s   i n c r e a s e   i s   i n s i g n i f i c a n t < / a : t > < / a : r > < a : e n d P a r a R P r   b = " 0 "   d i r t y = " 0 "   l a n g = " e n - U S " > < a : s o l i d F i l l > < a : s r g b C l r   v a l = " 0 0 2 0 6 0 " / > < / a : s o l i d F i l l > < a : l a t i n   t y p e f a c e = " O s w a l d " / > < / a : e n d P a r a R P r > < / a : p > < / p : t x B o d y > < / p : s p > < p : p i c > < p : n v P i c P r > < p : c N v P r   i d = " 3 "   n a m e = " P i c t u r e   1 " > < a : e x t L s t > < a : e x t   u r i = " { B 7 5 5 8 4 C A - 7 B 9 9 - 4 3 9 5 - 8 7 8 5 - E C 3 4 A 2 D 0 3 6 A 7 } " > < a 1 6 : c r e a t i o n I d   x m l n s : a 1 6 = " h t t p : / / s c h e m a s . m i c r o s o f t . c o m / o f f i c e / d r a w i n g / 2 0 1 0 / m a i n "   i d = " { 5 5 C 5 4 2 F 4 - A D 1 9 - 4 6 A 4 - A 1 3 A - 8 D 8 3 8 2 B B 4 C 8 9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1 2 3 0 5 4 0 3 "   y = " 0 " / > < a : e x t   c x = " 1 9 9 3 5 6 5 "   c y = " 1 8 2 2 8 6 2 " / > < / a : x f r m > < a : p r s t G e o m   p r s t = " r e c t " > < a : a v L s t / > < / a : p r s t G e o m > < a : n o F i l l / > < / p : s p P r > < / p : p i c > < p : p i c > < p : n v P i c P r > < p : c N v P r   i d = " 4 "   n a m e = " " > < a : e x t L s t > < a : e x t   u r i = " { 8 0 7 D C 3 6 6 - 0 2 2 7 - 4 6 E 9 - B 5 5 8 - D E D B A 1 8 9 3 8 7 C } " > < a 1 6 : c r e a t i o n I d   x m l n s : a 1 6 = " h t t p : / / s c h e m a s . m i c r o s o f t . c o m / o f f i c e / d r a w i n g / 2 0 1 0 / m a i n "   i d = " { 3 3 2 E B F 5 7 - 4 F 2 D - 4 3 7 5 - 9 B E 5 - 0 9 7 A 2 D 9 F D 4 9 1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f l i p H = " f a l s e "   f l i p V = " f a l s e "   r o t = " 0 " > < a : o f f   x = " 2 6 0 2 4 6 8 "   y = " 2 0 9 6 9 0 0 " / > < a : e x t   c x = " 6 4 1 1 3 9 2 "   c y = " 3 8 3 9 3 1 8 " / > < / a : x f r m > < a : p r s t G e o m   p r s t = " r e c t " > < a : a v L s t / > < / a : p r s t G e o m > < a : n o F i l l / > < / p : s p P r > < / p : p i c > < / p : s p T r e e > < p : e x t L s t > < p : e x t   u r i = " { 6 A D 4 D 7 F A - C 7 7 8 - 4 2 1 0 - 8 1 9 0 - 4 E E B A E E D E 3 C F } " > < p 1 4 : c r e a t i o n I d   x m l n s : p 1 4 = " h t t p : / / s c h e m a s . m i c r o s o f t . c o m / o f f i c e / p o w e r p o i n t / 2 0 1 0 / m a i n "   v a l = " 1 6 5 9 0 1 5 7 4 7 8 9 3 " / > < / p : e x t > < / p : e x t L s t > < / p : c S l d > < p : c l r M a p O v r > < a : m a s t e r C l r M a p p i n g / > < / p : c l r M a p O v r > < p : t r a n s i t i o n   s p d = " m e d " > < p : f a d e   t h r u B l k = " f a l s e " / > < / p : t r a n s i t i o n > < / p : s l d >
</file>

<file path=ppt/slides/slide1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A B D E A A 8 9 - C D 0 E - 4 2 6 7 - 8 9 2 C - 7 B A 0 E 8 3 A 3 D F D } " > < a 1 6 : c r e a t i o n I d   x m l n s : a 1 6 = " h t t p : / / s c h e m a s . m i c r o s o f t . c o m / o f f i c e / d r a w i n g / 2 0 1 0 / m a i n "   i d = " { 4 5 7 3 3 C 2 F - 5 A 6 D - 4 5 7 1 - 8 B D 0 - C 4 6 A 7 4 0 3 6 3 2 C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2 6 5 0 8 1 7 "   y = " 1 0 5 0 7 4 0 " / > < a : e x t   c x = " 7 8 6 9 2 4 0 "   c y = " 4 6 5 7 6 2 0 " / > < / a : x f r m > < a : p r s t G e o m   p r s t = " r e c t " > < a : a v L s t / > < / a : p r s t G e o m > < a : n o F i l l / > < / p : s p P r > < / p : p i c > < / p : s p T r e e > < p : e x t L s t > < p : e x t   u r i = " { 8 B 6 C 9 6 8 3 - 5 0 A B - 4 1 3 2 - 9 2 B F - B 4 C 3 9 C E 3 0 9 9 B } " > < p 1 4 : c r e a t i o n I d   x m l n s : p 1 4 = " h t t p : / / s c h e m a s . m i c r o s o f t . c o m / o f f i c e / p o w e r p o i n t / 2 0 1 0 / m a i n "   v a l = " 1 6 5 9 0 1 5 7 4 7 8 9 6 " / > < / p : e x t > < / p : e x t L s t > < / p : c S l d > < p : c l r M a p O v r > < a : m a s t e r C l r M a p p i n g / > < / p : c l r M a p O v r > < / p : s l d >
</file>

<file path=ppt/slides/slide1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5 7 F 0 2 3 B 8 - C B 8 E - 4 3 1 D - 9 6 7 8 - 8 5 C C 9 8 8 1 9 6 1 A } " > < a 1 6 : c r e a t i o n I d   x m l n s : a 1 6 = " h t t p : / / s c h e m a s . m i c r o s o f t . c o m / o f f i c e / d r a w i n g / 2 0 1 0 / m a i n "   i d = " { B 6 F D 9 1 4 8 - 9 1 C C - 4 5 D 3 - A 1 2 0 - 5 E 7 2 A 6 6 A E 9 F 3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2 3 3 2 4 3 4 "   y = " 1 1 0 8 1 9 5 " / > < a : e x t   c x = " 7 5 8 5 5 4 7 "   c y = " 4 4 8 9 7 0 4 " / > < / a : x f r m > < a : p r s t G e o m   p r s t = " r e c t " > < a : a v L s t / > < / a : p r s t G e o m > < a : n o F i l l / > < / p : s p P r > < / p : p i c > < / p : s p T r e e > < p : e x t L s t > < p : e x t   u r i = " { 7 D 4 B 7 5 E C - E 5 1 8 - 4 E 4 3 - B 5 7 A - F 9 1 C 2 2 D C 6 B 8 9 } " > < p 1 4 : c r e a t i o n I d   x m l n s : p 1 4 = " h t t p : / / s c h e m a s . m i c r o s o f t . c o m / o f f i c e / p o w e r p o i n t / 2 0 1 0 / m a i n "   v a l = " 1 6 5 9 0 1 5 7 4 7 8 9 9 " / > < / p : e x t > < / p : e x t L s t > < / p : c S l d > < p : c l r M a p O v r > < a : m a s t e r C l r M a p p i n g / > < / p : c l r M a p O v r > < / p : s l d >
</file>

<file path=ppt/slides/slide1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0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3 " > < a : e x t L s t > < a : e x t   u r i = " { 0 4 6 8 8 F 9 B - 7 E 3 F - 4 0 D B - B A C 3 - 4 B 1 6 B F 8 7 C 5 5 8 } " > < a 1 6 : c r e a t i o n I d   x m l n s : a 1 6 = " h t t p : / / s c h e m a s . m i c r o s o f t . c o m / o f f i c e / d r a w i n g / 2 0 1 0 / m a i n "   i d = " { 4 6 F 1 1 E D 8 - A E D 6 - 4 3 8 B - A 8 1 C - 0 7 4 3 4 8 6 1 B 6 C A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1 1 9 6 9 7 8 "   y = " 9 7 3 9 2 1 " / > < a : e x t   c x = " 1 0 4 7 9 6 0 5 "   c y = " 4 0 0 8 3 9 6 " / > < / a : x f r m > < / p : s p P r > < p : t x B o d y > < a : b o d y P r   r t l C o l = " 0 " / > < a : l s t S t y l e / > < a : p > < a : p P r / > < a : r > < a : r P r   b = " 0 "   d i r t y = " 0 "   l a n g = " e n - U S " > < a : s o l i d F i l l > < a : s r g b C l r   v a l = " 0 0 2 0 6 0 " / > < / a : s o l i d F i l l > < a : l a t i n   t y p e f a c e = " O s w a l d " / > < / a : r P r > < a : t > "&f "   W e   c a n   s e e   t h a t   T r i a l   s t o r e   7 7   s a l e s   f o r   F e b ,   M a r c h ,   a n d   A p r i l   e x c e e d s   9 5 %   t h r e s h o l d   o f   c o n t r o l   s t o r e .   S a m e   g o e s   t o   s t o r e   8 6   s a l e s   f o r   a l l   3   t r i a l   m o n t h s . < / a : t > < / a : r > < / a : p > < a : p > < a : p P r / > < a : r > < a : r P r   b = " 0 "   d i r t y = " 0 "   l a n g = " e n - U S " > < a : s o l i d F i l l > < a : s r g b C l r   v a l = " 0 0 2 0 6 0 " / > < / a : s o l i d F i l l > < a : l a t i n   t y p e f a c e = " O s w a l d " / > < / a : r P r > < a : t > "&f "   T r i a l   s t o r e   7 7 :   C o n t r o l   s t o r e   2 3 3 < / a : t > < / a : r > < / a : p > < a : p > < a : p P r / > < a : r > < a : r P r   b = " 0 "   d i r t y = " 0 "   l a n g = " e n - U S " > < a : s o l i d F i l l > < a : s r g b C l r   v a l = " 0 0 2 0 6 0 " / > < / a : s o l i d F i l l > < a : l a t i n   t y p e f a c e = " O s w a l d " / > < / a : r P r > < a : t > "&f "   T r i a l   s t o r e   8 6 :   C o n t r o l   s t o r e   1 5 5 < / a : t > < / a : r > < / a : p > < a : p > < a : p P r / > < a : r > < a : r P r   b = " 0 "   d i r t y = " 0 "   l a n g = " e n - U S " > < a : s o l i d F i l l > < a : s r g b C l r   v a l = " 0 0 2 0 6 0 " / > < / a : s o l i d F i l l > < a : l a t i n   t y p e f a c e = " O s w a l d " / > < / a : r P r > < a : t > "&f "   T r i a l   s t o r e   8 8 :   C o n t r o l   s t o r e   4 0 < / a : t > < / a : r > < / a : p > < a : p > < a : p P r / > < a : r > < a : r P r   b = " 0 "   d i r t y = " 0 "   l a n g = " e n - U S " > < a : s o l i d F i l l > < a : s r g b C l r   v a l = " 0 0 2 0 6 0 " / > < / a : s o l i d F i l l > < a : l a t i n   t y p e f a c e = " O s w a l d " / > < / a : r P r > < a : t > "&f "   B o t h   t r i a l   s t o r e   7 7   a n d   8 6   s h o w e d   s i g n i f i c a n t   i n c r e a s e   i n   T o t a l   S a l e s   a n d   N u m b e r   o f   C u s t o m e r s   d u r i n g   t r i a l   p e r i o d .   B u t   n o t   f o r   t r i a l   s t o r e   8 8 .   P e r h a p s   t h e   c l i e n t   k n o w s   i f   t h e r e ' s   a n y t h i n g   a b o u t   t r i a l   8 8   t h a t   d i f f e r s   i t   f r o m   t h e   o t h e r   t w o   t r i a l . < / a : t > < / a : r > < / a : p > < a : p > < a : p P r / > < a : r > < a : r P r   b = " 0 "   d i r t y = " 0 "   l a n g = " e n - U S " > < a : s o l i d F i l l > < a : s r g b C l r   v a l = " 0 0 2 0 6 0 " / > < / a : s o l i d F i l l > < a : l a t i n   t y p e f a c e = " O s w a l d " / > < / a : r P r > < a : t > "&f "   O v e r a l l   t h e   t r i a l   s h o w e d   p o s i t i v e   s i g n i f i c a n t   r e s u l t . < / a : t > < / a : r > < a : e n d P a r a R P r   b = " 0 "   d i r t y = " 0 "   l a n g = " e n - U S " > < a : s o l i d F i l l > < a : s r g b C l r   v a l = " 0 0 2 0 6 0 " / > < / a : s o l i d F i l l > < a : l a t i n   t y p e f a c e = " O s w a l d " / > < / a : e n d P a r a R P r > < / a : p > < / p : t x B o d y > < / p : s p > < p : p i c > < p : n v P i c P r > < p : c N v P r   i d = " 3 "   n a m e = " P i c t u r e   1 " > < a : e x t L s t > < a : e x t   u r i = " { 6 4 6 D 0 2 0 D - E 7 F 4 - 4 8 3 1 - 8 E A 7 - 1 6 6 3 7 5 F 9 3 2 C 7 } " > < a 1 6 : c r e a t i o n I d   x m l n s : a 1 6 = " h t t p : / / s c h e m a s . m i c r o s o f t . c o m / o f f i c e / d r a w i n g / 2 0 1 0 / m a i n "   i d = " { B D 3 A 9 B 9 E - 0 3 5 D - 4 4 A 3 - 8 1 2 E - 6 D D D 7 B A B D 2 1 8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1 2 3 0 5 5 1 9 "   y = " 0 " / > < a : e x t   c x = " 1 9 9 3 5 6 5 "   c y = " 2 0 0 5 7 5 8 " / > < / a : x f r m > < a : p r s t G e o m   p r s t = " r e c t " > < a : a v L s t / > < / a : p r s t G e o m > < a : n o F i l l / > < / p : s p P r > < / p : p i c > < / p : s p T r e e > < p : e x t L s t > < p : e x t   u r i = " { 1 1 7 A 0 4 1 C - C 6 A 9 - 4 8 6 F - 9 6 F F - B 8 F 2 3 2 F 9 7 E 5 C } " > < p 1 4 : c r e a t i o n I d   x m l n s : p 1 4 = " h t t p : / / s c h e m a s . m i c r o s o f t . c o m / o f f i c e / p o w e r p o i n t / 2 0 1 0 / m a i n "   v a l = " 1 6 5 9 0 1 5 7 4 7 9 0 1 " / > < / p : e x t > < / p : e x t L s t > < / p : c S l d > < p : c l r M a p O v r > < a : m a s t e r C l r M a p p i n g / > < / p : c l r M a p O v r > < p : t r a n s i t i o n   s p d = " m e d " > < p : f a d e   t h r u B l k = " f a l s e " / > < / p : t r a n s i t i o n > < / p : s l d >
</file>

<file path=ppt/slides/slide1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8 9 2 C 9 B E 8 - 9 1 2 8 - 4 6 6 0 - 8 3 B 0 - 7 0 4 2 C 9 6 5 B B A 1 } " > < a 1 6 : c r e a t i o n I d   x m l n s : a 1 6 = " h t t p : / / s c h e m a s . m i c r o s o f t . c o m / o f f i c e / d r a w i n g / 2 0 1 0 / m a i n "   i d = " { 0 1 F 1 E 2 C 8 - 6 6 B 6 - 4 A 3 D - 8 6 4 E - B 0 7 8 1 0 2 3 C 8 3 3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2 7 6 7 1 7 4 "   y = " 1 2 6 1 5 2 9 " / > < a : e x t   c x = " 7 2 1 9 3 1 2 "   c y = " 4 3 4 0 0 8 5 " / > < / a : x f r m > < a : p r s t G e o m   p r s t = " r e c t " > < a : a v L s t / > < / a : p r s t G e o m > < a : n o F i l l / > < / p : s p P r > < / p : p i c > < / p : s p T r e e > < p : e x t L s t > < p : e x t   u r i = " { A E C 6 7 9 5 9 - 1 0 C E - 4 C B 5 - 8 F 6 9 - F E A A D 0 6 7 7 D D D } " > < p 1 4 : c r e a t i o n I d   x m l n s : p 1 4 = " h t t p : / / s c h e m a s . m i c r o s o f t . c o m / o f f i c e / p o w e r p o i n t / 2 0 1 0 / m a i n "   v a l = " 1 6 5 9 0 1 5 7 4 7 9 0 3 " / > < / p : e x t > < / p : e x t L s t > < / p : c S l d > < p : c l r M a p O v r > < a : m a s t e r C l r M a p p i n g / > < / p : c l r M a p O v r > < / p : s l d >
</file>

<file path=ppt/slides/slide1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2 8 2 A 8 4 A 8 - A 4 1 2 - 4 0 8 4 - 9 4 B F - B 7 B A 0 C 9 E 1 1 0 1 } " > < a 1 6 : c r e a t i o n I d   x m l n s : a 1 6 = " h t t p : / / s c h e m a s . m i c r o s o f t . c o m / o f f i c e / d r a w i n g / 2 0 1 0 / m a i n "   i d = " { 6 0 2 3 1 F 8 3 - A E 0 2 - 4 C 0 E - 9 9 A 8 - 9 6 4 2 1 E 5 4 E 6 C 9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2 4 6 2 8 4 1 "   y = " 1 0 7 3 4 1 9 " / > < a : e x t   c x = " 7 9 3 7 5 6 3 "   c y = " 4 7 1 6 3 0 3 " / > < / a : x f r m > < a : p r s t G e o m   p r s t = " r e c t " > < a : a v L s t / > < / a : p r s t G e o m > < a : n o F i l l / > < / p : s p P r > < / p : p i c > < / p : s p T r e e > < p : e x t L s t > < p : e x t   u r i = " { F 5 0 8 E E 1 2 - 7 7 E D - 4 A C 7 - 8 D 8 5 - E 2 9 4 7 5 0 1 6 8 1 D } " > < p 1 4 : c r e a t i o n I d   x m l n s : p 1 4 = " h t t p : / / s c h e m a s . m i c r o s o f t . c o m / o f f i c e / p o w e r p o i n t / 2 0 1 0 / m a i n "   v a l = " 1 6 5 9 0 1 5 7 4 7 9 0 5 " / > < / p : e x t > < / p : e x t L s t > < / p : c S l d > < p : c l r M a p O v r > < a : m a s t e r C l r M a p p i n g / > < / p : c l r M a p O v r > < / p : s l d >
</file>

<file path=ppt/slides/slide1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8 1 A B E C C 2 - 0 9 E 1 - 4 1 8 8 - B E B 2 - 3 3 1 B 9 D F B 8 8 A 1 } " > < a 1 6 : c r e a t i o n I d   x m l n s : a 1 6 = " h t t p : / / s c h e m a s . m i c r o s o f t . c o m / o f f i c e / d r a w i n g / 2 0 1 0 / m a i n "   i d = " { D C A 3 B F B 6 - 2 6 4 6 - 4 0 9 E - 9 4 D 3 - 3 F 4 F F 4 A A B C 7 7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2 0 8 2 0 8 8 "   y = " 9 3 8 4 3 1 " / > < a : e x t   c x = " 8 0 2 7 8 3 2 "   c y = " 4 7 6 9 9 2 9 " / > < / a : x f r m > < a : p r s t G e o m   p r s t = " r e c t " > < a : a v L s t / > < / a : p r s t G e o m > < a : n o F i l l / > < / p : s p P r > < / p : p i c > < / p : s p T r e e > < p : e x t L s t > < p : e x t   u r i = " { F 3 4 B A 6 B 2 - 7 A 6 4 - 4 2 5 3 - A 3 0 3 - E 8 C 6 B 1 0 E F 0 9 7 } " > < p 1 4 : c r e a t i o n I d   x m l n s : p 1 4 = " h t t p : / / s c h e m a s . m i c r o s o f t . c o m / o f f i c e / p o w e r p o i n t / 2 0 1 0 / m a i n "   v a l = " 1 6 5 9 0 1 5 7 4 7 9 0 7 " / > < / p : e x t > < / p : e x t L s t > < / p : c S l d > < p : c l r M a p O v r > < a : m a s t e r C l r M a p p i n g / > < / p : c l r M a p O v r > < / p : s l d >
</file>

<file path=ppt/slides/slide1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/ p : s p T r e e > < p : e x t L s t > < p : e x t   u r i = " { E 5 C E B 9 E A - 4 C 9 F - 4 C 0 5 - 9 1 E 1 - 4 9 B 9 C D 2 B 5 F 9 1 } " > < p 1 4 : c r e a t i o n I d   x m l n s : p 1 4 = " h t t p : / / s c h e m a s . m i c r o s o f t . c o m / o f f i c e / p o w e r p o i n t / 2 0 1 0 / m a i n "   v a l = " 1 6 5 9 0 1 5 7 4 7 9 0 8 " / > < / p : e x t > < / p : e x t L s t > < / p : c S l d > < p : c l r M a p O v r > < a : m a s t e r C l r M a p p i n g / > < / p : c l r M a p O v r > < p : t r a n s i t i o n   s p d = " m e d " > < p : f a d e   t h r u B l k = " f a l s e " / > < / p : t r a n s i t i o n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2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/ p : s p T r e e > < p : e x t L s t > < p : e x t   u r i = " { E C C 0 3 5 9 0 - E F 4 6 - 4 4 8 3 - 8 F 9 8 - 8 8 F A E 9 0 0 D 5 1 2 } " > < p 1 4 : c r e a t i o n I d   x m l n s : p 1 4 = " h t t p : / / s c h e m a s . m i c r o s o f t . c o m / o f f i c e / p o w e r p o i n t / 2 0 1 0 / m a i n "   v a l = " 1 6 5 9 0 1 5 7 4 7 8 6 9 " / > < / p : e x t > < / p : e x t L s t > < / p : c S l d > < p : c l r M a p O v r > < a : m a s t e r C l r M a p p i n g / > < / p : c l r M a p O v r > < p : t r a n s i t i o n   s p d = " m e d " > < p : f a d e   t h r u B l k = " f a l s e " / > < / p : t r a n s i t i o n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3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1 " > < a : e x t L s t > < a : e x t   u r i = " { 5 C B 4 B 9 E 9 - 5 7 3 F - 4 1 5 C - 8 D 7 9 - 3 5 B 7 C 2 B 4 A 3 F 6 } " > < a 1 6 : c r e a t i o n I d   x m l n s : a 1 6 = " h t t p : / / s c h e m a s . m i c r o s o f t . c o m / o f f i c e / d r a w i n g / 2 0 1 0 / m a i n "   i d = " { 1 1 2 7 0 9 F 5 - E 9 B 4 - 4 3 6 A - 9 1 9 A - C E E C A 6 7 2 E A 6 4 } " / > < / a : e x t > < / a : e x t L s t > < / p : c N v P r > < p : c N v S p P r > < a : s p L o c k s   n o G r p = " t r u e " / > < / p : c N v S p P r > < p : n v P r > < p : p h   t y p e = " b o d y " / > < / p : n v P r > < / p : n v S p P r > < p : s p P r / > < p : t x B o d y > < a : b o d y P r   r t l C o l = " 0 " / > < a : l s t S t y l e / > < a : p > < a : p P r / > < a : r > < a : r P r   b = " 1 "   d i r t y = " 0 "   l a n g = " e n - U S "   s z = " 2 8 0 0 " > < a : s o l i d F i l l > < a : s r g b C l r   v a l = " 0 0 2 0 6 0 " / > < / a : s o l i d F i l l > < a : l a t i n   t y p e f a c e = " C u t i v e " / > < / a : r P r > < a : t > E x e c u t i v e   < / a : t > < / a : r > < a : r > < a : r P r   b = " 1 "   d i r t y = " 0 "   l a n g = " e n - U S "   s z = " 2 8 0 0 " > < a : s o l i d F i l l > < a : s r g b C l r   v a l = " 0 0 2 0 6 0 " / > < / a : s o l i d F i l l > < a : l a t i n   t y p e f a c e = " C u t i v e " / > < / a : r P r > < a : t > s u m m a r y < / a : t > < / a : r > < a : e n d P a r a R P r   b = " 1 "   d i r t y = " 0 "   l a n g = " e n - U S "   s z = " 2 8 0 0 " > < a : s o l i d F i l l > < a : s r g b C l r   v a l = " 0 0 2 0 6 0 " / > < / a : s o l i d F i l l > < a : l a t i n   t y p e f a c e = " C u t i v e " / > < / a : e n d P a r a R P r > < / a : p > < / p : t x B o d y > < / p : s p > < p : s p > < p : n v S p P r > < p : c N v P r   i d = " 3 "   n a m e = " O v a l   2 " > < a : e x t L s t > < a : e x t   u r i = " { E 0 1 3 2 3 0 E - E B 7 3 - 4 E 3 0 - 8 9 5 7 - C E 1 B 5 C C F 4 4 5 E } " > < a 1 6 : c r e a t i o n I d   x m l n s : a 1 6 = " h t t p : / / s c h e m a s . m i c r o s o f t . c o m / o f f i c e / d r a w i n g / 2 0 1 0 / m a i n "   i d = " { 0 2 7 E 5 4 B 0 - D 7 B E - 4 F 5 2 - 8 5 8 7 - B 5 9 3 7 3 0 F 1 1 B 6 } " / > < / a : e x t > < / a : e x t L s t > < / p : c N v P r > < p : c N v S p P r / > < p : n v P r / > < / p : n v S p P r > < p : s p P r > < a : x f r m   r o t = " 0 " > < a : o f f   x = " 1 1 9 6 9 7 5 "   y = " 1 9 0 5 0 0 0 " / > < a : e x t   c x = " 4 8 5 7 7 5 "   c y = " 4 8 5 7 7 5 " / > < / a : x f r m > < a : p r s t G e o m   p r s t = " e l l i p s e " > < a : a v L s t / > < / a : p r s t G e o m > < a : s o l i d F i l l > < a : s r g b C l r   v a l = " f f f f f f " / > < / a : s o l i d F i l l > < a : l n   w = " 1 2 7 0 0 " > < a : s o l i d F i l l > < a : s r g b C l r   v a l = " 0 0 0 0 0 0 " / > < / a : s o l i d F i l l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  w r a p = " n o n e " / > < a : l s t S t y l e / > < a : p > < a : p P r   a l g n = " c t r " / > < a : r > < a : r P r   d i r t y = " 0 "   l a n g = " e n - A U " > < a : s o l i d F i l l > < a : s r g b C l r   v a l = " 0 0 0 0 0 0 " / > < / a : s o l i d F i l l > < a : l a t i n   t y p e f a c e = " R o b o t o   L i g h t " / > < / a : r P r > < a : t > 0 1 < / a : t > < / a : r > < a : e n d P a r a R P r   d i r t y = " 0 "   l a n g = " e n - A U " > < a : s o l i d F i l l > < a : s r g b C l r   v a l = " 0 0 0 0 0 0 " / > < / a : s o l i d F i l l > < a : l a t i n   t y p e f a c e = " R o b o t o   L i g h t " / > < / a : e n d P a r a R P r > < / a : p > < / p : t x B o d y > < / p : s p > < p : s p > < p : n v S p P r > < p : c N v P r   i d = " 4 "   n a m e = " O v a l   3 " > < a : e x t L s t > < a : e x t   u r i = " { A 9 F E 3 4 9 C - 4 6 2 1 - 4 9 2 D - A 8 D E - 5 3 8 C 3 6 A A 7 8 B 7 } " > < a 1 6 : c r e a t i o n I d   x m l n s : a 1 6 = " h t t p : / / s c h e m a s . m i c r o s o f t . c o m / o f f i c e / d r a w i n g / 2 0 1 0 / m a i n "   i d = " { A 9 7 F E F E A - 1 A 8 0 - 4 3 3 B - 9 2 3 F - C 9 2 5 D 3 7 F 8 8 8 B } " / > < / a : e x t > < / a : e x t L s t > < / p : c N v P r > < p : c N v S p P r / > < p : n v P r / > < / p : n v S p P r > < p : s p P r > < a : x f r m   r o t = " 0 " > < a : o f f   x = " 1 1 9 6 9 7 8 "   y = " 4 6 0 2 7 1 8 " / > < a : e x t   c x = " 6 3 4 5 0 7 "   c y = " 6 2 6 4 6 8 " / > < / a : x f r m > < a : p r s t G e o m   p r s t = " e l l i p s e " > < a : a v L s t / > < / a : p r s t G e o m > < a : s o l i d F i l l > < a : s r g b C l r   v a l = " f f f f f f " / > < / a : s o l i d F i l l > < a : l n   w = " 1 2 7 0 0 " > < a : s o l i d F i l l > < a : s r g b C l r   v a l = " 0 0 0 0 0 0 " / > < / a : s o l i d F i l l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  w r a p = " n o n e " / > < a : l s t S t y l e / > < a : p > < a : p P r   a l g n = " c t r " / > < a : r > < a : r P r   d i r t y = " 0 "   l a n g = " e n - A U " > < a : s o l i d F i l l > < a : s r g b C l r   v a l = " 0 0 0 0 0 0 " / > < / a : s o l i d F i l l > < a : l a t i n   t y p e f a c e = " R o b o t o   L i g h t " / > < / a : r P r > < a : t > 0 2 < / a : t > < / a : r > < a : e n d P a r a R P r   d i r t y = " 0 "   l a n g = " e n - A U " > < a : s o l i d F i l l > < a : s r g b C l r   v a l = " 0 0 0 0 0 0 " / > < / a : s o l i d F i l l > < a : l a t i n   t y p e f a c e = " R o b o t o   L i g h t " / > < / a : e n d P a r a R P r > < / a : p > < / p : t x B o d y > < / p : s p > < p : s p > < p : n v S p P r > < p : c N v P r   i d = " 5 "   n a m e = " T e x t B o x   4 " > < a : e x t L s t > < a : e x t   u r i = " { 8 1 B F 2 0 3 5 - 5 4 F C - 4 2 A C - 8 C 2 2 - B 0 5 4 F A A 1 7 4 1 2 } " > < a 1 6 : c r e a t i o n I d   x m l n s : a 1 6 = " h t t p : / / s c h e m a s . m i c r o s o f t . c o m / o f f i c e / d r a w i n g / 2 0 1 0 / m a i n "   i d = " { 6 5 D 6 7 7 9 D - F D 2 3 - 4 0 C B - B D 9 B - 7 4 1 B 6 0 8 4 A 9 2 5 } " / > < / a : e x t > < / a : e x t L s t > < / p : c N v P r > < p : c N v S p P r   t x B o x = " 1 " / > < p : n v P r / > < / p : n v S p P r > < p : s p P r > < a : x f r m   r o t = " 0 " > < a : o f f   x = " 1 9 3 5 5 8 6 "   y = " 1 9 6 7 8 8 6 " / > < a : e x t   c x = " 1 8 9 6 1 8 4 "   c y = " 1 7 1 8 7 4 1 " / > < / a : x f r m > < a : p r s t G e o m   p r s t = " r e c t " > < a : a v L s t / > < / a : p r s t G e o m > < a : n o F i l l / > < a : l n   c a p = " f l a t "   w = " 9 5 2 5 " > < a : n o F i l l / > < a : p r s t D a s h   v a l = " d a s h " / > < a : m i t e r   l i m = " 8 0 0 0 0 0 " / > < / a : l n > < / p : s p P r > < p : t x B o d y > < a : b o d y P r   a n c h o r = " t "   b I n s = " 0 "   l I n s = " 0 "   r I n s = " 0 "   r t l C o l = " 0 "   t I n s = " 0 "   v e r t = " h o r z "   w r a p = " s q u a r e " > < a : n o A u t o f i t / > < / a : b o d y P r > < a : l s t S t y l e / > < a : p > < a : p P r   a l g n = " l "   l v l = " 0 "   m a r L = " 0 " > < a : b u F o n t   t y p e f a c e = " A r i a l " / > < a : b u N o n e / > < / a : p P r > < a : r > < a : r P r   b = " 1 "   d i r t y = " 0 "   l a n g = " e n - A U "   s z = " 1 8 0 0 " > < a : s o l i d F i l l > < a : s r g b C l r   v a l = " 0 0 2 0 6 0 " / > < / a : s o l i d F i l l > < a : l a t i n   t y p e f a c e = " C u t i v e " / > < / a : r P r > < a : t > C h i p s   C a t e g o r y   < / a : t > < / a : r > < a : r > < a : r P r   b = " 1 "   d i r t y = " 0 "   l a n g = " e n - A U "   s z = " 1 8 0 0 " > < a : s o l i d F i l l > < a : s r g b C l r   v a l = " 0 0 2 0 6 0 " / > < / a : s o l i d F i l l > < a : l a t i n   t y p e f a c e = " C u t i v e " / > < / a : r P r > < a : t > R e v i e w < / a : t > < / a : r > < a : e n d P a r a R P r   b = " 1 "   d i r t y = " 0 "   l a n g = " e n - A U "   s z = " 1 8 0 0 " > < a : s o l i d F i l l > < a : s r g b C l r   v a l = " 0 0 2 0 6 0 " / > < / a : s o l i d F i l l > < a : l a t i n   t y p e f a c e = " C u t i v e " / > < / a : e n d P a r a R P r > < / a : p > < / p : t x B o d y > < / p : s p > < p : s p > < p : n v S p P r > < p : c N v P r   i d = " 6 "   n a m e = " T e x t B o x   5 " > < a : e x t L s t > < a : e x t   u r i = " { B A F 0 0 1 6 2 - B 8 7 7 - 4 6 A 1 - B C F 0 - 1 2 5 4 3 3 7 1 B E D 9 } " > < a 1 6 : c r e a t i o n I d   x m l n s : a 1 6 = " h t t p : / / s c h e m a s . m i c r o s o f t . c o m / o f f i c e / d r a w i n g / 2 0 1 0 / m a i n "   i d = " { E 3 A C 1 9 3 C - C B C 0 - 4 D B 3 - B 7 8 B - 9 0 C 3 4 A 3 B F 1 5 B } " / > < / a : e x t > < / a : e x t L s t > < / p : c N v P r > < p : c N v S p P r   t x B o x = " 1 " / > < p : n v P r / > < / p : n v S p P r > < p : s p P r > < a : x f r m   r o t = " 0 " > < a : o f f   x = " 1 9 3 5 5 8 4 "   y = " 4 6 0 2 7 1 8 " / > < a : e x t   c x = " 1 5 2 4 7 4 2 "   c y = " 7 5 5 3 7 0 " / > < / a : x f r m > < a : p r s t G e o m   p r s t = " r e c t " > < a : a v L s t / > < / a : p r s t G e o m > < a : n o F i l l / > < / p : s p P r > < p : t x B o d y > < a : b o d y P r   a n c h o r = " t "   b I n s = " 0 "   l I n s = " 0 "   r I n s = " 0 "   r t l C o l = " 0 "   t I n s = " 0 "   v e r t = " h o r z "   w r a p = " s q u a r e " > < a : n o A u t o f i t / > < / a : b o d y P r > < a : l s t S t y l e / > < a : p > < a : p P r   a l g n = " l " / > < a : r > < a : r P r   b = " 1 "   d i r t y = " 0 "   l a n g = " e n - A U "   s z = " 1 8 0 0 " > < a : s o l i d F i l l > < a : s c h e m e C l r   v a l = " a c c e n t 6 " > < a : l u m M o d   v a l = " 7 5 0 0 0 " / > < / a : s c h e m e C l r > < / a : s o l i d F i l l > < a : l a t i n   t y p e f a c e = " C u t i v e " / > < / a : r P r > < a : t > S t o r e   A n a l y s i s < / a : t > < / a : r > < a : e n d P a r a R P r   b = " 1 "   d i r t y = " 0 "   l a n g = " e n - A U "   s z = " 1 8 0 0 " > < a : s o l i d F i l l > < a : s c h e m e C l r   v a l = " a c c e n t 6 " > < a : l u m M o d   v a l = " 7 5 0 0 0 " / > < / a : s c h e m e C l r > < / a : s o l i d F i l l > < a : l a t i n   t y p e f a c e = " C u t i v e " / > < / a : e n d P a r a R P r > < / a : p > < / p : t x B o d y > < / p : s p > < p : s p > < p : n v S p P r > < p : c N v P r   i d = " 7 "   n a m e = " T e x t B o x   6 " > < a : e x t L s t > < a : e x t   u r i = " { B 9 D 8 6 1 C A - B B 8 6 - 4 B E 0 - 8 4 3 B - 1 A A 0 0 F C B 5 7 8 7 } " > < a 1 6 : c r e a t i o n I d   x m l n s : a 1 6 = " h t t p : / / s c h e m a s . m i c r o s o f t . c o m / o f f i c e / d r a w i n g / 2 0 1 0 / m a i n "   i d = " { 6 F 0 4 C E 4 D - 6 9 4 6 - 4 B 9 3 - 9 4 0 4 - 1 2 C C C C 5 4 0 6 E A } " / > < / a : e x t > < / a : e x t L s t > < / p : c N v P r > < p : c N v S p P r   t x B o x = " 1 " / > < p : n v P r / > < / p : n v S p P r > < p : s p P r > < a : x f r m   r o t = " 0 " > < a : o f f   x = " 3 9 5 6 2 5 6 "   y = " 1 6 7 0 8 7 5 " / > < a : e x t   c x = " 7 7 2 0 3 1 7 "   c y = " 2 4 2 4 7 0 3 " / > < / a : x f r m > < a : p r s t G e o m   p r s t = " r e c t " > < a : a v L s t / > < / a : p r s t G e o m > < a : n o F i l l / > < / p : s p P r > < p : t x B o d y > < a : b o d y P r   a n c h o r = " t "   b I n s = " 0 "   l I n s = " 0 "   r I n s = " 0 "   r t l C o l = " 0 "   t I n s = " 0 "   v e r t = " h o r z "   w r a p = " s q u a r e " > < a : n o A u t o f i t / > < / a : b o d y P r > < a : l s t S t y l e / > < a : p > < a : p P r   a l g n = " l " / > < a : r > < a : r P r   b = " 0 "   d i r t y = " 0 "   l a n g = " e n - A U "   s z = " 1 6 0 0 " > < a : s o l i d F i l l > < a : s r g b C l r   v a l = " 0 0 2 0 6 0 " / > < / a : s o l i d F i l l > < a : l a t i n   t y p e f a c e = " O s w a l d " / > < / a : r P r > < a : t > "   < / a : t > < / a : r > < a : r > < a : r P r   b = " 0 "   d i r t y = " 0 "   l a n g = " e n - A U "   s z = " 1 6 0 0 " > < a : s o l i d F i l l > < a : s r g b C l r   v a l = " 0 0 2 0 6 0 " / > < / a : s o l i d F i l l > < a : l a t i n   t y p e f a c e = " O s w a l d " / > < / a : r P r > < a : t > T h e   M a i n s t r e a m   c a t e g o r y   o f   Y o u n g   a n d   M i d   a g e   S i n g l e s / C o u p l e s   h a v e   t h e   h i g h e s t   s p e n d i n g   o f   c h i p s   p e r   < / a : t > < / a : r > < a : r > < a : r P r   b = " 0 "   d i r t y = " 0 "   l a n g = " e n - A U "   s z = " 1 6 0 0 " > < a : s o l i d F i l l > < a : s r g b C l r   v a l = " 0 0 2 0 6 0 " / > < / a : s o l i d F i l l > < a : l a t i n   t y p e f a c e = " O s w a l d " / > < / a : r P r > < a : t > p < / a : t > < / a : r > < a : r > < a : r P r   b = " 0 "   d i r t y = " 0 "   l a n g = " e n - A U "   s z = " 1 6 0 0 " > < a : s o l i d F i l l > < a : s r g b C l r   v a l = " 0 0 2 0 6 0 " / > < / a : s o l i d F i l l > < a : l a t i n   t y p e f a c e = " O s w a l d " / > < / a : r P r > < a : t > u r c h a s e .   < / a : t > < / a : r > < a : b r > < a : r P r   b = " 0 "   d i r t y = " 0 "   l a n g = " e n - A U "   s z = " 1 6 0 0 " > < a : s o l i d F i l l > < a : s r g b C l r   v a l = " 0 0 2 0 6 0 " / > < / a : s o l i d F i l l > < a : l a t i n   t y p e f a c e = " O s w a l d " / > < / a : r P r > < / a : b r > < a : r > < a : r P r   b = " 0 "   d i r t y = " 0 "   l a n g = " e n - A U "   s z = " 1 6 0 0 " > < a : s o l i d F i l l > < a : s r g b C l r   v a l = " 0 0 2 0 6 0 " / > < / a : s o l i d F i l l > < a : l a t i n   t y p e f a c e = " O s w a l d " / > < / a : r P r > < a : t > "   < / a : t > < / a : r > < a : r > < a : r P r   b = " 0 "   d i r t y = " 0 "   l a n g = " e n - A U "   s z = " 1 6 0 0 " > < a : s o l i d F i l l > < a : s r g b C l r   v a l = " 0 0 2 0 6 0 " / > < / a : s o l i d F i l l > < a : l a t i n   t y p e f a c e = " O s w a l d " / > < / a : r P r > < a : t > T h e   O l d e r   F a m i l i e s ( B u d g e t )   h a v e   t h e   h i g h e s t   f r e q u e n c y   o f   p u r c h a s e   f o l l o w e d   b y   Y o u n g   S i n g l e s / C o u p l e s   < / a : t > < / a : r > < a : r > < a : r P r   b = " 0 "   d i r t y = " 0 "   l a n g = " e n - A U "   s z = " 1 6 0 0 " > < a : s o l i d F i l l > < a : s r g b C l r   v a l = " 0 0 2 0 6 0 " / > < / a : s o l i d F i l l > < a : l a t i n   t y p e f a c e = " O s w a l d " / > < / a : r P r > < a : t > ( M a i n s t r e a m )   a n d   a t   l a s t   R e t i r e e s   ( M a i n s t r e a m )   c o n t r i b u t i n g   t o   a   t o t a l   2 5   %   s a l e s   < / a : t > < / a : r > < a : b r > < a : r P r   b = " 0 "   d i r t y = " 0 "   l a n g = " e n - A U "   s z = " 1 6 0 0 " > < a : s o l i d F i l l > < a : s r g b C l r   v a l = " 0 0 2 0 6 0 " / > < / a : s o l i d F i l l > < a : l a t i n   t y p e f a c e = " O s w a l d " / > < / a : r P r > < / a : b r > < a : r > < a : r P r   b = " 0 "   d i r t y = " 0 "   l a n g = " e n - A U "   s z = " 1 6 0 0 " > < a : s o l i d F i l l > < a : s r g b C l r   v a l = " 0 0 2 0 6 0 " / > < / a : s o l i d F i l l > < a : l a t i n   t y p e f a c e = " O s w a l d " / > < / a : r P r > < a : t > "   < / a : t > < / a : r > < a : r > < a : r P r   b = " 0 "   d i r t y = " 0 "   l a n g = " e n - A U "   s z = " 1 6 0 0 " > < a : s o l i d F i l l > < a : s r g b C l r   v a l = " 0 0 2 0 6 0 " / > < / a : s o l i d F i l l > < a : l a t i n   t y p e f a c e = " O s w a l d " / > < / a : r P r > < a : t > C h i p s   B r a n d   K e t t l e   i s   t h e   m o s t   p u r c h a s e d   b r a n d   i n   a l l   s t o r e s .   < / a : t > < / a : r > < a : b r > < a : r P r   b = " 0 "   d i r t y = " 0 "   l a n g = " e n - A U "   s z = " 1 6 0 0 " > < a : s o l i d F i l l > < a : s r g b C l r   v a l = " 0 0 2 0 6 0 " / > < / a : s o l i d F i l l > < a : l a t i n   t y p e f a c e = " O s w a l d " / > < / a : r P r > < / a : b r > < a : r > < a : r P r   b = " 0 "   d i r t y = " 0 "   l a n g = " e n - A U "   s z = " 1 6 0 0 " > < a : s o l i d F i l l > < a : s r g b C l r   v a l = " 0 0 2 0 6 0 " / > < / a : s o l i d F i l l > < a : l a t i n   t y p e f a c e = " O s w a l d " / > < / a : r P r > < a : t > "   < / a : t > < / a : r > < a : r > < a : r P r   b = " 0 "   d i r t y = " 0 "   l a n g = " e n - A U "   s z = " 1 6 0 0 " > < a : s o l i d F i l l > < a : s r g b C l r   v a l = " 0 0 2 0 6 0 " / > < / a : s o l i d F i l l > < a : l a t i n   t y p e f a c e = " O s w a l d " / > < / a : r P r > < a : t > Y o u n g   a n d   M i d   a g e   S i n g l e s / C o u p l e s   i s   t h e   o n l y   s e g m e n t   h a v i n g   D o r i t o s   a s   t h e   h i g h e s t   p u r c h a s e   b r a n d   w h i l e   < / a : t > < / a : r > < a : r > < a : r P r   b = " 0 "   d i r t y = " 0 "   l a n g = " e n - A U "   s z = " 1 6 0 0 " > < a : s o l i d F i l l > < a : s r g b C l r   v a l = " 0 0 2 0 6 0 " / > < / a : s o l i d F i l l > < a : l a t i n   t y p e f a c e = " O s w a l d " / > < / a : r P r > < a : t > S m i t h s   i s   f o r   o t h e r   s e g m e n t s .   < / a : t > < / a : r > < a : b r > < a : r P r   b = " 0 "   d i r t y = " 0 "   l a n g = " e n - A U "   s z = " 1 6 0 0 " > < a : s o l i d F i l l > < a : s r g b C l r   v a l = " 0 0 2 0 6 0 " / > < / a : s o l i d F i l l > < a : l a t i n   t y p e f a c e = " O s w a l d " / > < / a : r P r > < / a : b r > < a : r > < a : r P r   b = " 0 "   d i r t y = " 0 "   l a n g = " e n - A U "   s z = " 1 6 0 0 " > < a : s o l i d F i l l > < a : s r g b C l r   v a l = " 0 0 2 0 6 0 " / > < / a : s o l i d F i l l > < a : l a t i n   t y p e f a c e = " O s w a l d " / > < / a : r P r > < a : t > "   < / a : t > < / a : r > < a : r > < a : r P r   b = " 0 "   d i r t y = " 0 "   l a n g = " e n - A U "   s z = " 1 6 0 0 " > < a : s o l i d F i l l > < a : s r g b C l r   v a l = " 0 0 2 0 6 0 " / > < / a : s o l i d F i l l > < a : l a t i n   t y p e f a c e = " O s w a l d " / > < / a : r P r > < a : t > M o s t   f r e q u e n t   c h i p   s i z e   p u r c h a s e d   i s   1 7 5   g r   f o l l o w e d   b y   1 5 0   g r   s i z e   f o r   a l l   s e g m e n t s .   < / a : t > < / a : r > < a : b r > < a : r P r   b = " 0 "   d i r t y = " 0 "   l a n g = " e n - A U "   s z = " 1 6 0 0 " > < a : s o l i d F i l l > < a : s r g b C l r   v a l = " 0 0 2 0 6 0 " / > < / a : s o l i d F i l l > < a : l a t i n   t y p e f a c e = " O s w a l d " / > < / a : r P r > < / a : b r > < a : r > < a : r P r   b = " 0 "   d i r t y = " 0 "   l a n g = " e n - A U "   s z = " 1 6 0 0 " > < a : s o l i d F i l l > < a : s r g b C l r   v a l = " 0 0 2 0 6 0 " / > < / a : s o l i d F i l l > < a : l a t i n   t y p e f a c e = " O s w a l d " / > < / a : r P r > < a : t > "   < / a : t > < / a : r > < a : r > < a : r P r   b = " 0 "   d i r t y = " 0 "   l a n g = " e n - A U "   s z = " 1 6 0 0 " > < a : s o l i d F i l l > < a : s r g b C l r   v a l = " 0 0 2 0 6 0 " / > < / a : s o l i d F i l l > < a : l a t i n   t y p e f a c e = " O s w a l d " / > < / a : r P r > < a : t > C h i p s   t r a n s a c t i o n s   i n c r e a s e   a   l o t   b e f o r e   C h r i s t m a s   w h i c h   c a n   b e   a n   a d v a n t a g e   w i t h   t h e   h e l p   o f   p r o m o t i o n a l   < / a : t > < / a : r > < a : r > < a : r P r   b = " 0 "   d i r t y = " 0 "   l a n g = " e n - A U "   s z = " 1 6 0 0 " > < a : s o l i d F i l l > < a : s r g b C l r   v a l = " 0 0 2 0 6 0 " / > < / a : s o l i d F i l l > < a : l a t i n   t y p e f a c e = " O s w a l d " / > < / a : r P r > < a : t > o f f e r s . < / a : t > < / a : r > < a : e n d P a r a R P r   b = " 0 "   d i r t y = " 0 "   l a n g = " e n - A U "   s z = " 1 6 0 0 " > < a : s o l i d F i l l > < a : s r g b C l r   v a l = " 0 0 2 0 6 0 " / > < / a : s o l i d F i l l > < a : l a t i n   t y p e f a c e = " O s w a l d " / > < / a : e n d P a r a R P r > < / a : p > < / p : t x B o d y > < / p : s p > < p : s p > < p : n v S p P r > < p : c N v P r   i d = " 8 "   n a m e = " T e x t B o x   8 " > < a : e x t L s t > < a : e x t   u r i = " { D 3 E D 6 3 5 5 - 1 4 9 A - 4 2 C 0 - A 2 6 5 - 2 8 4 5 5 0 5 7 3 8 2 4 } " > < a 1 6 : c r e a t i o n I d   x m l n s : a 1 6 = " h t t p : / / s c h e m a s . m i c r o s o f t . c o m / o f f i c e / d r a w i n g / 2 0 1 0 / m a i n "   i d = " { 1 4 C D 6 8 E 3 - D 5 2 8 - 4 E 7 0 - B E C 2 - A C 0 3 B 5 6 E 5 F 0 B } " / > < / a : e x t > < / a : e x t L s t > < / p : c N v P r > < p : c N v S p P r   t x B o x = " 1 " / > < p : n v P r / > < / p : n v S p P r > < p : s p P r > < a : x f r m   r o t = " 0 " > < a : o f f   x = " 3 9 5 6 2 5 6 "   y = " 4 4 8 6 2 7 5 " / > < a : e x t   c x = " 7 5 8 0 9 8 5 "   c y = " 9 8 8 2 4 7 " / > < / a : x f r m > < a : p r s t G e o m   p r s t = " r e c t " > < a : a v L s t / > < / a : p r s t G e o m > < a : n o F i l l / > < / p : s p P r > < p : t x B o d y > < a : b o d y P r   a n c h o r = " t "   b I n s = " 0 "   l I n s = " 0 "   r I n s = " 0 "   r t l C o l = " 0 "   t I n s = " 0 "   v e r t = " h o r z "   w r a p = " s q u a r e " > < a : n o A u t o f i t / > < / a : b o d y P r > < a : l s t S t y l e / > < a : p > < a : p P r / > < a : r > < a : r P r   b = " 0 "   d i r t y = " 0 "   l a n g = " e n - A U "   s z = " 1 6 0 0 " > < a : s o l i d F i l l > < a : s c h e m e C l r   v a l = " a c c e n t 6 " > < a : l u m M o d   v a l = " 7 5 0 0 0 " / > < / a : s c h e m e C l r > < / a : s o l i d F i l l > < a : l a t i n   t y p e f a c e = " O s w a l d " / > < / a : r P r > < a : t > "   < / a : t > < / a : r > < a : r > < a : r P r   b = " 0 "   d i r t y = " 0 "   l a n g = " e n - A U "   s z = " 1 6 0 0 " > < a : s o l i d F i l l > < a : s c h e m e C l r   v a l = " a c c e n t 6 " > < a : l u m M o d   v a l = " 7 5 0 0 0 " / > < / a : s c h e m e C l r > < / a : s o l i d F i l l > < a : l a t i n   t y p e f a c e = " O s w a l d " / > < / a : r P r > < a : t > T r i a l   s t o r e s   7 7   a n d   8 6   h a v e   s i g n i f i c a n t   i n c r e a s e   i n   t o t a l   s a l e s   a n d   n u m b e r   o f   c u s t o m e r s   d u r i n g   t r i a l   a s   < / a : t > < / a : r > < a : b r > < a : r P r   b = " 0 "   d i r t y = " 0 "   l a n g = " e n - A U "   s z = " 1 6 0 0 " > < a : s o l i d F i l l > < a : s c h e m e C l r   v a l = " a c c e n t 6 " > < a : l u m M o d   v a l = " 7 5 0 0 0 " / > < / a : s c h e m e C l r > < / a : s o l i d F i l l > < a : l a t i n   t y p e f a c e = " O s w a l d " / > < / a : r P r > < / a : b r > < a : r > < a : r P r   b = " 0 "   d i r t y = " 0 "   l a n g = " e n - A U "   s z = " 1 6 0 0 " > < a : s o l i d F i l l > < a : s c h e m e C l r   v a l = " a c c e n t 6 " > < a : l u m M o d   v a l = " 7 5 0 0 0 " / > < / a : s c h e m e C l r > < / a : s o l i d F i l l > < a : l a t i n   t y p e f a c e = " O s w a l d " / > < / a : r P r > < a : t > c o m p a r e d   t o   c o n t r o l   s t o r e .   < / a : t > < / a : r > < / a : p > < a : p > < a : p P r / > < a : b r > < a : r P r   b = " 0 "   d i r t y = " 0 "   l a n g = " e n - A U "   s z = " 1 6 0 0 " > < a : s o l i d F i l l > < a : s c h e m e C l r   v a l = " a c c e n t 6 " > < a : l u m M o d   v a l = " 7 5 0 0 0 " / > < / a : s c h e m e C l r > < / a : s o l i d F i l l > < a : l a t i n   t y p e f a c e = " O s w a l d " / > < / a : r P r > < / a : b r > < a : r > < a : r P r   b = " 0 "   d i r t y = " 0 "   l a n g = " e n - A U "   s z = " 1 6 0 0 " > < a : s o l i d F i l l > < a : s c h e m e C l r   v a l = " a c c e n t 6 " > < a : l u m M o d   v a l = " 7 5 0 0 0 " / > < / a : s c h e m e C l r > < / a : s o l i d F i l l > < a : l a t i n   t y p e f a c e = " O s w a l d " / > < / a : r P r > < a : t > "   < / a : t > < / a : r > < a : r > < a : r P r   b = " 0 "   d i r t y = " 0 "   l a n g = " e n - A U "   s z = " 1 6 0 0 " > < a : s o l i d F i l l > < a : s c h e m e C l r   v a l = " a c c e n t 6 " > < a : l u m M o d   v a l = " 7 5 0 0 0 " / > < / a : s c h e m e C l r > < / a : s o l i d F i l l > < a : l a t i n   t y p e f a c e = " O s w a l d " / > < / a : r P r > < a : t > T r i a l   s t o r e   8 8   h a d   i n c r e a s e   a s   w e l l   b u t   n o t   a s   g o o d   a s   s t o r e s   7 7   a n d   8 6 . < / a : t > < / a : r > < a : e n d P a r a R P r   b = " 0 "   d i r t y = " 0 "   l a n g = " e n - A U "   s z = " 1 6 0 0 " > < a : s o l i d F i l l > < a : s c h e m e C l r   v a l = " a c c e n t 6 " > < a : l u m M o d   v a l = " 7 5 0 0 0 " / > < / a : s c h e m e C l r > < / a : s o l i d F i l l > < a : l a t i n   t y p e f a c e = " O s w a l d " / > < / a : e n d P a r a R P r > < / a : p > < / p : t x B o d y > < / p : s p > < / p : s p T r e e > < p : e x t L s t > < p : e x t   u r i = " { 2 C 4 5 B F 7 A - 9 1 0 B - 4 0 4 E - B 7 B 9 - D 4 8 4 1 0 F 8 9 B F 9 } " > < p 1 4 : c r e a t i o n I d   x m l n s : p 1 4 = " h t t p : / / s c h e m a s . m i c r o s o f t . c o m / o f f i c e / p o w e r p o i n t / 2 0 1 0 / m a i n "   v a l = " 1 6 5 9 0 1 5 7 4 7 8 7 3 " / > < / p : e x t > < / p : e x t L s t > < / p : c S l d > < p : c l r M a p O v r > < a : m a s t e r C l r M a p p i n g / > < / p : c l r M a p O v r > < p : t r a n s i t i o n   s p d = " m e d " > < p : f a d e   t h r u B l k = " f a l s e " / > < / p : t r a n s i t i o n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4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2 " > < a : e x t L s t > < a : e x t   u r i = " { 9 9 3 E 8 A E A - B 3 4 3 - 4 1 2 1 - B E C 6 - 3 E 5 8 4 B 7 7 5 4 8 C } " > < a 1 6 : c r e a t i o n I d   x m l n s : a 1 6 = " h t t p : / / s c h e m a s . m i c r o s o f t . c o m / o f f i c e / d r a w i n g / 2 0 1 0 / m a i n "   i d = " { 2 4 C 9 0 9 0 F - 9 8 D 5 - 4 9 E 5 - 8 9 5 D - 1 1 4 F 7 3 3 0 E E A A } " / > < / a : e x t > < / a : e x t L s t > < / p : c N v P r > < p : c N v S p P r > < a : s p L o c k s   n o G r p = " t r u e " / > < / p : c N v S p P r > < p : n v P r > < p : p h   i d x = " 1 0 "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 0 1 < / a : t > < / a : r > < a : e n d P a r a R P r   d i r t y = " 0 "   l a n g = " e n - U S " / > < / a : p > < / p : t x B o d y > < / p : s p > < p : s p > < p : n v S p P r > < p : c N v P r   i d = " 3 "   n a m e = " T e x t   P l a c e h o l d e r   3 " > < a : e x t L s t > < a : e x t   u r i = " { C 0 3 C 5 7 3 1 - C F 1 4 - 4 7 3 4 - B 9 7 A - 0 1 E 3 F 9 2 B 8 E 0 4 } " > < a 1 6 : c r e a t i o n I d   x m l n s : a 1 6 = " h t t p : / / s c h e m a s . m i c r o s o f t . c o m / o f f i c e / d r a w i n g / 2 0 1 0 / m a i n "   i d = " { 8 9 A 4 B 9 5 8 - F 2 B 6 - 4 5 4 1 - B 2 0 8 - C 9 4 A 5 A 3 4 0 C 6 A } " / > < / a : e x t > < / a : e x t L s t > < / p : c N v P r > < p : c N v S p P r > < a : s p L o c k s   n o G r p = " t r u e " / > < / p : c N v S p P r > < p : n v P r > < p : p h   i d x = " 1 1 "   t y p e = " b o d y " / > < / p : n v P r > < / p : n v S p P r > < p : s p P r / > < p : t x B o d y > < a : b o d y P r   r t l C o l = " 0 " / > < a : l s t S t y l e / > < a : p > < a : p P r / > < a : r > < a : r P r   b = " 1 "   d i r t y = " 0 "   l a n g = " e n - U S "   s z = " 2 8 0 0 " > < a : s o l i d F i l l > < a : s r g b C l r   v a l = " 0 0 2 0 6 0 " / > < / a : s o l i d F i l l > < a : l a t i n   t y p e f a c e = " C u t i v e " / > < / a : r P r > < a : t > C u s t o m e r   A n a l y t i c s < / a : t > < / a : r > < a : e n d P a r a R P r   b = " 1 "   d i r t y = " 0 "   l a n g = " e n - U S "   s z = " 2 8 0 0 " > < a : s o l i d F i l l > < a : s r g b C l r   v a l = " 0 0 2 0 6 0 " / > < / a : s o l i d F i l l > < a : l a t i n   t y p e f a c e = " C u t i v e " / > < / a : e n d P a r a R P r > < / a : p > < / p : t x B o d y > < / p : s p > < / p : s p T r e e > < p : e x t L s t > < p : e x t   u r i = " { 3 A A 1 A 7 7 8 - D 3 E 7 - 4 1 F 4 - A C 1 F - C 4 6 F 9 7 5 4 0 4 1 A } " > < p 1 4 : c r e a t i o n I d   x m l n s : p 1 4 = " h t t p : / / s c h e m a s . m i c r o s o f t . c o m / o f f i c e / p o w e r p o i n t / 2 0 1 0 / m a i n "   v a l = " 1 6 5 9 0 1 5 7 4 7 8 7 6 " / > < / p : e x t > < / p : e x t L s t > < / p : c S l d > < p : c l r M a p O v r > < a : m a s t e r C l r M a p p i n g / > < / p : c l r M a p O v r > < p : t r a n s i t i o n   s p d = " m e d " > < p : f a d e   t h r u B l k = " f a l s e " / > < / p : t r a n s i t i o n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5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3 " > < a : e x t L s t > < a : e x t   u r i = " { C 2 D E D 3 6 F - E E 4 2 - 4 6 F C - 9 3 B A - 2 F 6 E A B C A 7 7 5 E } " > < a 1 6 : c r e a t i o n I d   x m l n s : a 1 6 = " h t t p : / / s c h e m a s . m i c r o s o f t . c o m / o f f i c e / d r a w i n g / 2 0 1 0 / m a i n "   i d = " { 7 8 1 C 2 0 F E - 0 3 4 4 - 4 4 B F - A 9 5 0 - E A A 1 3 3 4 7 5 D 1 4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1 1 9 6 9 7 8 "   y = " 4 5 3 3 7 1 " / > < a : e x t   c x = " 1 0 4 7 9 6 0 5 "   c y = " 1 9 1 2 4 6 7 " / > < / a : x f r m > < / p : s p P r > < p : t x B o d y > < a : b o d y P r   r t l C o l = " 0 " / > < a : l s t S t y l e / > < a : p > < a : p P r   a l g n = " l " / > < a : r > < a : r P r   b = " 0 "   d i r t y = " 0 "   l a n g = " e n - U S " > < a : s o l i d F i l l > < a : s r g b C l r   v a l = " 0 0 2 0 6 0 " / > < / a : s o l i d F i l l > < a : l a t i n   t y p e f a c e = " O s w a l d " / > < / a : r P r > < a : t > "   < / a : t > < / a : r > < a : r > < a : r P r   b = " 0 "   d i r t y = " 0 "   l a n g = " e n - U S " > < a : s o l i d F i l l > < a : s r g b C l r   v a l = " 0 0 2 0 6 0 " / > < / a : s o l i d F i l l > < a : l a t i n   t y p e f a c e = " O s w a l d " / > < / a : r P r > < a : t > T h e   d a y   w i t h   n o   t r a n s a c t i o n   i s   a   C h r i s t m a s   d a y   t h a t   i s   w h e n   t h e   s t o r e   i s   < / a : t > < / a : r > < a : b r > < a : r P r   b = " 0 "   d i r t y = " 0 "   l a n g = " e n - U S " > < a : s o l i d F i l l > < a : s r g b C l r   v a l = " 0 0 2 0 6 0 " / > < / a : s o l i d F i l l > < a : l a t i n   t y p e f a c e = " O s w a l d " / > < / a : r P r > < / a : b r > < a : r > < a : r P r   b = " 0 "   d i r t y = " 0 "   l a n g = " e n - U S " > < a : s o l i d F i l l > < a : s r g b C l r   v a l = " 0 0 2 0 6 0 " / > < / a : s o l i d F i l l > < a : l a t i n   t y p e f a c e = " O s w a l d " / > < / a : r P r > < a : t > c l o s e d   h e n c e   t h e r e   i s   a   d i p   i n   s a l e s   o n   2 5   < / a : t > < / a : r > < a : r > < a : r P r   b = " 0 "   d i r t y = " 0 "   e r r = " 1 "   l a n g = " e n - U S " > < a : s o l i d F i l l > < a : s r g b C l r   v a l = " 0 0 2 0 6 0 " / > < / a : s o l i d F i l l > < a : l a t i n   t y p e f a c e = " O s w a l d " / > < / a : r P r > < a : t > t h < / a : t > < / a : r > < a : r > < a : r P r   b = " 0 "   d i r t y = " 0 "   l a n g = " e n - U S " > < a : s o l i d F i l l > < a : s r g b C l r   v a l = " 0 0 2 0 6 0 " / > < / a : s o l i d F i l l > < a : l a t i n   t y p e f a c e = " O s w a l d " / > < / a : r P r > < a : t >   D e c e m b e r   a s   s h o p s   w e r e   n o n   < / a : t > < / a : r > < a : b r > < a : r P r   b = " 0 "   d i r t y = " 0 "   l a n g = " e n - U S " > < a : s o l i d F i l l > < a : s r g b C l r   v a l = " 0 0 2 0 6 0 " / > < / a : s o l i d F i l l > < a : l a t i n   t y p e f a c e = " O s w a l d " / > < / a : r P r > < / a : b r > < a : r > < a : r P r   b = " 0 "   d i r t y = " 0 "   l a n g = " e n - U S " > < a : s o l i d F i l l > < a : s r g b C l r   v a l = " 0 0 2 0 6 0 " / > < / a : s o l i d F i l l > < a : l a t i n   t y p e f a c e = " O s w a l d " / > < / a : r P r > < a : t > o p e r a t i o n a l   < / a : t > < / a : r > < a : b r > < a : r P r   b = " 0 "   d i r t y = " 0 "   l a n g = " e n - U S " > < a : s o l i d F i l l > < a : s r g b C l r   v a l = " 0 0 2 0 6 0 " / > < / a : s o l i d F i l l > < a : l a t i n   t y p e f a c e = " O s w a l d " / > < / a : r P r > < / a : b r > < a : r > < a : r P r   b = " 0 "   d i r t y = " 0 "   l a n g = " e n - U S " > < a : s o l i d F i l l > < a : s r g b C l r   v a l = " 0 0 2 0 6 0 " / > < / a : s o l i d F i l l > < a : l a t i n   t y p e f a c e = " O s w a l d " / > < / a : r P r > < a : t > "   < / a : t > < / a : r > < a : r > < a : r P r   b = " 0 "   d i r t y = " 0 "   l a n g = " e n - U S " > < a : s o l i d F i l l > < a : s r g b C l r   v a l = " 0 0 2 0 6 0 " / > < / a : s o l i d F i l l > < a : l a t i n   t y p e f a c e = " O s w a l d " / > < / a : r P r > < a : t > S a l e s   i n c r e a s e   s t e a d i l y   a s   t h e   C h r i s t m a s   d a y   a p p r o a c h e s   a n d   r e t u r n   a g a i n   < / a : t > < / a : r > < a : b r > < a : r P r   b = " 0 "   d i r t y = " 0 "   l a n g = " e n - U S " > < a : s o l i d F i l l > < a : s r g b C l r   v a l = " 0 0 2 0 6 0 " / > < / a : s o l i d F i l l > < a : l a t i n   t y p e f a c e = " O s w a l d " / > < / a : r P r > < / a : b r > < a : r > < a : r P r   b = " 0 "   d i r t y = " 0 "   l a n g = " e n - U S " > < a : s o l i d F i l l > < a : s r g b C l r   v a l = " 0 0 2 0 6 0 " / > < / a : s o l i d F i l l > < a : l a t i n   t y p e f a c e = " O s w a l d " / > < / a : r P r > < a : t > t o   e a r l y   D e c e m b e r   s a l e s   l e v e l   d u r i n g   N e w   Y e a r   E v e < / a : t > < / a : r > < a : e n d P a r a R P r   b = " 0 "   d i r t y = " 0 "   l a n g = " e n - U S " > < a : s o l i d F i l l > < a : s r g b C l r   v a l = " 0 0 2 0 6 0 " / > < / a : s o l i d F i l l > < a : l a t i n   t y p e f a c e = " O s w a l d " / > < / a : e n d P a r a R P r > < / a : p > < / p : t x B o d y > < / p : s p > < p : p i c > < p : n v P i c P r > < p : c N v P r   i d = " 3 "   n a m e = " P i c t u r e   9 " > < a : e x t L s t > < a : e x t   u r i = " { 0 4 7 4 9 B A 9 - 2 E 5 C - 4 7 7 8 - 8 4 4 E - 4 E B 7 9 F 9 E D B D 2 } " > < a 1 6 : c r e a t i o n I d   x m l n s : a 1 6 = " h t t p : / / s c h e m a s . m i c r o s o f t . c o m / o f f i c e / d r a w i n g / 2 0 1 0 / m a i n "   i d = " { 4 7 7 2 A F 2 E - A 4 6 D - 4 5 6 C - 8 E 0 0 - 9 9 5 4 7 4 8 F 6 3 0 5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1 2 3 1 6 2 7 5 "   y = " 0 " / > < a : e x t   c x = " 1 9 9 3 5 6 5 "   c y = " 1 6 3 9 9 6 6 " / > < / a : x f r m > < a : p r s t G e o m   p r s t = " r e c t " > < a : a v L s t / > < / a : p r s t G e o m > < a : n o F i l l / > < / p : s p P r > < / p : p i c > < p : p i c > < p : n v P i c P r > < p : c N v P r   i d = " 4 "   n a m e = " " > < a : e x t L s t > < a : e x t   u r i = " { 3 3 2 9 E E A D - 1 4 6 2 - 4 9 4 F - B A C 2 - E E D 4 2 D F 8 5 3 6 1 } " > < a 1 6 : c r e a t i o n I d   x m l n s : a 1 6 = " h t t p : / / s c h e m a s . m i c r o s o f t . c o m / o f f i c e / d r a w i n g / 2 0 1 0 / m a i n "   i d = " { 8 B E F F 8 2 9 - 2 C B 8 - 4 E B 3 - A 1 8 7 - A 5 E A E 7 9 4 4 4 E A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f l i p H = " f a l s e "   f l i p V = " f a l s e "   r o t = " 0 " > < a : o f f   x = " 1 2 5 1 7 3 7 "   y = " 2 8 7 6 2 2 6 " / > < a : e x t   c x = " 9 6 8 8 5 2 5 "   c y = " 2 5 4 4 4 6 1 " / > < / a : x f r m > < a : p r s t G e o m   p r s t = " r e c t " > < a : a v L s t / > < / a : p r s t G e o m > < a : n o F i l l / > < / p : s p P r > < / p : p i c > < / p : s p T r e e > < p : e x t L s t > < p : e x t   u r i = " { 5 2 A 2 8 7 F B - D 2 1 5 - 4 E 5 8 - 9 E 3 6 - 8 8 6 F 7 3 9 D 7 8 5 4 } " > < p 1 4 : c r e a t i o n I d   x m l n s : p 1 4 = " h t t p : / / s c h e m a s . m i c r o s o f t . c o m / o f f i c e / p o w e r p o i n t / 2 0 1 0 / m a i n "   v a l = " 1 6 5 9 0 1 5 7 4 7 8 7 8 " / > < / p : e x t > < / p : e x t L s t > < / p : c S l d > < p : c l r M a p O v r > < a : m a s t e r C l r M a p p i n g / > < / p : c l r M a p O v r > < p : t r a n s i t i o n   s p d = " m e d " > < p : f a d e   t h r u B l k = " f a l s e " / > < / p : t r a n s i t i o n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6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3 " > < a : e x t L s t > < a : e x t   u r i = " { 4 5 6 F 8 D 2 F - 4 7 8 E - 4 A 3 A - 9 F 7 8 - 8 4 3 3 A 5 4 5 E 1 8 D } " > < a 1 6 : c r e a t i o n I d   x m l n s : a 1 6 = " h t t p : / / s c h e m a s . m i c r o s o f t . c o m / o f f i c e / d r a w i n g / 2 0 1 0 / m a i n "   i d = " { 1 3 9 3 2 5 7 A - E 9 5 B - 4 4 D 4 - B B A 6 - D 0 E 5 1 D 3 C D 9 1 7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1 2 7 9 1 6 9 "   y = " 8 6 4 3 3 6 " / > < a : e x t   c x = " 1 0 4 7 9 6 0 5 "   c y = " 1 6 5 2 1 8 7 " / > < / a : x f r m > < / p : s p P r > < p : t x B o d y > < a : b o d y P r   r t l C o l = " 0 " / > < a : l s t S t y l e / > < a : p > < a : p P r   a l g n = " l " / > < a : r > < a : r P r   b = " 0 "   d i r t y = " 0 "   l a n g = " e n - U S " > < a : s o l i d F i l l > < a : s r g b C l r   v a l = " 0 0 2 0 6 0 " / > < / a : s o l i d F i l l > < a : l a t i n   t y p e f a c e = " O s w a l d " / > < / a : r P r > < a : t > "   < / a : t > < / a : r > < a : r > < a : r P r   b = " 0 "   d i r t y = " 0 "   l a n g = " e n - U S " > < a : s o l i d F i l l > < a : s r g b C l r   v a l = " 0 0 2 0 6 0 " / > < / a : s o l i d F i l l > < a : l a t i n   t y p e f a c e = " O s w a l d " / > < / a : r P r > < a : t > S a l e s   m a i n l y   c a m e   f r o m   B u d g e t   o l d e r   f a m i l i e s ,   M a i n s t r e a m   y o u n g   < / a : t > < / a : r > < a : r > < a : r P r   b = " 0 "   d i r t y = " 0 "   l a n g = " e n - U S " > < a : s o l i d F i l l > < a : s r g b C l r   v a l = " 0 0 2 0 6 0 " / > < / a : s o l i d F i l l > < a : l a t i n   t y p e f a c e = " O s w a l d " / > < / a : r P r > < a : t > s i n g l e s / c o u p l e s ,   a n d   M a i n s t r e a m   r e t i r e e s   I n   t o t a l   c o n t r i b u t i n g   2 5   o f   < / a : t > < / a : r > < a : r > < a : r P r   b = " 0 "   d i r t y = " 0 "   l a n g = " e n - U S " > < a : s o l i d F i l l > < a : s r g b C l r   v a l = " 0 0 2 0 6 0 " / > < / a : s o l i d F i l l > < a : l a t i n   t y p e f a c e = " O s w a l d " / > < / a : r P r > < a : t > s a l e s   r e v e n u e   < / a : t > < / a : r > < a : b r > < a : r P r   b = " 0 "   d i r t y = " 0 "   l a n g = " e n - U S " > < a : s o l i d F i l l > < a : s r g b C l r   v a l = " 0 0 2 0 6 0 " / > < / a : s o l i d F i l l > < a : l a t i n   t y p e f a c e = " O s w a l d " / > < / a : r P r > < / a : b r > < a : r > < a : r P r   b = " 0 "   d i r t y = " 0 "   l a n g = " e n - U S " > < a : s o l i d F i l l > < a : s r g b C l r   v a l = " 0 0 2 0 6 0 " / > < / a : s o l i d F i l l > < a : l a t i n   t y p e f a c e = " O s w a l d " / > < / a : r P r > < a : t > "   < / a : t > < / a : r > < a : r > < a : r P r   b = " 0 "   d i r t y = " 0 "   l a n g = " e n - U S " > < a : s o l i d F i l l > < a : s r g b C l r   v a l = " 0 0 2 0 6 0 " / > < / a : s o l i d F i l l > < a : l a t i n   t y p e f a c e = " O s w a l d " / > < / a : r P r > < a : t > O l d e r   a n d   Y o u n g   F a m i l y   s e g m e n t   h a v e   t h e   h i g h e s t   a v e r a g e   p u r c h a s e   u n i t s   < / a : t > < / a : r > < a : r > < a : r P r   b = " 0 "   d i r t y = " 0 "   l a n g = " e n - U S " > < a : s o l i d F i l l > < a : s r g b C l r   v a l = " 0 0 2 0 6 0 " / > < / a : s o l i d F i l l > < a : l a t i n   t y p e f a c e = " O s w a l d " / > < / a : r P r > < a : t > p e r   u n i q u e   c u s t o m e r < / a : t > < / a : r > < a : e n d P a r a R P r   b = " 0 "   d i r t y = " 0 "   l a n g = " e n - U S " > < a : s o l i d F i l l > < a : s r g b C l r   v a l = " 0 0 2 0 6 0 " / > < / a : s o l i d F i l l > < a : l a t i n   t y p e f a c e = " O s w a l d " / > < / a : e n d P a r a R P r > < / a : p > < / p : t x B o d y > < / p : s p > < p : p i c > < p : n v P i c P r > < p : c N v P r   i d = " 3 "   n a m e = " P i c t u r e   1 " > < a : e x t L s t > < a : e x t   u r i = " { B 0 C 2 9 7 8 7 - B 3 8 2 - 4 4 1 2 - A 6 5 0 - 6 6 E A 0 C 3 6 A A 6 7 } " > < a 1 6 : c r e a t i o n I d   x m l n s : a 1 6 = " h t t p : / / s c h e m a s . m i c r o s o f t . c o m / o f f i c e / d r a w i n g / 2 0 1 0 / m a i n "   i d = " { C 2 A 7 2 3 3 6 - F 6 6 3 - 4 5 B 8 - B 1 4 9 - B A B 5 7 5 B C 7 B D 7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1 2 3 2 7 0 3 1 "   y = " 0 " / > < a : e x t   c x = " 1 9 9 3 5 6 5 "   c y = " 1 4 5 7 0 7 0 " / > < / a : x f r m > < a : p r s t G e o m   p r s t = " r e c t " > < a : a v L s t / > < / a : p r s t G e o m > < a : n o F i l l / > < / p : s p P r > < / p : p i c > < p : p i c > < p : n v P i c P r > < p : c N v P r   i d = " 4 "   n a m e = " " > < a : e x t L s t > < a : e x t   u r i = " { 6 0 1 7 0 4 9 4 - D 7 2 6 - 4 F 2 2 - 8 9 D 7 - D D B 7 0 F 7 7 E 5 E B } " > < a 1 6 : c r e a t i o n I d   x m l n s : a 1 6 = " h t t p : / / s c h e m a s . m i c r o s o f t . c o m / o f f i c e / d r a w i n g / 2 0 1 0 / m a i n "   i d = " { 0 A 4 A 0 1 D 0 - 9 2 1 6 - 4 E 3 C - A A 4 8 - 7 2 6 6 5 7 A A F 4 D 0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f l i p H = " f a l s e "   f l i p V = " f a l s e "   r o t = " 0 " > < a : o f f   x = " 1 1 5 6 7 0 6 "   y = " 2 6 6 7 2 0 9 " / > < a : e x t   c x = " 1 0 3 3 2 9 7 6 "   c y = " 3 0 6 7 9 4 5 " / > < / a : x f r m > < a : p r s t G e o m   p r s t = " r e c t " > < a : a v L s t / > < / a : p r s t G e o m > < a : n o F i l l / > < / p : s p P r > < / p : p i c > < / p : s p T r e e > < p : e x t L s t > < p : e x t   u r i = " { 5 0 B F 8 C 0 8 - 0 7 5 B - 4 3 C B - 8 9 3 E - 7 0 1 5 8 C 5 A 8 7 8 6 } " > < p 1 4 : c r e a t i o n I d   x m l n s : p 1 4 = " h t t p : / / s c h e m a s . m i c r o s o f t . c o m / o f f i c e / p o w e r p o i n t / 2 0 1 0 / m a i n "   v a l = " 1 6 5 9 0 1 5 7 4 7 8 8 0 " / > < / p : e x t > < / p : e x t L s t > < / p : c S l d > < p : c l r M a p O v r > < a : m a s t e r C l r M a p p i n g / > < / p : c l r M a p O v r > < p : t r a n s i t i o n   s p d = " m e d " > < p : f a d e   t h r u B l k = " f a l s e " / > < / p : t r a n s i t i o n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C F A 5 6 F 0 0 - F 2 C A - 4 0 3 9 - 8 D 6 A - 1 A 0 C 8 0 8 4 1 0 5 1 } " > < a 1 6 : c r e a t i o n I d   x m l n s : a 1 6 = " h t t p : / / s c h e m a s . m i c r o s o f t . c o m / o f f i c e / d r a w i n g / 2 0 1 0 / m a i n "   i d = " { F 8 1 1 4 A 7 1 - 0 5 3 0 - 4 B D 6 - 8 9 8 D - A 9 5 3 0 7 9 0 2 F 4 D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9 9 0 1 9 9 "   y = " 1 9 4 5 2 4 3 " / > < a : e x t   c x = " 1 0 8 4 4 0 6 0 "   c y = " 2 9 7 2 6 5 7 " / > < / a : x f r m > < a : p r s t G e o m   p r s t = " r e c t " > < a : a v L s t / > < / a : p r s t G e o m > < a : n o F i l l / > < / p : s p P r > < / p : p i c > < / p : s p T r e e > < p : e x t L s t > < p : e x t   u r i = " { 1 C B 9 5 4 9 9 - C 2 7 1 - 4 9 1 7 - B 0 5 D - 7 2 2 7 3 2 4 9 3 3 C A } " > < p 1 4 : c r e a t i o n I d   x m l n s : p 1 4 = " h t t p : / / s c h e m a s . m i c r o s o f t . c o m / o f f i c e / p o w e r p o i n t / 2 0 1 0 / m a i n "   v a l = " 1 6 5 9 0 1 5 7 4 7 8 8 3 " / > < / p : e x t > < / p : e x t L s t > < / p : c S l d > < p : c l r M a p O v r > < a : m a s t e r C l r M a p p i n g / > < / p : c l r M a p O v r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7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3 " > < a : e x t L s t > < a : e x t   u r i = " { 9 6 F C A 4 E 2 - 3 5 F B - 4 B D 4 - A B 6 3 - 7 3 8 4 1 4 5 A B 8 B C } " > < a 1 6 : c r e a t i o n I d   x m l n s : a 1 6 = " h t t p : / / s c h e m a s . m i c r o s o f t . c o m / o f f i c e / d r a w i n g / 2 0 1 0 / m a i n "   i d = " { 3 0 B 2 9 5 6 3 - B D 1 C - 4 3 5 0 - B D 1 B - 1 3 3 F 4 C 2 5 3 7 E B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1 1 9 6 9 7 8 "   y = " 7 9 5 8 4 2 " / > < a : e x t   c x = " 1 0 4 7 9 6 0 5 "   c y = " 1 2 8 2 3 2 2 " / > < / a : x f r m > < / p : s p P r > < p : t x B o d y > < a : b o d y P r   r t l C o l = " 0 " / > < a : l s t S t y l e / > < a : p > < a : p P r / > < a : r > < a : r P r   b = " 0 "   d i r t y = " 0 "   l a n g = " e n - U S " > < a : s o l i d F i l l > < a : s r g b C l r   v a l = " 0 0 2 0 6 0 " / > < / a : s o l i d F i l l > < a : l a t i n   t y p e f a c e = " O s w a l d " / > < / a : r P r > < a : t > "   < / a : t > < / a : r > < a : r > < a : r P r   b = " 0 "   d i r t y = " 0 "   l a n g = " e n - U S " > < a : s o l i d F i l l > < a : s r g b C l r   v a l = " 0 0 2 0 6 0 " / > < / a : s o l i d F i l l > < a : l a t i n   t y p e f a c e = " O s w a l d " / > < / a : r P r > < a : t > S a l e s   m a i n l y   c a m e   f r o m   B u d g e t   o l d e r   f a m i l i e s ,   M a i n s t r e a m   y o u n g   < / a : t > < / a : r > < a : r > < a : r P r   b = " 0 "   d i r t y = " 0 "   l a n g = " e n - U S " > < a : s o l i d F i l l > < a : s r g b C l r   v a l = " 0 0 2 0 6 0 " / > < / a : s o l i d F i l l > < a : l a t i n   t y p e f a c e = " O s w a l d " / > < / a : r P r > < a : t > s i n g l e s / c o u p l e s ,   a n d   M a i n s t r e a m   r e t i r e e s .   I n   t o t a l ,   o l d e r   c u s t o m e r s   b u y   < / a : t > < / a : r > < a : r > < a : r P r   b = " 0 "   d i r t y = " 0 "   l a n g = " e n - U S " > < a : s o l i d F i l l > < a : s r g b C l r   v a l = " 0 0 2 0 6 0 " / > < / a : s o l i d F i l l > < a : l a t i n   t y p e f a c e = " O s w a l d " / > < / a : r P r > < a : t > m o r e   t h a n   y o u n g e r   c u s t o m e r s .   < / a : t > < / a : r > < / a : p > < a : p > < a : p P r / > < a : r > < a : r P r   b = " 0 "   d i r t y = " 0 "   l a n g = " e n - U S " > < a : s o l i d F i l l > < a : s r g b C l r   v a l = " 0 0 2 0 6 0 " / > < / a : s o l i d F i l l > < a : l a t i n   t y p e f a c e = " O s w a l d " / > < / a : r P r > < a : t > N o n   p r e m i u m   c u s t o m e r s   b u y   m o r e   t h a n   < / a : t > < / a : r > < a : r > < a : r P r   b = " 0 "   d i r t y = " 0 "   l a n g = " e n - U S " > < a : s o l i d F i l l > < a : s r g b C l r   v a l = " 0 0 2 0 6 0 " / > < / a : s o l i d F i l l > < a : l a t i n   t y p e f a c e = " O s w a l d " / > < / a : r P r > < a : t > p r e m i u m   < / a : t > < / a : r > < a : r > < a : r P r   b = " 0 "   d i r t y = " 0 "   l a n g = " e n - U S " > < a : s o l i d F i l l > < a : s r g b C l r   v a l = " 0 0 2 0 6 0 " / > < / a : s o l i d F i l l > < a : l a t i n   t y p e f a c e = " O s w a l d " / > < / a : r P r > < a : t > c < / a : t > < / a : r > < a : r > < a : r P r   b = " 0 "   d i r t y = " 0 "   l a n g = " e n - U S " > < a : s o l i d F i l l > < a : s r g b C l r   v a l = " 0 0 2 0 6 0 " / > < / a : s o l i d F i l l > < a : l a t i n   t y p e f a c e = " O s w a l d " / > < / a : r P r > < a : t > u s t o m e r s < / a : t > < / a : r > < a : e n d P a r a R P r   b = " 0 "   d i r t y = " 0 "   l a n g = " e n - U S " > < a : s o l i d F i l l > < a : s r g b C l r   v a l = " 0 0 2 0 6 0 " / > < / a : s o l i d F i l l > < a : l a t i n   t y p e f a c e = " O s w a l d " / > < / a : e n d P a r a R P r > < / a : p > < / p : t x B o d y > < / p : s p > < p : g r p S p > < p : n v G r p S p P r > < p : c N v P r   i d = " 3 "   n a m e = " G r o u p   2 " > < a : e x t L s t > < a : e x t   u r i = " { 0 E 0 3 4 C 8 F - D A 5 C - 4 B 8 0 - 9 7 8 6 - 8 E 6 3 D B 5 D 5 4 F 2 } " > < a 1 6 : c r e a t i o n I d   x m l n s : a 1 6 = " h t t p : / / s c h e m a s . m i c r o s o f t . c o m / o f f i c e / d r a w i n g / 2 0 1 0 / m a i n "   i d = " { 4 6 E 7 F 3 F D - 5 0 9 3 - 4 0 9 D - A 1 8 B - 5 3 5 D 1 D 6 5 0 5 3 3 } " / > < / a : e x t > < / a : e x t L s t > < / p : c N v P r > < p : c N v G r p S p P r / > < p : n v P r / > < / p : n v G r p S p P r > < p : g r p S p P r > < a : x f r m   r o t = " 0 " > < a : o f f   x = " 1 2 2 9 4 7 6 0 "   y = " - 2 8 1 9 4 0 " / > < a : e x t   c x = " 1 5 3 6 7 0 0 "   c y = " 6 0 1 9 8 0 " / > < a : c h O f f   x = " 1 2 2 9 4 7 6 0 "   y = " - 2 8 1 9 4 0 " / > < a : c h E x t   c x = " 1 5 3 6 7 0 0 "   c y = " 6 0 1 9 8 0 " / > < / a : x f r m > < / p : g r p S p P r > < p : g r p S p > < p : n v G r p S p P r > < p : c N v P r   i d = " 4 "   n a m e = " G r o u p   6 " > < a : e x t L s t > < a : e x t   u r i = " { 5 7 A F 5 2 7 D - 0 8 9 9 - 4 F E 0 - A 2 D 7 - D D 9 3 4 B 9 8 4 7 7 5 } " > < a 1 6 : c r e a t i o n I d   x m l n s : a 1 6 = " h t t p : / / s c h e m a s . m i c r o s o f t . c o m / o f f i c e / d r a w i n g / 2 0 1 0 / m a i n "   i d = " { A F 3 B 6 A 7 A - D 4 E F - 4 0 E E - B F B 7 - E F 6 C 7 5 3 6 E 6 5 2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r o t = " 0 " > < a : o f f   x = " 1 2 2 9 4 7 6 0 "   y = " 0 " / > < a : e x t   c x = " 3 5 6 1 2 3 "   c y = " 3 2 0 0 3 9 " / > < a : c h O f f   x = " 2 9 3 2 "   y = " 1 3 4 4 " / > < a : c h E x t   c x = " 1 8 1 6 "   c y = " 1 6 3 2 " / > < / a : x f r m > < a : s o l i d F i l l > < a : s r g b C l r   v a l = " c 7 c 5 c 4 " / > < / a : s o l i d F i l l > < / p : g r p S p P r > < p : s p > < p : n v S p P r > < p : c N v P r   i d = " 5 "   n a m e = " F r e e f o r m   5 " > < a : e x t L s t > < a : e x t   u r i = " { 9 5 0 C 0 6 1 B - A B 9 5 - 4 3 E 1 - B D 5 A - 1 5 6 C 5 4 8 0 6 E 7 0 } " > < a 1 6 : c r e a t i o n I d   x m l n s : a 1 6 = " h t t p : / / s c h e m a s . m i c r o s o f t . c o m / o f f i c e / d r a w i n g / 2 0 1 0 / m a i n "   i d = " { 8 0 1 A E 5 E 7 - 8 F F 2 - 4 5 6 2 - A 6 9 7 - 8 A 3 4 4 B E C 0 2 F F } " / > < / a : e x t > < / a : e x t L s t > < / p : c N v P r > < p : c N v S p P r / > < p : n v P r / > < / p : n v S p P r > < p : s p P r > < a : x f r m   r o t = " 0 " > < a : o f f   x = " 2 9 3 2 "   y = " 1 3 4 4 " / > < a : e x t   c x = " 1 8 0 6 "   c y = " 1 6 2 2 " / > < / a : x f r m > < a : c u s t G e o m > < a : a v L s t / > < a : g d L s t / > < a : a h L s t / > < a : c x n L s t / > < a : r e c t   b = " b "   l = " 0 "   r = " r "   t = " 0 " / > < a : p a t h L s t > < a : p a t h   h = " 1 6 2 2 "   w = " 1 8 0 6 " > < a : m o v e T o > < a : p t   x = " 0 "   y = " 1 3 9 8 " / > < / a : m o v e T o > < a : l n T o > < a : p t   x = " 0 "   y = " 1 3 9 8 " / > < / a : l n T o > < a : l n T o > < a : p t   x = " 3 6 "   y = " 1 4 2 4 " / > < / a : l n T o > < a : l n T o > < a : p t   x = " 7 4 "   y = " 1 4 4 8 " / > < / a : l n T o > < a : l n T o > < a : p t   x = " 1 1 2 "   y = " 1 4 7 0 " / > < / a : l n T o > < a : l n T o > < a : p t   x = " 1 5 0 "   y = " 1 4 9 2 " / > < / a : l n T o > < a : l n T o > < a : p t   x = " 1 9 0 "   y = " 1 5 1 2 " / > < / a : l n T o > < a : l n T o > < a : p t   x = " 2 3 1 "   y = " 1 5 3 0 " / > < / a : l n T o > < a : l n T o > < a : p t   x = " 2 7 3 "   y = " 1 5 4 8 " / > < / a : l n T o > < a : l n T o > < a : p t   x = " 3 1 5 "   y = " 1 5 6 2 " / > < / a : l n T o > < a : l n T o > < a : p t   x = " 3 5 7 "   y = " 1 5 7 6 " / > < / a : l n T o > < a : l n T o > < a : p t   x = " 4 0 1 "   y = " 1 5 8 8 " / > < / a : l n T o > < a : l n T o > < a : p t   x = " 4 4 5 "   y = " 1 5 9 8 " / > < / a : l n T o > < a : l n T o > < a : p t   x = " 4 9 1 "   y = " 1 6 0 8 " / > < / a : l n T o > < a : l n T o > < a : p t   x = " 5 3 7 "   y = " 1 6 1 4 " / > < / a : l n T o > < a : l n T o > < a : p t   x = " 5 8 3 "   y = " 1 6 1 8 " / > < / a : l n T o > < a : l n T o > < a : p t   x = " 6 2 9 "   y = " 1 6 2 2 " / > < / a : l n T o > < a : l n T o > < a : p t   x = " 6 7 7 "   y = " 1 6 2 2 " / > < / a : l n T o > < a : l n T o > < a : p t   x = " 6 7 7 "   y = " 1 6 2 2 " / > < / a : l n T o > < a : l n T o > < a : p t   x = " 7 3 6 "   y = " 1 6 2 0 " / > < / a : l n T o > < a : l n T o > < a : p t   x = " 7 9 4 "   y = " 1 6 1 6 " / > < / a : l n T o > < a : l n T o > < a : p t   x = " 8 5 0 "   y = " 1 6 1 0 " / > < / a : l n T o > < a : l n T o > < a : p t   x = " 9 0 4 "   y = " 1 6 0 0 " / > < / a : l n T o > < a : l n T o > < a : p t   x = " 9 6 0 "   y = " 1 5 8 6 " / > < / a : l n T o > < a : l n T o > < a : p t   x = " 1 0 1 2 "   y = " 1 5 7 2 " / > < / a : l n T o > < a : l n T o > < a : p t   x = " 1 0 6 6 "   y = " 1 5 5 4 " / > < / a : l n T o > < a : l n T o > < a : p t   x = " 1 1 1 6 "   y = " 1 5 3 4 " / > < / a : l n T o > < a : l n T o > < a : p t   x = " 1 1 6 7 "   y = " 1 5 1 2 " / > < / a : l n T o > < a : l n T o > < a : p t   x = " 1 2 1 5 "   y = " 1 4 8 6 " / > < / a : l n T o > < a : l n T o > < a : p t   x = " 1 2 6 3 "   y = " 1 4 6 0 " / > < / a : l n T o > < a : l n T o > < a : p t   x = " 1 3 0 9 "   y = " 1 4 3 0 " / > < / a : l n T o > < a : l n T o > < a : p t   x = " 1 3 5 3 "   y = " 1 3 9 8 " / > < / a : l n T o > < a : l n T o > < a : p t   x = " 1 3 9 5 "   y = " 1 3 6 6 " / > < / a : l n T o > < a : l n T o > < a : p t   x = " 1 4 3 7 "   y = " 1 3 3 0 " / > < / a : l n T o > < a : l n T o > < a : p t   x = " 1 4 7 5 "   y = " 1 2 9 2 " / > < / a : l n T o > < a : l n T o > < a : p t   x = " 1 5 1 3 "   y = " 1 2 5 4 " / > < / a : l n T o > < a : l n T o > < a : p t   x = " 1 5 4 9 "   y = " 1 2 1 2 " / > < / a : l n T o > < a : l n T o > < a : p t   x = " 1 5 8 1 "   y = " 1 1 7 0 " / > < / a : l n T o > < a : l n T o > < a : p t   x = " 1 6 1 4 "   y = " 1 1 2 6 " / > < / a : l n T o > < a : l n T o > < a : p t   x = " 1 6 4 4 "   y = " 1 0 8 0 " / > < / a : l n T o > < a : l n T o > < a : p t   x = " 1 6 7 0 "   y = " 1 0 3 2 " / > < / a : l n T o > < a : l n T o > < a : p t   x = " 1 6 9 6 "   y = " 9 8 4 " / > < / a : l n T o > < a : l n T o > < a : p t   x = " 1 7 1 8 "   y = " 9 3 4 " / > < / a : l n T o > < a : l n T o > < a : p t   x = " 1 7 3 8 "   y = " 8 8 4 " / > < / a : l n T o > < a : l n T o > < a : p t   x = " 1 7 5 6 "   y = " 8 3 0 " / > < / a : l n T o > < a : l n T o > < a : p t   x = " 1 7 7 0 "   y = " 7 7 8 " / > < / a : l n T o > < a : l n T o > < a : p t   x = " 1 7 8 4 "   y = " 7 2 2 " / > < / a : l n T o > < a : l n T o > < a : p t   x = " 1 7 9 4 "   y = " 6 6 8 " / > < / a : l n T o > < a : l n T o > < a : p t   x = " 1 8 0 0 "   y = " 6 1 2 " / > < / a : l n T o > < a : l n T o > < a : p t   x = " 1 8 0 4 "   y = " 5 5 4 " / > < / a : l n T o > < a : l n T o > < a : p t   x = " 1 8 0 6 "   y = " 4 9 6 " / > < / a : l n T o > < a : l n T o > < a : p t   x = " 1 8 0 6 "   y = " 4 9 6 " / > < / a : l n T o > < a : l n T o > < a : p t   x = " 1 8 0 4 "   y = " 4 3 0 " / > < / a : l n T o > < a : l n T o > < a : p t   x = " 1 7 9 8 "   y = " 3 6 4 " / > < / a : l n T o > < a : l n T o > < a : p t   x = " 1 7 9 0 "   y = " 3 0 0 " / > < / a : l n T o > < a : l n T o > < a : p t   x = " 1 7 7 6 "   y = " 2 3 8 " / > < / a : l n T o > < a : l n T o > < a : p t   x = " 1 7 6 0 "   y = " 1 7 6 " / > < / a : l n T o > < a : l n T o > < a : p t   x = " 1 7 4 0 "   y = " 1 1 6 " / > < / a : l n T o > < a : l n T o > < a : p t   x = " 1 7 1 8 "   y = " 5 8 " / > < / a : l n T o > < a : l n T o > < a : p t   x = " 1 6 9 2 "   y = " 0 " / > < / a : l n T o > < a : l n T o > < a : p t   x = " 0 "   y = " 0 " / > < / a : l n T o > < a : l n T o > < a : p t   x = " 0 "   y = " 1 3 9 8 " / > < / a : l n T o > < a : c l o s e / > < a : m o v e T o > < a : p t   x = " 1 4 3 7 "   y = " 1 0 4 4 " / > < / a : m o v e T o > < a : l n T o > < a : p t   x = " 1 4 3 7 "   y = " 1 0 4 4 " / > < / a : l n T o > < a : l n T o > < a : p t   x = " 1 4 3 7 "   y = " 1 0 6 6 " / > < / a : l n T o > < a : l n T o > < a : p t   x = " 1 4 3 3 "   y = " 1 0 8 6 " / > < / a : l n T o > < a : l n T o > < a : p t   x = " 1 4 2 9 "   y = " 1 1 0 6 " / > < / a : l n T o > < a : l n T o > < a : p t   x = " 1 4 2 1 "   y = " 1 1 2 6 " / > < / a : l n T o > < a : l n T o > < a : p t   x = " 1 4 1 3 "   y = " 1 1 4 4 " / > < / a : l n T o > < a : l n T o > < a : p t   x = " 1 4 0 1 "   y = " 1 1 6 2 " / > < / a : l n T o > < a : l n T o > < a : p t   x = " 1 3 8 9 "   y = " 1 1 7 8 " / > < / a : l n T o > < a : l n T o > < a : p t   x = " 1 3 7 5 "   y = " 1 1 9 2 " / > < / a : l n T o > < a : l n T o > < a : p t   x = " 1 3 6 1 "   y = " 1 2 0 6 " / > < / a : l n T o > < a : l n T o > < a : p t   x = " 1 3 4 5 "   y = " 1 2 1 8 " / > < / a : l n T o > < a : l n T o > < a : p t   x = " 1 3 2 7 "   y = " 1 2 3 0 " / > < / a : l n T o > < a : l n T o > < a : p t   x = " 1 3 0 9 "   y = " 1 2 3 8 " / > < / a : l n T o > < a : l n T o > < a : p t   x = " 1 2 8 9 "   y = " 1 2 4 6 " / > < / a : l n T o > < a : l n T o > < a : p t   x = " 1 2 6 9 "   y = " 1 2 5 0 " / > < / a : l n T o > < a : l n T o > < a : p t   x = " 1 2 4 9 "   y = " 1 2 5 4 " / > < / a : l n T o > < a : l n T o > < a : p t   x = " 1 2 2 7 "   y = " 1 2 5 4 " / > < / a : l n T o > < a : l n T o > < a : p t   x = " 1 2 2 7 "   y = " 1 2 5 4 " / > < / a : l n T o > < a : l n T o > < a : p t   x = " 1 2 0 5 "   y = " 1 2 5 4 " / > < / a : l n T o > < a : l n T o > < a : p t   x = " 1 1 8 3 "   y = " 1 2 5 0 " / > < / a : l n T o > < a : l n T o > < a : p t   x = " 1 1 6 3 "   y = " 1 2 4 6 " / > < / a : l n T o > < a : l n T o > < a : p t   x = " 1 1 4 5 "   y = " 1 2 3 8 " / > < / a : l n T o > < a : l n T o > < a : p t   x = " 1 1 2 4 "   y = " 1 2 3 0 " / > < / a : l n T o > < a : l n T o > < a : p t   x = " 1 1 0 8 "   y = " 1 2 1 8 " / > < / a : l n T o > < a : l n T o > < a : p t   x = " 1 0 9 2 "   y = " 1 2 0 6 " / > < / a : l n T o > < a : l n T o > < a : p t   x = " 1 0 7 6 "   y = " 1 1 9 2 " / > < / a : l n T o > < a : l n T o > < a : p t   x = " 1 0 6 2 "   y = " 1 1 7 8 " / > < / a : l n T o > < a : l n T o > < a : p t   x = " 1 0 5 0 "   y = " 1 1 6 2 " / > < / a : l n T o > < a : l n T o > < a : p t   x = " 1 0 4 0 "   y = " 1 1 4 4 " / > < / a : l n T o > < a : l n T o > < a : p t   x = " 1 0 3 0 "   y = " 1 1 2 6 " / > < / a : l n T o > < a : l n T o > < a : p t   x = " 1 0 2 4 "   y = " 1 1 0 6 " / > < / a : l n T o > < a : l n T o > < a : p t   x = " 1 0 1 8 "   y = " 1 0 8 6 " / > < / a : l n T o > < a : l n T o > < a : p t   x = " 1 0 1 6 "   y = " 1 0 6 6 " / > < / a : l n T o > < a : l n T o > < a : p t   x = " 1 0 1 4 "   y = " 1 0 4 4 " / > < / a : l n T o > < a : l n T o > < a : p t   x = " 1 0 1 4 "   y = " 1 0 4 4 " / > < / a : l n T o > < a : l n T o > < a : p t   x = " 1 0 1 6 "   y = " 1 0 2 2 " / > < / a : l n T o > < a : l n T o > < a : p t   x = " 1 0 1 8 "   y = " 1 0 0 0 " / > < / a : l n T o > < a : l n T o > < a : p t   x = " 1 0 2 4 "   y = " 9 8 0 " / > < / a : l n T o > < a : l n T o > < a : p t   x = " 1 0 3 0 "   y = " 9 6 2 " / > < / a : l n T o > < a : l n T o > < a : p t   x = " 1 0 4 0 "   y = " 9 4 2 " / > < / a : l n T o > < a : l n T o > < a : p t   x = " 1 0 5 0 "   y = " 9 2 6 " / > < / a : l n T o > < a : l n T o > < a : p t   x = " 1 0 6 2 "   y = " 9 1 0 " / > < / a : l n T o > < a : l n T o > < a : p t   x = " 1 0 7 6 "   y = " 8 9 4 " / > < / a : l n T o > < a : l n T o > < a : p t   x = " 1 0 9 2 "   y = " 8 8 0 " / > < / a : l n T o > < a : l n T o > < a : p t   x = " 1 1 0 8 "   y = " 8 6 8 " / > < / a : l n T o > < a : l n T o > < a : p t   x = " 1 1 2 4 "   y = " 8 5 8 " / > < / a : l n T o > < a : l n T o > < a : p t   x = " 1 1 4 5 "   y = " 8 4 8 " / > < / a : l n T o > < a : l n T o > < a : p t   x = " 1 1 6 3 "   y = " 8 4 2 " / > < / a : l n T o > < a : l n T o > < a : p t   x = " 1 1 8 3 "   y = " 8 3 6 " / > < / a : l n T o > < a : l n T o > < a : p t   x = " 1 2 0 5 "   y = " 8 3 4 " / > < / a : l n T o > < a : l n T o > < a : p t   x = " 1 2 2 7 "   y = " 8 3 2 " / > < / a : l n T o > < a : l n T o > < a : p t   x = " 1 2 2 7 "   y = " 8 3 2 " / > < / a : l n T o > < a : l n T o > < a : p t   x = " 1 2 4 9 "   y = " 8 3 4 " / > < / a : l n T o > < a : l n T o > < a : p t   x = " 1 2 6 9 "   y = " 8 3 6 " / > < / a : l n T o > < a : l n T o > < a : p t   x = " 1 2 8 9 "   y = " 8 4 2 " / > < / a : l n T o > < a : l n T o > < a : p t   x = " 1 3 0 9 "   y = " 8 4 8 " / > < / a : l n T o > < a : l n T o > < a : p t   x = " 1 3 2 7 "   y = " 8 5 8 " / > < / a : l n T o > < a : l n T o > < a : p t   x = " 1 3 4 5 "   y = " 8 6 8 " / > < / a : l n T o > < a : l n T o > < a : p t   x = " 1 3 6 1 "   y = " 8 8 0 " / > < / a : l n T o > < a : l n T o > < a : p t   x = " 1 3 7 5 "   y = " 8 9 4 " / > < / a : l n T o > < a : l n T o > < a : p t   x = " 1 3 8 9 "   y = " 9 1 0 " / > < / a : l n T o > < a : l n T o > < a : p t   x = " 1 4 0 1 "   y = " 9 2 6 " / > < / a : l n T o > < a : l n T o > < a : p t   x = " 1 4 1 3 "   y = " 9 4 2 " / > < / a : l n T o > < a : l n T o > < a : p t   x = " 1 4 2 1 "   y = " 9 6 2 " / > < / a : l n T o > < a : l n T o > < a : p t   x = " 1 4 2 9 "   y = " 9 8 0 " / > < / a : l n T o > < a : l n T o > < a : p t   x = " 1 4 3 3 "   y = " 1 0 0 0 " / > < / a : l n T o > < a : l n T o > < a : p t   x = " 1 4 3 7 "   y = " 1 0 2 2 " / > < / a : l n T o > < a : l n T o > < a : p t   x = " 1 4 3 7 "   y = " 1 0 4 4 " / > < / a : l n T o > < a : l n T o > < a : p t   x = " 1 4 3 7 "   y = " 1 0 4 4 " / > < / a : l n T o > < a : c l o s e / > < a : m o v e T o > < a : p t   x = " 9 7 6 "   y = " 1 9 8 " / > < / a : m o v e T o > < a : l n T o > < a : p t   x = " 9 7 6 "   y = " 1 9 8 " / > < / a : l n T o > < a : l n T o > < a : p t   x = " 1 0 0 6 "   y = " 2 3 0 " / > < / a : l n T o > < a : l n T o > < a : p t   x = " 1 0 3 0 "   y = " 2 6 4 " / > < / a : l n T o > < a : l n T o > < a : p t   x = " 1 0 5 2 "   y = " 3 0 0 " / > < / a : l n T o > < a : l n T o > < a : p t   x = " 1 0 7 0 "   y = " 3 3 6 " / > < / a : l n T o > < a : l n T o > < a : p t   x = " 1 0 8 2 "   y = " 3 7 6 " / > < / a : l n T o > < a : l n T o > < a : p t   x = " 1 0 9 2 "   y = " 4 1 6 " / > < / a : l n T o > < a : l n T o > < a : p t   x = " 1 0 9 8 "   y = " 4 5 6 " / > < / a : l n T o > < a : l n T o > < a : p t   x = " 1 1 0 0 "   y = " 4 9 6 " / > < / a : l n T o > < a : l n T o > < a : p t   x = " 1 0 9 8 "   y = " 5 3 6 " / > < / a : l n T o > < a : l n T o > < a : p t   x = " 1 0 9 2 "   y = " 5 7 6 " / > < / a : l n T o > < a : l n T o > < a : p t   x = " 1 0 8 2 "   y = " 6 1 6 " / > < / a : l n T o > < a : l n T o > < a : p t   x = " 1 0 7 0 "   y = " 6 5 4 " / > < / a : l n T o > < a : l n T o > < a : p t   x = " 1 0 5 2 "   y = " 6 9 2 " / > < / a : l n T o > < a : l n T o > < a : p t   x = " 1 0 3 0 "   y = " 7 2 8 " / > < / a : l n T o > < a : l n T o > < a : p t   x = " 1 0 0 6 "   y = " 7 6 2 " / > < / a : l n T o > < a : l n T o > < a : p t   x = " 9 7 6 "   y = " 7 9 4 " / > < / a : l n T o > < a : l n T o > < a : p t   x = " 9 7 6 "   y = " 7 9 4 " / > < / a : l n T o > < a : l n T o > < a : p t   x = " 9 4 4 "   y = " 8 2 4 " / > < / a : l n T o > < a : l n T o > < a : p t   x = " 9 1 0 "   y = " 8 4 8 " / > < / a : l n T o > < a : l n T o > < a : p t   x = " 8 7 4 "   y = " 8 7 0 " / > < / a : l n T o > < a : l n T o > < a : p t   x = " 8 3 6 "   y = " 8 8 8 " / > < / a : l n T o > < a : l n T o > < a : p t   x = " 7 9 8 "   y = " 9 0 0 " / > < / a : l n T o > < a : l n T o > < a : p t   x = " 7 5 8 "   y = " 9 1 0 " / > < / a : l n T o > < a : l n T o > < a : p t   x = " 7 1 8 "   y = " 9 1 6 " / > < / a : l n T o > < a : l n T o > < a : p t   x = " 6 7 7 "   y = " 9 1 8 " / > < / a : l n T o > < a : l n T o > < a : p t   x = " 6 3 7 "   y = " 9 1 6 " / > < / a : l n T o > < a : l n T o > < a : p t   x = " 5 9 7 "   y = " 9 1 0 " / > < / a : l n T o > < a : l n T o > < a : p t   x = " 5 5 7 "   y = " 9 0 0 " / > < / a : l n T o > < a : l n T o > < a : p t   x = " 5 1 7 "   y = " 8 8 8 " / > < / a : l n T o > < a : l n T o > < a : p t   x = " 4 8 1 "   y = " 8 7 0 " / > < / a : l n T o > < a : l n T o > < a : p t   x = " 4 4 5 "   y = " 8 4 8 " / > < / a : l n T o > < a : l n T o > < a : p t   x = " 4 1 1 "   y = " 8 2 4 " / > < / a : l n T o > < a : l n T o > < a : p t   x = " 3 7 9 "   y = " 7 9 4 " / > < / a : l n T o > < a : l n T o > < a : p t   x = " 3 7 9 "   y = " 7 9 4 " / > < / a : l n T o > < a : l n T o > < a : p t   x = " 3 4 9 "   y = " 7 6 2 " / > < / a : l n T o > < a : l n T o > < a : p t   x = " 3 2 5 "   y = " 7 2 8 " / > < / a : l n T o > < a : l n T o > < a : p t   x = " 3 0 3 "   y = " 6 9 2 " / > < / a : l n T o > < a : l n T o > < a : p t   x = " 2 8 5 "   y = " 6 5 4 " / > < / a : l n T o > < a : l n T o > < a : p t   x = " 2 7 1 "   y = " 6 1 6 " / > < / a : l n T o > < a : l n T o > < a : p t   x = " 2 6 3 "   y = " 5 7 6 " / > < / a : l n T o > < a : l n T o > < a : p t   x = " 2 5 7 "   y = " 5 3 6 " / > < / a : l n T o > < a : l n T o > < a : p t   x = " 2 5 5 "   y = " 4 9 6 " / > < / a : l n T o > < a : l n T o > < a : p t   x = " 2 5 7 "   y = " 4 5 6 " / > < / a : l n T o > < a : l n T o > < a : p t   x = " 2 6 3 "   y = " 4 1 6 " / > < / a : l n T o > < a : l n T o > < a : p t   x = " 2 7 1 "   y = " 3 7 6 " / > < / a : l n T o > < a : l n T o > < a : p t   x = " 2 8 5 "   y = " 3 3 6 " / > < / a : l n T o > < a : l n T o > < a : p t   x = " 3 0 3 "   y = " 3 0 0 " / > < / a : l n T o > < a : l n T o > < a : p t   x = " 3 2 5 "   y = " 2 6 4 " / > < / a : l n T o > < a : l n T o > < a : p t   x = " 3 4 9 "   y = " 2 3 0 " / > < / a : l n T o > < a : l n T o > < a : p t   x = " 3 7 9 "   y = " 1 9 8 " / > < / a : l n T o > < a : l n T o > < a : p t   x = " 3 7 9 "   y = " 1 9 8 " / > < / a : l n T o > < a : l n T o > < a : p t   x = " 4 1 1 "   y = " 1 6 8 " / > < / a : l n T o > < a : l n T o > < a : p t   x = " 4 4 5 "   y = " 1 4 4 " / > < / a : l n T o > < a : l n T o > < a : p t   x = " 4 8 1 "   y = " 1 2 2 " / > < / a : l n T o > < a : l n T o > < a : p t   x = " 5 1 7 "   y = " 1 0 4 " / > < / a : l n T o > < a : l n T o > < a : p t   x = " 5 5 7 "   y = " 9 0 " / > < / a : l n T o > < a : l n T o > < a : p t   x = " 5 9 7 "   y = " 8 2 " / > < / a : l n T o > < a : l n T o > < a : p t   x = " 6 3 7 "   y = " 7 6 " / > < / a : l n T o > < a : l n T o > < a : p t   x = " 6 7 7 "   y = " 7 4 " / > < / a : l n T o > < a : l n T o > < a : p t   x = " 7 1 8 "   y = " 7 6 " / > < / a : l n T o > < a : l n T o > < a : p t   x = " 7 5 8 "   y = " 8 2 " / > < / a : l n T o > < a : l n T o > < a : p t   x = " 7 9 8 "   y = " 9 0 " / > < / a : l n T o > < a : l n T o > < a : p t   x = " 8 3 6 "   y = " 1 0 4 " / > < / a : l n T o > < a : l n T o > < a : p t   x = " 8 7 4 "   y = " 1 2 2 " / > < / a : l n T o > < a : l n T o > < a : p t   x = " 9 1 0 "   y = " 1 4 4 " / > < / a : l n T o > < a : l n T o > < a : p t   x = " 9 4 4 "   y = " 1 6 8 " / > < / a : l n T o > < a : l n T o > < a : p t   x = " 9 7 6 "   y = " 1 9 8 " / > < / a : l n T o > < a : l n T o > < a : p t   x = " 9 7 6 "   y = " 1 9 8 " / > < / a : l n T o > < a : c l o s e / > < / a : p a t h > < / a : p a t h L s t > < / a : c u s t G e o m > < a : s o l i d F i l l > < a : s r g b C l r   v a l = " c 7 c 5 c 4 " / > < / a : s o l i d F i l l > < a : l n > < a : n o F i l l / > < / a : l n > < / p : s p P r > < p : t x B o d y > < a : b o d y P r   a n c h o r = " t "   b I n s = " 4 5 7 2 0 "   l I n s = " 8 9 9 9 9 "   n u m C o l = " 1 "   r I n s = " 3 6 0 0 0 "   r t l C o l = " 0 "   t I n s = " 6 4 8 0 0 0 "   v e r t = " h o r z "   w r a p = " s q u a r e " /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N o n e / > < / a : p P r > < a : r > < a : r P r   b = " 0 "   b a s e l i n e = " 0 "   c a p = " n o n e "   d i r t y = " 0 "   i = " 0 "   l a n g = " e n - A U "   s p c = " 0 "   s t r i k e = " n o S t r i k e "   s z = " 1 8 0 0 "   u = " n o n e " > < a : l n > < a : n o F i l l / > < / a : l n > < a : s o l i d F i l l > < a : s r g b C l r   v a l = " 0 0 0 0 0 5 " / > < / a : s o l i d F i l l > < a : l a t i n   t y p e f a c e = " R o b o t o   L i g h t " / > < / a : r P r > < a : t / > < / a : r > < a : e n d P a r a R P r   b = " 0 "   b a s e l i n e = " 0 "   c a p = " n o n e "   d i r t y = " 0 "   i = " 0 "   l a n g = " e n - A U "   s p c = " 0 "   s t r i k e = " n o S t r i k e "   s z = " 1 8 0 0 "   u = " n o n e " > < a : l n > < a : n o F i l l / > < / a : l n > < a : s o l i d F i l l > < a : s r g b C l r   v a l = " 0 0 0 0 0 5 " / > < / a : s o l i d F i l l > < a : l a t i n   t y p e f a c e = " R o b o t o   L i g h t " / > < / a : e n d P a r a R P r > < / a : p > < / p : t x B o d y > < / p : s p > < p : s p > < p : n v S p P r > < p : c N v P r   i d = " 6 "   n a m e = " F r e e f o r m   6 " > < a : e x t L s t > < a : e x t   u r i = " { A A B A 1 F 6 6 - F 0 B 7 - 4 E 8 9 - 9 A 3 6 - 9 1 C 6 E C 5 F 0 D E 7 } " > < a 1 6 : c r e a t i o n I d   x m l n s : a 1 6 = " h t t p : / / s c h e m a s . m i c r o s o f t . c o m / o f f i c e / d r a w i n g / 2 0 1 0 / m a i n "   i d = " { 1 7 2 D 8 8 3 D - 6 9 F 5 - 4 A C 5 - B 0 2 7 - A A 5 D 9 4 C 5 7 E 6 7 } " / > < / a : e x t > < / a : e x t L s t > < / p : c N v P r > < p : c N v S p P r / > < p : n v P r / > < / p : n v S p P r > < p : s p P r > < a : x f r m   r o t = " 0 " > < a : o f f   x = " 4 4 6 5 "   y = " 2 6 9 4 " / > < a : e x t   c x = " 2 8 3 "   c y = " 2 8 1 " / > < / a : x f r m > < a : c u s t G e o m > < a : a v L s t / > < a : g d L s t / > < a : a h L s t / > < a : c x n L s t / > < a : r e c t   b = " b "   l = " 0 "   r = " r "   t = " 0 " / > < a : p a t h L s t > < a : p a t h   h = " 2 8 2 "   w = " 2 8 3 " > < a : m o v e T o > < a : p t   x = " 1 4 3 "   y = " 0 " / > < / a : m o v e T o > < a : l n T o > < a : p t   x = " 1 4 3 "   y = " 0 " / > < / a : l n T o > < a : l n T o > < a : p t   x = " 1 2 9 "   y = " 2 " / > < / a : l n T o > < a : l n T o > < a : p t   x = " 1 1 5 "   y = " 4 " / > < / a : l n T o > < a : l n T o > < a : p t   x = " 1 0 1 "   y = " 8 " / > < / a : l n T o > < a : l n T o > < a : p t   x = " 8 7 "   y = " 1 2 " / > < / a : l n T o > < a : l n T o > < a : p t   x = " 7 5 "   y = " 1 8 " / > < / a : l n T o > < a : l n T o > < a : p t   x = " 6 3 "   y = " 2 4 " / > < / a : l n T o > < a : l n T o > < a : p t   x = " 5 2 "   y = " 3 4 " / > < / a : l n T o > < a : l n T o > < a : p t   x = " 4 2 "   y = " 4 2 " / > < / a : l n T o > < a : l n T o > < a : p t   x = " 3 2 "   y = " 5 2 " / > < / a : l n T o > < a : l n T o > < a : p t   x = " 2 4 "   y = " 6 2 " / > < / a : l n T o > < a : l n T o > < a : p t   x = " 1 8 "   y = " 7 4 " / > < / a : l n T o > < a : l n T o > < a : p t   x = " 1 2 "   y = " 8 6 " / > < / a : l n T o > < a : l n T o > < a : p t   x = " 8 "   y = " 1 0 0 " / > < / a : l n T o > < a : l n T o > < a : p t   x = " 4 "   y = " 1 1 4 " / > < / a : l n T o > < a : l n T o > < a : p t   x = " 2 "   y = " 1 2 8 " / > < / a : l n T o > < a : l n T o > < a : p t   x = " 0 "   y = " 1 4 2 " / > < / a : l n T o > < a : l n T o > < a : p t   x = " 0 "   y = " 1 4 2 " / > < / a : l n T o > < a : l n T o > < a : p t   x = " 2 "   y = " 1 5 6 " / > < / a : l n T o > < a : l n T o > < a : p t   x = " 4 "   y = " 1 7 0 " / > < / a : l n T o > < a : l n T o > < a : p t   x = " 8 "   y = " 1 8 4 " / > < / a : l n T o > < a : l n T o > < a : p t   x = " 1 2 "   y = " 1 9 6 " / > < / a : l n T o > < a : l n T o > < a : p t   x = " 1 8 "   y = " 2 0 8 " / > < / a : l n T o > < a : l n T o > < a : p t   x = " 2 4 "   y = " 2 2 0 " / > < / a : l n T o > < a : l n T o > < a : p t   x = " 3 2 "   y = " 2 3 2 " / > < / a : l n T o > < a : l n T o > < a : p t   x = " 4 2 "   y = " 2 4 2 " / > < / a : l n T o > < a : l n T o > < a : p t   x = " 5 2 "   y = " 2 5 0 " / > < / a : l n T o > < a : l n T o > < a : p t   x = " 6 3 "   y = " 2 5 8 " / > < / a : l n T o > < a : l n T o > < a : p t   x = " 7 5 "   y = " 2 6 6 " / > < / a : l n T o > < a : l n T o > < a : p t   x = " 8 7 "   y = " 2 7 2 " / > < / a : l n T o > < a : l n T o > < a : p t   x = " 1 0 1 "   y = " 2 7 6 " / > < / a : l n T o > < a : l n T o > < a : p t   x = " 1 1 5 "   y = " 2 8 0 " / > < / a : l n T o > < a : l n T o > < a : p t   x = " 1 2 9 "   y = " 2 8 2 " / > < / a : l n T o > < a : l n T o > < a : p t   x = " 1 4 3 "   y = " 2 8 2 " / > < / a : l n T o > < a : l n T o > < a : p t   x = " 1 4 3 "   y = " 2 8 2 " / > < / a : l n T o > < a : l n T o > < a : p t   x = " 1 5 7 "   y = " 2 8 2 " / > < / a : l n T o > < a : l n T o > < a : p t   x = " 1 7 1 "   y = " 2 8 0 " / > < / a : l n T o > < a : l n T o > < a : p t   x = " 1 8 5 "   y = " 2 7 6 " / > < / a : l n T o > < a : l n T o > < a : p t   x = " 1 9 7 "   y = " 2 7 2 " / > < / a : l n T o > < a : l n T o > < a : p t   x = " 2 0 9 "   y = " 2 6 6 " / > < / a : l n T o > < a : l n T o > < a : p t   x = " 2 2 1 "   y = " 2 5 8 " / > < / a : l n T o > < a : l n T o > < a : p t   x = " 2 3 3 "   y = " 2 5 0 " / > < / a : l n T o > < a : l n T o > < a : p t   x = " 2 4 3 "   y = " 2 4 2 " / > < / a : l n T o > < a : l n T o > < a : p t   x = " 2 5 1 "   y = " 2 3 2 " / > < / a : l n T o > < a : l n T o > < a : p t   x = " 2 5 9 "   y = " 2 2 0 " / > < / a : l n T o > < a : l n T o > < a : p t   x = " 2 6 7 "   y = " 2 0 8 " / > < / a : l n T o > < a : l n T o > < a : p t   x = " 2 7 3 "   y = " 1 9 6 " / > < / a : l n T o > < a : l n T o > < a : p t   x = " 2 7 7 "   y = " 1 8 4 " / > < / a : l n T o > < a : l n T o > < a : p t   x = " 2 8 1 "   y = " 1 7 0 " / > < / a : l n T o > < a : l n T o > < a : p t   x = " 2 8 3 "   y = " 1 5 6 " / > < / a : l n T o > < a : l n T o > < a : p t   x = " 2 8 3 "   y = " 1 4 2 " / > < / a : l n T o > < a : l n T o > < a : p t   x = " 2 8 3 "   y = " 1 4 2 " / > < / a : l n T o > < a : l n T o > < a : p t   x = " 2 8 3 "   y = " 1 2 8 " / > < / a : l n T o > < a : l n T o > < a : p t   x = " 2 8 1 "   y = " 1 1 4 " / > < / a : l n T o > < a : l n T o > < a : p t   x = " 2 7 7 "   y = " 1 0 0 " / > < / a : l n T o > < a : l n T o > < a : p t   x = " 2 7 3 "   y = " 8 6 " / > < / a : l n T o > < a : l n T o > < a : p t   x = " 2 6 7 "   y = " 7 4 " / > < / a : l n T o > < a : l n T o > < a : p t   x = " 2 5 9 "   y = " 6 2 " / > < / a : l n T o > < a : l n T o > < a : p t   x = " 2 5 1 "   y = " 5 2 " / > < / a : l n T o > < a : l n T o > < a : p t   x = " 2 4 3 "   y = " 4 2 " / > < / a : l n T o > < a : l n T o > < a : p t   x = " 2 3 3 "   y = " 3 4 " / > < / a : l n T o > < a : l n T o > < a : p t   x = " 2 2 1 "   y = " 2 4 " / > < / a : l n T o > < a : l n T o > < a : p t   x = " 2 0 9 "   y = " 1 8 " / > < / a : l n T o > < a : l n T o > < a : p t   x = " 1 9 7 "   y = " 1 2 " / > < / a : l n T o > < a : l n T o > < a : p t   x = " 1 8 5 "   y = " 8 " / > < / a : l n T o > < a : l n T o > < a : p t   x = " 1 7 1 "   y = " 4 " / > < / a : l n T o > < a : l n T o > < a : p t   x = " 1 5 7 "   y = " 2 " / > < / a : l n T o > < a : l n T o > < a : p t   x = " 1 4 3 "   y = " 0 " / > < / a : l n T o > < a : l n T o > < a : p t   x = " 1 4 3 "   y = " 0 " / > < / a : l n T o > < a : c l o s e / > < / a : p a t h > < / a : p a t h L s t > < / a : c u s t G e o m > < a : g r p F i l l / > < a : l n > < a : n o F i l l / > < / a : l n > < / p : s p P r > < p : t x B o d y > < a : b o d y P r   a n c h o r = " t "   b I n s = " 4 5 7 2 0 "   l I n s = " 8 9 9 9 9 "   n u m C o l = " 1 "   r I n s = " 3 6 0 0 0 "   r t l C o l = " 0 "   t I n s = " 6 4 8 0 0 0 "   v e r t = " h o r z "   w r a p = " s q u a r e " /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N o n e / > < / a : p P r > < a : r > < a : r P r   b = " 0 "   b a s e l i n e = " 0 "   c a p = " n o n e "   d i r t y = " 0 "   i = " 0 "   l a n g = " e n - A U "   s p c = " 0 "   s t r i k e = " n o S t r i k e "   s z = " 1 8 0 0 "   u = " n o n e " > < a : l n > < a : n o F i l l / > < / a : l n > < a : s o l i d F i l l > < a : s r g b C l r   v a l = " 0 0 0 0 0 5 " / > < / a : s o l i d F i l l > < a : l a t i n   t y p e f a c e = " R o b o t o   L i g h t " / > < / a : r P r > < a : t / > < / a : r > < a : e n d P a r a R P r   b = " 0 "   b a s e l i n e = " 0 "   c a p = " n o n e "   d i r t y = " 0 "   i = " 0 "   l a n g = " e n - A U "   s p c = " 0 "   s t r i k e = " n o S t r i k e "   s z = " 1 8 0 0 "   u = " n o n e " > < a : l n > < a : n o F i l l / > < / a : l n > < a : s o l i d F i l l > < a : s r g b C l r   v a l = " 0 0 0 0 0 5 " / > < / a : s o l i d F i l l > < a : l a t i n   t y p e f a c e = " R o b o t o   L i g h t " / > < / a : e n d P a r a R P r > < / a : p > < / p : t x B o d y > < / p : s p > < / p : g r p S p > < p : s p > < p : n v S p P r > < p : c N v P r   i d = " 7 "   n a m e = " T e x t B o x   9 " > < a : e x t L s t > < a : e x t   u r i = " { E 3 C C 8 D D 0 - 5 7 5 5 - 4 7 8 1 - 8 7 4 0 - 3 0 7 3 2 8 2 5 5 B 5 E } " > < a 1 6 : c r e a t i o n I d   x m l n s : a 1 6 = " h t t p : / / s c h e m a s . m i c r o s o f t . c o m / o f f i c e / d r a w i n g / 2 0 1 0 / m a i n "   i d = " { D 7 B 1 D 3 4 9 - A A 1 8 - 4 2 6 5 - B E 0 6 - 3 B 9 B D B 1 F 7 5 2 6 } " / > < / a : e x t > < / a : e x t L s t > < / p : c N v P r > < p : c N v S p P r   t x B o x = " 1 " / > < p : n v P r / > < / p : n v S p P r > < p : s p P r > < a : x f r m   r o t = " 0 " > < a : o f f   x = " 1 2 2 9 4 7 6 0 "   y = " - 2 8 1 9 4 0 " / > < a : e x t   c x = " 1 5 3 6 7 0 0 "   c y = " 3 1 8 0 7 8 " / > < / a : x f r m > < a : p r s t G e o m   p r s t = " r e c t " > < a : a v L s t / > < / a : p r s t G e o m > < a : n o F i l l / > < / p : s p P r > < p : t x B o d y > < a : b o d y P r   a n c h o r = " t "   b I n s = " 0 "   l I n s = " 0 "   r I n s = " 0 "   r t l C o l = " 0 "   t I n s = " 0 "   v e r t = " h o r z "   w r a p = " s q u a r e " > < a : n o A u t o f i t / > < / a : b o d y P r > < a : l s t S t y l e / > < a : p > < a : p P r   a l g n = " l " / > < a : r > < a : r P r   d i r t y = " 0 "   l a n g = " e n - A U "   s z = " 1 2 0 0 " > < a : s o l i d F i l l > < a : s r g b C l r   v a l = " e f 6 3 4 7 " / > < / a : s o l i d F i l l > < a : l a t i n   t y p e f a c e = " R o b o t o   L i g h t " / > < / a : r P r > < a : t > E d i t a b l e   ( d e l e t e   t h i s ) < / a : t > < / a : r > < a : e n d P a r a R P r   d i r t y = " 0 "   l a n g = " e n - A U "   s z = " 1 2 0 0 " > < a : s o l i d F i l l > < a : s r g b C l r   v a l = " e f 6 3 4 7 " / > < / a : s o l i d F i l l > < a : l a t i n   t y p e f a c e = " R o b o t o   L i g h t " / > < / a : e n d P a r a R P r > < / a : p > < / p : t x B o d y > < / p : s p > < / p : g r p S p > < p : p i c > < p : n v P i c P r > < p : c N v P r   i d = " 8 "   n a m e = " P i c t u r e   1 " > < a : e x t L s t > < a : e x t   u r i = " { D 4 C E A 5 3 5 - 4 7 2 F - 4 1 8 E - B A 0 4 - 1 8 C D 7 B 1 F 1 3 D A } " > < a 1 6 : c r e a t i o n I d   x m l n s : a 1 6 = " h t t p : / / s c h e m a s . m i c r o s o f t . c o m / o f f i c e / d r a w i n g / 2 0 1 0 / m a i n "   i d = " { 3 5 6 B 3 A 8 4 - E C 1 6 - 4 1 1 2 - A 2 7 1 - B 8 B 7 1 A 5 7 E 0 B E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1 2 2 9 4 7 6 0 "   y = " 0 " / > < a : e x t   c x = " 1 9 9 3 5 6 5 "   c y = " 1 6 3 9 9 6 6 " / > < / a : x f r m > < a : p r s t G e o m   p r s t = " r e c t " > < a : a v L s t / > < / a : p r s t G e o m > < a : n o F i l l / > < / p : s p P r > < / p : p i c > < p : p i c > < p : n v P i c P r > < p : c N v P r   i d = " 9 "   n a m e = " " > < a : e x t L s t > < a : e x t   u r i = " { 9 6 F 1 0 B 2 9 - 2 4 7 C - 4 B 9 5 - B 8 6 A - 8 7 F F 7 0 2 1 0 8 A 0 } " > < a 1 6 : c r e a t i o n I d   x m l n s : a 1 6 = " h t t p : / / s c h e m a s . m i c r o s o f t . c o m / o f f i c e / d r a w i n g / 2 0 1 0 / m a i n "   i d = " { 7 E F F 8 4 A A - D 6 E 3 - 4 D 0 B - B 7 8 1 - B F A E C 6 3 F 6 7 6 8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f l i p H = " f a l s e "   f l i p V = " f a l s e "   r o t = " 0 " > < a : o f f   x = " 1 1 6 6 8 1 2 "   y = " 2 4 8 6 9 3 9 " / > < a : e x t   c x = " 9 8 5 8 3 7 5 "   c y = " 3 1 7 1 8 2 5 " / > < / a : x f r m > < a : p r s t G e o m   p r s t = " r e c t " > < a : a v L s t / > < / a : p r s t G e o m > < a : n o F i l l / > < / p : s p P r > < / p : p i c > < / p : s p T r e e > < p : e x t L s t > < p : e x t   u r i = " { 4 1 9 E B 8 4 4 - D C C E - 4 3 8 8 - B 4 1 3 - C 2 4 4 7 0 2 2 7 6 D 9 } " > < p 1 4 : c r e a t i o n I d   x m l n s : p 1 4 = " h t t p : / / s c h e m a s . m i c r o s o f t . c o m / o f f i c e / p o w e r p o i n t / 2 0 1 0 / m a i n "   v a l = " 1 6 5 9 0 1 5 7 4 7 8 8 5 " / > < / p : e x t > < / p : e x t L s t > < / p : c S l d > < p : c l r M a p O v r > < a : m a s t e r C l r M a p p i n g / > < / p : c l r M a p O v r > < p : t r a n s i t i o n   s p d = " m e d " > < p : f a d e   t h r u B l k = " f a l s e " / > < / p : t r a n s i t i o n > < / p : s l d >
</file>

<file path=ppt/slides/slide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8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2 " > < a : e x t L s t > < a : e x t   u r i = " { 8 2 9 7 6 F 6 C - C E 2 E - 4 A 5 4 - B 7 1 A - F 7 4 7 C 7 5 3 3 0 5 A } " > < a 1 6 : c r e a t i o n I d   x m l n s : a 1 6 = " h t t p : / / s c h e m a s . m i c r o s o f t . c o m / o f f i c e / d r a w i n g / 2 0 1 0 / m a i n "   i d = " { D 1 A 4 9 6 D 5 - 2 0 2 B - 4 3 2 8 - 8 B 5 B - 3 4 2 4 A 9 1 E B 4 E 8 } " / > < / a : e x t > < / a : e x t L s t > < / p : c N v P r > < p : c N v S p P r > < a : s p L o c k s   n o G r p = " t r u e " / > < / p : c N v S p P r > < p : n v P r > < p : p h   i d x = " 1 0 "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 0 2 < / a : t > < / a : r > < a : e n d P a r a R P r   d i r t y = " 0 "   l a n g = " e n - U S " / > < / a : p > < / p : t x B o d y > < / p : s p > < p : s p > < p : n v S p P r > < p : c N v P r   i d = " 3 "   n a m e = " T e x t   P l a c e h o l d e r   3 " > < a : e x t L s t > < a : e x t   u r i = " { D 9 B 8 8 5 A E - E B F 2 - 4 1 D A - 8 4 5 4 - 2 9 3 4 E 8 5 5 C 9 8 D } " > < a 1 6 : c r e a t i o n I d   x m l n s : a 1 6 = " h t t p : / / s c h e m a s . m i c r o s o f t . c o m / o f f i c e / d r a w i n g / 2 0 1 0 / m a i n "   i d = " { 4 3 D 2 6 E B 0 - 6 0 F C - 4 2 6 0 - 8 8 F 5 - 6 D 3 B C E 6 8 1 5 0 D } " / > < / a : e x t > < / a : e x t L s t > < / p : c N v P r > < p : c N v S p P r > < a : s p L o c k s   n o G r p = " t r u e " / > < / p : c N v S p P r > < p : n v P r > < p : p h   i d x = " 1 1 "   t y p e = " b o d y " / > < / p : n v P r > < / p : n v S p P r > < p : s p P r / > < p : t x B o d y > < a : b o d y P r   r t l C o l = " 0 " / > < a : l s t S t y l e / > < a : p > < a : p P r / > < a : r > < a : r P r   b = " 1 "   d i r t y = " 0 "   l a n g = " e n - U S "   s z = " 2 8 0 0 " > < a : s o l i d F i l l > < a : s r g b C l r   v a l = " 0 0 2 0 6 0 " / > < / a : s o l i d F i l l > < a : l a t i n   t y p e f a c e = " C u t i v e " / > < / a : r P r > < a : t > T r i a l   s t o r e   < / a : t > < / a : r > < a : r > < a : r P r   b = " 1 "   d i r t y = " 0 "   l a n g = " e n - U S "   s z = " 2 8 0 0 " > < a : s o l i d F i l l > < a : s r g b C l r   v a l = " 0 0 2 0 6 0 " / > < / a : s o l i d F i l l > < a : l a t i n   t y p e f a c e = " C u t i v e " / > < / a : r P r > < a : t > p e r f o r m a n c e < / a : t > < / a : r > < a : e n d P a r a R P r   b = " 1 "   d i r t y = " 0 "   l a n g = " e n - U S "   s z = " 2 8 0 0 " > < a : s o l i d F i l l > < a : s r g b C l r   v a l = " 0 0 2 0 6 0 " / > < / a : s o l i d F i l l > < a : l a t i n   t y p e f a c e = " C u t i v e " / > < / a : e n d P a r a R P r > < / a : p > < / p : t x B o d y > < / p : s p > < / p : s p T r e e > < p : e x t L s t > < p : e x t   u r i = " { B 6 4 A 0 3 D 1 - B 5 5 A - 4 E 1 1 - 9 2 4 0 - B E C B 4 2 3 3 D 5 7 6 } " > < p 1 4 : c r e a t i o n I d   x m l n s : p 1 4 = " h t t p : / / s c h e m a s . m i c r o s o f t . c o m / o f f i c e / p o w e r p o i n t / 2 0 1 0 / m a i n "   v a l = " 1 6 5 9 0 1 5 7 4 7 8 9 0 " / > < / p : e x t > < / p : e x t L s t > < / p : c S l d > < p : c l r M a p O v r > < a : m a s t e r C l r M a p p i n g / > < / p : c l r M a p O v r > < p : t r a n s i t i o n   s p d = " m e d " > < p : f a d e   t h r u B l k = " f a l s e " / > < / p : t r a n s i t i o n > < / p : s l d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O f f i c e   T h e m e " > < a : t h e m e E l e m e n t s > < a : c l r S c h e m e   n a m e = " Q . c o l o u r s " > < a : d k 1 > < a : s r g b C l r   v a l = " 0 0 0 0 0 5 " / > < / a : d k 1 > < a : l t 1 > < a : s r g b C l r   v a l = " f f f f f f " / > < / a : l t 1 > < a : d k 2 > < a : s r g b C l r   v a l = " 4 a 4 a 4 e " / > < / a : d k 2 > < a : l t 2 > < a : s r g b C l r   v a l = " e c e 8 e 4 " / > < / a : l t 2 > < a : a c c e n t 1 > < a : s r g b C l r   v a l = " b c b 5 a c " / > < / a : a c c e n t 1 > < a : a c c e n t 2 > < a : s r g b C l r   v a l = " 7 3 6 e 6 8 " / > < / a : a c c e n t 2 > < a : a c c e n t 3 > < a : s r g b C l r   v a l = " 9 3 9 0 8 e " / > < / a : a c c e n t 3 > < a : a c c e n t 4 > < a : s r g b C l r   v a l = " c 7 c 5 c 4 " / > < / a : a c c e n t 4 > < a : a c c e n t 5 > < a : s r g b C l r   v a l = " 9 3 9 0 8 e " / > < / a : a c c e n t 5 > < a : a c c e n t 6 > < a : s r g b C l r   v a l = " 4 a 4 a 4 e " / > < / a : a c c e n t 6 > < a : h l i n k > < a : s r g b C l r   v a l = " 3 f 6 8 a d " / > < / a : h l i n k > < a : f o l H l i n k > < a : s r g b C l r   v a l = " 4 4 b 5 c 5 " / > < / a : f o l H l i n k > < / a : c l r S c h e m e > < a : f o n t S c h e m e   n a m e = " Q u a n t i u m " > < a : m a j o r F o n t > < a : l a t i n   t y p e f a c e = " R o b o t o   L i g h t " / > < a : e a   t y p e f a c e = " " / > < a : c s   t y p e f a c e = " " / > < / a : m a j o r F o n t > < a : m i n o r F o n t > < a : l a t i n   t y p e f a c e = " R o b o t o   L i g h t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6 7 0 0 0 " / > < a : s a t M o d   v a l = " 1 0 4 9 9 9 " / > < a : l u m M o d   v a l = " 1 1 0 0 0 0 " / > < / a : s c h e m e C l r > < / a : g s > < a : g s   p o s = " 5 0 0 0 0 " > < a : s c h e m e C l r   v a l = " p h C l r " > < a : t i n t   v a l = " 7 3 0 0 0 " / > < a : s a t M o d   v a l = " 1 0 3 0 0 0 " / > < a : l u m M o d   v a l = " 1 0 4 9 9 9 " / > < / a : s c h e m e C l r > < / a : g s > < a : g s   p o s = " 1 0 0 0 0 0 " > < a : s c h e m e C l r   v a l = " p h C l r " > < a : t i n t   v a l = " 8 1 0 0 0 " / > < a : s a t M o d   v a l = " 1 0 9 0 0 0 " / > < a : l u m M o d   v a l = " 1 0 4 9 9 9 " / > < / a : s c h e m e C l r > < / a : g s > < / a : g s L s t > < a : l i n   a n g = " 5 4 0 0 0 0 0 "   s c a l e d = " 0 " / > < / a : g r a d F i l l > < a : g r a d F i l l   r o t W i t h S h a p e = " 1 " > < a : g s L s t > < a : g s   p o s = " 0 " > < a : s c h e m e C l r   v a l = " p h C l r " > < a : t i n t   v a l = " 9 4 0 0 0 " / > < a : s a t M o d   v a l = " 1 0 3 0 0 0 " / > < a : l u m M o d   v a l = " 1 0 2 0 0 0 " / > < / a : s c h e m e C l r > < / a : g s > < a : g s   p o s = " 5 0 0 0 0 " > < a : s c h e m e C l r   v a l = " p h C l r " > < a : s h a d e   v a l = " 1 0 0 0 0 0 " / > < a : s a t M o d   v a l = " 1 1 0 0 0 0 " / > < a : l u m M o d   v a l = " 1 0 0 0 0 0 " / > < / a : s c h e m e C l r > < / a : g s > < a : g s   p o s = " 1 0 0 0 0 0 " > < a : s c h e m e C l r   v a l = " p h C l r " > < a : s h a d e   v a l = " 7 8 0 0 0 " / > < a : s a t M o d   v a l = " 1 2 0 0 0 0 " / > < a : l u m M o d   v a l = " 9 9 0 0 0 " / > < / a : s c h e m e C l r > < / a : g s > < / a : g s L s t > < a : l i n   a n g = " 5 4 0 0 0 0 0 "   s c a l e d = " 0 " / > < / a : g r a d F i l l > < / a : f i l l S t y l e L s t > < a : l n S t y l e L s t > < a : l n   c a p = " f l a t "   w = " 6 3 5 0 " > < a : s o l i d F i l l > < a : s c h e m e C l r   v a l = " p h C l r " / > < / a : s o l i d F i l l > < a : p r s t D a s h   v a l = " s o l i d " / > < a : m i t e r   l i m = " 8 0 0 0 0 0 " / > < / a : l n > < a : l n   c a p = " f l a t "   w = " 1 2 7 0 0 " > < a : s o l i d F i l l > < a : s c h e m e C l r   v a l = " p h C l r " / > < / a : s o l i d F i l l > < a : p r s t D a s h   v a l = " s o l i d " / > < a : m i t e r   l i m = " 8 0 0 0 0 0 " / > < / a : l n > < a : l n   c a p = " f l a t "   w = " 1 9 0 5 0 " > < a : s o l i d F i l l > < a : s c h e m e C l r   v a l = " p h C l r " / > < / a : s o l i d F i l l > < a : p r s t D a s h   v a l = " s o l i d " / > < a : m i t e r   l i m = " 8 0 0 0 0 0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s o l i d F i l l > < a : s c h e m e C l r   v a l = " p h C l r " > < a : t i n t   v a l = " 9 5 0 0 0 " / > < a : s a t M o d   v a l = " 1 7 0 0 0 0 " / > < / a : s c h e m e C l r > < / a : s o l i d F i l l > < a : g r a d F i l l   r o t W i t h S h a p e = " 1 " > < a : g s L s t > < a : g s   p o s = " 0 " > < a : s c h e m e C l r   v a l = " p h C l r " > < a : t i n t   v a l = " 9 3 0 0 0 " / > < a : s h a d e   v a l = " 9 8 0 0 0 " / > < a : s a t M o d   v a l = " 1 5 0 0 0 0 " / > < a : l u m M o d   v a l = " 1 0 2 0 0 0 " / > < / a : s c h e m e C l r > < / a : g s > < a : g s   p o s = " 5 0 0 0 0 " > < a : s c h e m e C l r   v a l = " p h C l r " > < a : t i n t   v a l = " 9 8 0 0 0 " / > < a : s h a d e   v a l = " 9 0 0 0 0 " / > < a : s a t M o d   v a l = " 1 3 0 0 0 0 " / > < a : l u m M o d   v a l = " 1 0 3 0 0 0 " / > < / a : s c h e m e C l r > < / a : g s > < a : g s   p o s = " 1 0 0 0 0 0 " > < a : s c h e m e C l r   v a l = " p h C l r " > < a : s h a d e   v a l = " 6 3 0 0 0 " / > < a : s a t M o d   v a l = " 1 2 0 0 0 0 " / > < / a : s c h e m e C l r > < / a : g s > < / a : g s L s t > < a : l i n   a n g = " 5 4 0 0 0 0 0 "   s c a l e d = " 0 " / > < / a : g r a d F i l l > < / a : b g F i l l S t y l e L s t > < / a : f m t S c h e m e > < / a : t h e m e E l e m e n t s > < a : o b j e c t D e f a u l t s > < a : s p D e f > < a : s p P r > < a : s o l i d F i l l > < a : s r g b C l r   v a l = " e c e 8 e 4 " / > < / a : s o l i d F i l l > < a : l n > < a : n o F i l l / > < / a : l n > < / a : s p P r > < a : b o d y P r   a n c h o r = " c t r "   r t l C o l = " 0 "   v e r t = " h o r z " / > < a : l s t S t y l e > < a : l v l 1 p P r   a l g n = " c t r "   l v l = " 0 " / > < / a : l s t S t y l e > < a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a : s t y l e > < / a : s p D e f > < a : l n D e f > < a : s p P r > < a : l n   w = " 6 3 5 0 " > < a : s o l i d F i l l > < a : s r g b C l r   v a l = " 0 0 0 0 0 0 " / > < / a : s o l i d F i l l > < a : p r s t D a s h   v a l = " s o l i d " / > < a : t a i l E n d   l e n = " m e d "   t y p e = " a r r o w "   w = " m e d " / > < / a : l n > < / a : s p P r > < a : b o d y P r   a n c h o r = " c t r "   r t l C o l = " 0 "   v e r t = " h o r z " / > < a : l s t S t y l e > < a : l v l 1 p P r   a l g n = " c t r "   l v l = " 0 " / > < / a : l s t S t y l e > < a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a : s t y l e > < / a : l n D e f > < / a : o b j e c t D e f a u l t s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O f f i c e   T h e m e " > < a : t h e m e E l e m e n t s > < a : c l r S c h e m e   n a m e = " Q . c o l o u r s " > < a : d k 1 > < a : s r g b C l r   v a l = " 0 0 0 0 0 5 " / > < / a : d k 1 > < a : l t 1 > < a : s r g b C l r   v a l = " f f f f f f " / > < / a : l t 1 > < a : d k 2 > < a : s r g b C l r   v a l = " 4 a 4 a 4 e " / > < / a : d k 2 > < a : l t 2 > < a : s r g b C l r   v a l = " e c e 8 e 4 " / > < / a : l t 2 > < a : a c c e n t 1 > < a : s r g b C l r   v a l = " b c b 5 a c " / > < / a : a c c e n t 1 > < a : a c c e n t 2 > < a : s r g b C l r   v a l = " 7 3 6 e 6 8 " / > < / a : a c c e n t 2 > < a : a c c e n t 3 > < a : s r g b C l r   v a l = " 9 3 9 0 8 e " / > < / a : a c c e n t 3 > < a : a c c e n t 4 > < a : s r g b C l r   v a l = " c 7 c 5 c 4 " / > < / a : a c c e n t 4 > < a : a c c e n t 5 > < a : s r g b C l r   v a l = " 9 3 9 0 8 e " / > < / a : a c c e n t 5 > < a : a c c e n t 6 > < a : s r g b C l r   v a l = " 4 a 4 a 4 e " / > < / a : a c c e n t 6 > < a : h l i n k > < a : s r g b C l r   v a l = " 3 f 6 8 a d " / > < / a : h l i n k > < a : f o l H l i n k > < a : s r g b C l r   v a l = " 4 4 b 5 c 5 " / > < / a : f o l H l i n k > < / a : c l r S c h e m e > < a : f o n t S c h e m e   n a m e = " Q u a n t i u m " > < a : m a j o r F o n t > < a : l a t i n   t y p e f a c e = " R o b o t o   L i g h t " / > < a : e a   t y p e f a c e = " " / > < a : c s   t y p e f a c e = " " / > < / a : m a j o r F o n t > < a : m i n o r F o n t > < a : l a t i n   t y p e f a c e = " R o b o t o   L i g h t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6 7 0 0 0 " / > < a : s a t M o d   v a l = " 1 0 4 9 9 9 " / > < a : l u m M o d   v a l = " 1 1 0 0 0 0 " / > < / a : s c h e m e C l r > < / a : g s > < a : g s   p o s = " 5 0 0 0 0 " > < a : s c h e m e C l r   v a l = " p h C l r " > < a : t i n t   v a l = " 7 3 0 0 0 " / > < a : s a t M o d   v a l = " 1 0 3 0 0 0 " / > < a : l u m M o d   v a l = " 1 0 4 9 9 9 " / > < / a : s c h e m e C l r > < / a : g s > < a : g s   p o s = " 1 0 0 0 0 0 " > < a : s c h e m e C l r   v a l = " p h C l r " > < a : t i n t   v a l = " 8 1 0 0 0 " / > < a : s a t M o d   v a l = " 1 0 9 0 0 0 " / > < a : l u m M o d   v a l = " 1 0 4 9 9 9 " / > < / a : s c h e m e C l r > < / a : g s > < / a : g s L s t > < a : l i n   a n g = " 5 4 0 0 0 0 0 "   s c a l e d = " 0 " / > < / a : g r a d F i l l > < a : g r a d F i l l   r o t W i t h S h a p e = " 1 " > < a : g s L s t > < a : g s   p o s = " 0 " > < a : s c h e m e C l r   v a l = " p h C l r " > < a : t i n t   v a l = " 9 4 0 0 0 " / > < a : s a t M o d   v a l = " 1 0 3 0 0 0 " / > < a : l u m M o d   v a l = " 1 0 2 0 0 0 " / > < / a : s c h e m e C l r > < / a : g s > < a : g s   p o s = " 5 0 0 0 0 " > < a : s c h e m e C l r   v a l = " p h C l r " > < a : s h a d e   v a l = " 1 0 0 0 0 0 " / > < a : s a t M o d   v a l = " 1 1 0 0 0 0 " / > < a : l u m M o d   v a l = " 1 0 0 0 0 0 " / > < / a : s c h e m e C l r > < / a : g s > < a : g s   p o s = " 1 0 0 0 0 0 " > < a : s c h e m e C l r   v a l = " p h C l r " > < a : s h a d e   v a l = " 7 8 0 0 0 " / > < a : s a t M o d   v a l = " 1 2 0 0 0 0 " / > < a : l u m M o d   v a l = " 9 9 0 0 0 " / > < / a : s c h e m e C l r > < / a : g s > < / a : g s L s t > < a : l i n   a n g = " 5 4 0 0 0 0 0 "   s c a l e d = " 0 " / > < / a : g r a d F i l l > < / a : f i l l S t y l e L s t > < a : l n S t y l e L s t > < a : l n   c a p = " f l a t "   w = " 6 3 5 0 " > < a : s o l i d F i l l > < a : s c h e m e C l r   v a l = " p h C l r " / > < / a : s o l i d F i l l > < a : p r s t D a s h   v a l = " s o l i d " / > < a : m i t e r   l i m = " 8 0 0 0 0 0 " / > < / a : l n > < a : l n   c a p = " f l a t "   w = " 1 2 7 0 0 " > < a : s o l i d F i l l > < a : s c h e m e C l r   v a l = " p h C l r " / > < / a : s o l i d F i l l > < a : p r s t D a s h   v a l = " s o l i d " / > < a : m i t e r   l i m = " 8 0 0 0 0 0 " / > < / a : l n > < a : l n   c a p = " f l a t "   w = " 1 9 0 5 0 " > < a : s o l i d F i l l > < a : s c h e m e C l r   v a l = " p h C l r " / > < / a : s o l i d F i l l > < a : p r s t D a s h   v a l = " s o l i d " / > < a : m i t e r   l i m = " 8 0 0 0 0 0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s o l i d F i l l > < a : s c h e m e C l r   v a l = " p h C l r " > < a : t i n t   v a l = " 9 5 0 0 0 " / > < a : s a t M o d   v a l = " 1 7 0 0 0 0 " / > < / a : s c h e m e C l r > < / a : s o l i d F i l l > < a : g r a d F i l l   r o t W i t h S h a p e = " 1 " > < a : g s L s t > < a : g s   p o s = " 0 " > < a : s c h e m e C l r   v a l = " p h C l r " > < a : t i n t   v a l = " 9 3 0 0 0 " / > < a : s h a d e   v a l = " 9 8 0 0 0 " / > < a : s a t M o d   v a l = " 1 5 0 0 0 0 " / > < a : l u m M o d   v a l = " 1 0 2 0 0 0 " / > < / a : s c h e m e C l r > < / a : g s > < a : g s   p o s = " 5 0 0 0 0 " > < a : s c h e m e C l r   v a l = " p h C l r " > < a : t i n t   v a l = " 9 8 0 0 0 " / > < a : s h a d e   v a l = " 9 0 0 0 0 " / > < a : s a t M o d   v a l = " 1 3 0 0 0 0 " / > < a : l u m M o d   v a l = " 1 0 3 0 0 0 " / > < / a : s c h e m e C l r > < / a : g s > < a : g s   p o s = " 1 0 0 0 0 0 " > < a : s c h e m e C l r   v a l = " p h C l r " > < a : s h a d e   v a l = " 6 3 0 0 0 " / > < a : s a t M o d   v a l = " 1 2 0 0 0 0 " / > < / a : s c h e m e C l r > < / a : g s > < / a : g s L s t > < a : l i n   a n g = " 5 4 0 0 0 0 0 "   s c a l e d = " 0 " / > < / a : g r a d F i l l > < / a : b g F i l l S t y l e L s t > < / a : f m t S c h e m e > < / a : t h e m e E l e m e n t s > < a : o b j e c t D e f a u l t s > < a : s p D e f > < a : s p P r > < a : s o l i d F i l l > < a : s r g b C l r   v a l = " e c e 8 e 4 " / > < / a : s o l i d F i l l > < a : l n > < a : n o F i l l / > < / a : l n > < / a : s p P r > < a : b o d y P r   a n c h o r = " c t r "   r t l C o l = " 0 "   v e r t = " h o r z " / > < a : l s t S t y l e > < a : l v l 1 p P r   a l g n = " c t r "   l v l = " 0 " / > < / a : l s t S t y l e > < a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a : s t y l e > < / a : s p D e f > < a : l n D e f > < a : s p P r > < a : l n   w = " 6 3 5 0 " > < a : s o l i d F i l l > < a : s r g b C l r   v a l = " 0 0 0 0 0 0 " / > < / a : s o l i d F i l l > < a : p r s t D a s h   v a l = " s o l i d " / > < a : t a i l E n d   l e n = " m e d "   t y p e = " a r r o w "   w = " m e d " / > < / a : l n > < / a : s p P r > < a : b o d y P r   a n c h o r = " c t r "   r t l C o l = " 0 "   v e r t = " h o r z " / > < a : l s t S t y l e > < a : l v l 1 p P r   a l g n = " c t r "   l v l = " 0 " / > < / a : l s t S t y l e > < a : s t y l e > < a : l n R e f   i d x = " 1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a : s t y l e > < / a : l n D e f > < / a : o b j e c t D e f a u l t s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/ > < c p : l a s t M o d i f i e d B y / > < d c t e r m s : c r e a t e d   x m l n s : x s i = " h t t p : / / w w w . w 3 . o r g / 2 0 0 1 / X M L S c h e m a - i n s t a n c e "   x s i : t y p e = " d c t e r m s : W 3 C D T F " > 2 0 2 2 - 0 7 - 2 8 T 1 6 : 4 2 : 0 8 Z < / d c t e r m s : c r e a t e d > < d c t e r m s : m o d i f i e d   x m l n s : x s i = " h t t p : / / w w w . w 3 . o r g / 2 0 0 1 / X M L S c h e m a - i n s t a n c e "   x s i : t y p e = " d c t e r m s : W 3 C D T F " > 2 0 2 2 - 0 7 - 2 8 T 1 9 : 1 0 : 4 2 Z < / d c t e r m s : m o d i f i e d > < / c p : c o r e P r o p e r t i e s >
</file>