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C1B96-3738-827E-DF24-8EDDDA45DBEF}" v="372" dt="2021-12-16T04:50:45.488"/>
    <p1510:client id="{AFCDFDDC-3BDF-0B21-C67F-B6A5D98F9F5A}" v="216" dt="2021-12-14T19:02:38.731"/>
    <p1510:client id="{C6828CF3-C9C5-6F8B-F953-2C932173621C}" v="144" dt="2021-12-16T01:12:48.404"/>
    <p1510:client id="{EDB0BF30-8299-4A8F-74FA-18AC1424A2E0}" v="54" dt="2021-12-14T23:15:01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6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8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1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9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59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12/15/2021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61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12/15/2021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715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F4377-2827-469B-AED9-4C4904801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0612" b="4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864231" cy="3342290"/>
          </a:xfrm>
        </p:spPr>
        <p:txBody>
          <a:bodyPr anchor="b">
            <a:normAutofit/>
          </a:bodyPr>
          <a:lstStyle/>
          <a:p>
            <a:r>
              <a:rPr lang="en-US" sz="3800" i="0">
                <a:ea typeface="+mj-lt"/>
                <a:cs typeface="+mj-lt"/>
              </a:rPr>
              <a:t>COVID VACCINE MANAGEMENT</a:t>
            </a:r>
            <a:endParaRPr lang="en-US" i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6937" y="3308017"/>
            <a:ext cx="6351353" cy="232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TEAM MEMBERS:</a:t>
            </a:r>
          </a:p>
          <a:p>
            <a:r>
              <a:rPr lang="en-US" dirty="0">
                <a:cs typeface="Calibri"/>
              </a:rPr>
              <a:t>Krupali Bipin Patel                               001096158</a:t>
            </a:r>
          </a:p>
          <a:p>
            <a:r>
              <a:rPr lang="en-US" dirty="0">
                <a:cs typeface="Calibri"/>
              </a:rPr>
              <a:t>Geethashree Jagadishwara Raju      002198567</a:t>
            </a:r>
          </a:p>
          <a:p>
            <a:r>
              <a:rPr lang="en-US" dirty="0">
                <a:cs typeface="Calibri"/>
              </a:rPr>
              <a:t>Nikhil </a:t>
            </a:r>
            <a:r>
              <a:rPr lang="en-US" dirty="0" err="1">
                <a:cs typeface="Calibri"/>
              </a:rPr>
              <a:t>Ailur</a:t>
            </a:r>
            <a:r>
              <a:rPr lang="en-US" dirty="0">
                <a:cs typeface="Calibri"/>
              </a:rPr>
              <a:t> Giri                                     002199760</a:t>
            </a:r>
          </a:p>
          <a:p>
            <a:r>
              <a:rPr lang="en-US" dirty="0" err="1">
                <a:cs typeface="Calibri"/>
              </a:rPr>
              <a:t>Shayesta</a:t>
            </a:r>
            <a:r>
              <a:rPr lang="en-US" dirty="0">
                <a:cs typeface="Calibri"/>
              </a:rPr>
              <a:t> Parveen </a:t>
            </a:r>
            <a:r>
              <a:rPr lang="en-US" dirty="0" err="1">
                <a:cs typeface="Calibri"/>
              </a:rPr>
              <a:t>Reehan</a:t>
            </a:r>
            <a:r>
              <a:rPr lang="en-US" dirty="0">
                <a:cs typeface="Calibri"/>
              </a:rPr>
              <a:t>                  001401028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74343-E3C2-4790-81DF-B011BDEF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86816"/>
            <a:ext cx="9390888" cy="4998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i="0">
                <a:latin typeface="Times New Roman"/>
                <a:cs typeface="Times New Roman"/>
              </a:rPr>
              <a:t>The main objective of our project is to provide efficient covid vaccine management system.</a:t>
            </a:r>
            <a:br>
              <a:rPr lang="en-US" sz="2000" b="1" i="0">
                <a:latin typeface="Times New Roman"/>
                <a:cs typeface="Times New Roman"/>
              </a:rPr>
            </a:br>
            <a:br>
              <a:rPr lang="en-US" sz="2000" b="1" i="0">
                <a:latin typeface="Times New Roman"/>
                <a:cs typeface="Times New Roman"/>
              </a:rPr>
            </a:br>
            <a:endParaRPr lang="en-US" sz="2000" b="1" i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6C0FF-33AC-434E-9CF7-169079320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350" y="395376"/>
            <a:ext cx="9390888" cy="6086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i="0">
                <a:solidFill>
                  <a:schemeClr val="tx1"/>
                </a:solidFill>
                <a:latin typeface="Times New Roman"/>
                <a:cs typeface="Times New Roman"/>
              </a:rPr>
              <a:t>OBJECTIVE</a:t>
            </a:r>
            <a:endParaRPr lang="en-US" sz="3600" i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B10E47-AF6B-4C8A-B458-3C6CAF2E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8560" y="2519118"/>
            <a:ext cx="11013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81012-6107-4293-AADA-BC40AD33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178" y="282831"/>
            <a:ext cx="10671048" cy="822960"/>
          </a:xfrm>
        </p:spPr>
        <p:txBody>
          <a:bodyPr>
            <a:normAutofit/>
          </a:bodyPr>
          <a:lstStyle/>
          <a:p>
            <a:r>
              <a:rPr lang="en-US" sz="2400" i="0">
                <a:latin typeface="Times New Roman"/>
                <a:cs typeface="Times New Roman"/>
              </a:rPr>
              <a:t>WORKFLOW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E0BBBB5-7BC4-473F-B693-CD4020AE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283" y="58677"/>
            <a:ext cx="9626718" cy="65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0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150C-5669-47D2-BD93-8D535E1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" y="631223"/>
            <a:ext cx="11716496" cy="5946532"/>
          </a:xfrm>
        </p:spPr>
        <p:txBody>
          <a:bodyPr/>
          <a:lstStyle/>
          <a:p>
            <a:r>
              <a:rPr lang="en-US"/>
              <a:t>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DA743-6A09-47AD-BB7D-5C61EE1E0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048" y="-4715"/>
            <a:ext cx="10671048" cy="822960"/>
          </a:xfrm>
        </p:spPr>
        <p:txBody>
          <a:bodyPr>
            <a:normAutofit/>
          </a:bodyPr>
          <a:lstStyle/>
          <a:p>
            <a:r>
              <a:rPr lang="en-US" sz="2400" b="1" i="0">
                <a:latin typeface="Times New Roman"/>
                <a:cs typeface="Times New Roman"/>
              </a:rPr>
              <a:t>ER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BCE5082-6DBC-4449-ADFA-ECB70B2D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8" y="633691"/>
            <a:ext cx="10305689" cy="607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7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6AD9-A2C5-4856-A829-CA425F0B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36" y="933149"/>
            <a:ext cx="10911364" cy="5256418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 i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Users</a:t>
            </a:r>
            <a:endParaRPr lang="en-US" sz="2400" b="1">
              <a:solidFill>
                <a:schemeClr val="tx1"/>
              </a:solidFill>
              <a:latin typeface="Times New Roman"/>
              <a:ea typeface="+mj-lt"/>
              <a:cs typeface="+mj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User Medical Record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University 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Vaccine Centre 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Appointment</a:t>
            </a:r>
            <a:endParaRPr lang="en-US" b="1">
              <a:solidFill>
                <a:schemeClr val="tx1"/>
              </a:solidFill>
              <a:latin typeface="Times New Roman"/>
              <a:ea typeface="+mj-lt"/>
              <a:cs typeface="+mj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Immunization Details 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Vaccine Details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Inventory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6230E-431D-482B-B29C-5540E47F9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122" y="124680"/>
            <a:ext cx="10671048" cy="822960"/>
          </a:xfrm>
        </p:spPr>
        <p:txBody>
          <a:bodyPr>
            <a:normAutofit/>
          </a:bodyPr>
          <a:lstStyle/>
          <a:p>
            <a:r>
              <a:rPr lang="en-US" sz="3200" b="1" i="0" u="sng">
                <a:latin typeface="Times New Roman"/>
                <a:cs typeface="Times New Roman"/>
              </a:rPr>
              <a:t>List of entities: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0B78E-D1C1-4B5B-B5C9-FF9F21D98BEC}"/>
              </a:ext>
            </a:extLst>
          </p:cNvPr>
          <p:cNvSpPr txBox="1"/>
          <p:nvPr/>
        </p:nvSpPr>
        <p:spPr>
          <a:xfrm>
            <a:off x="6579079" y="540589"/>
            <a:ext cx="3634596" cy="41088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,Sans-Serif"/>
              <a:buChar char="•"/>
            </a:pPr>
            <a:endParaRPr lang="en-US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2400" b="1">
                <a:latin typeface="Times New Roman"/>
                <a:cs typeface="Times New Roman"/>
              </a:rPr>
              <a:t>Vaccine Request 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2400" b="1">
                <a:latin typeface="Times New Roman"/>
                <a:cs typeface="Times New Roman"/>
              </a:rPr>
              <a:t>Vaccine Storage 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2400" b="1">
                <a:latin typeface="Times New Roman"/>
                <a:cs typeface="Times New Roman"/>
              </a:rPr>
              <a:t>Vaccine Shipment 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2400" b="1">
                <a:latin typeface="Times New Roman"/>
                <a:cs typeface="Times New Roman"/>
              </a:rPr>
              <a:t>Vaccine Batch Information 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2400" b="1">
                <a:latin typeface="Times New Roman"/>
                <a:cs typeface="Times New Roman"/>
              </a:rPr>
              <a:t>Staff</a:t>
            </a:r>
            <a:endParaRPr lang="en-US" sz="2400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DC60-E4ED-4050-9F31-814FFAAD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1493865"/>
            <a:ext cx="10666949" cy="5256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Book Appointment</a:t>
            </a: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Cancel Appointment</a:t>
            </a: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Check User Medical Record</a:t>
            </a: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Create Vaccine Storage</a:t>
            </a: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Update Table</a:t>
            </a: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Update University Table</a:t>
            </a: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Update User Table</a:t>
            </a: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Update Vaccine Center Table</a:t>
            </a: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i="0">
                <a:latin typeface="Times New Roman"/>
                <a:ea typeface="+mj-lt"/>
                <a:cs typeface="+mj-lt"/>
              </a:rPr>
              <a:t>Update Vaccine Storage Table</a:t>
            </a:r>
            <a:endParaRPr lang="en-US" sz="2400" b="1">
              <a:latin typeface="Times New Roman"/>
              <a:cs typeface="Times New Roman"/>
            </a:endParaRPr>
          </a:p>
          <a:p>
            <a:pPr marL="857250" indent="-857250">
              <a:buFont typeface="Arial"/>
              <a:buChar char="•"/>
            </a:pP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D09D-5A0F-40EC-9970-1D93709E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98492"/>
            <a:ext cx="10671048" cy="822960"/>
          </a:xfrm>
        </p:spPr>
        <p:txBody>
          <a:bodyPr>
            <a:normAutofit/>
          </a:bodyPr>
          <a:lstStyle/>
          <a:p>
            <a:r>
              <a:rPr lang="en-US" sz="3200" b="1" i="0" u="sng">
                <a:latin typeface="Times New Roman"/>
                <a:cs typeface="Times New Roman"/>
              </a:rPr>
              <a:t>Procedures </a:t>
            </a:r>
          </a:p>
        </p:txBody>
      </p:sp>
    </p:spTree>
    <p:extLst>
      <p:ext uri="{BB962C8B-B14F-4D97-AF65-F5344CB8AC3E}">
        <p14:creationId xmlns:p14="http://schemas.microsoft.com/office/powerpoint/2010/main" val="187421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E85B-203B-4678-AE64-83B5C28C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1652016"/>
            <a:ext cx="10666949" cy="4724457"/>
          </a:xfrm>
        </p:spPr>
        <p:txBody>
          <a:bodyPr/>
          <a:lstStyle/>
          <a:p>
            <a:r>
              <a:rPr lang="en-US" sz="2400" b="1" dirty="0">
                <a:latin typeface="Times"/>
                <a:cs typeface="Times"/>
              </a:rPr>
              <a:t>- </a:t>
            </a:r>
            <a:r>
              <a:rPr lang="en-US" sz="2400" b="1" i="0" dirty="0">
                <a:latin typeface="Times"/>
                <a:cs typeface="Times"/>
              </a:rPr>
              <a:t>User Name Index on Users Table</a:t>
            </a:r>
            <a:br>
              <a:rPr lang="en-US" sz="2400" b="1" i="0" dirty="0">
                <a:latin typeface="Times"/>
                <a:cs typeface="Times"/>
              </a:rPr>
            </a:br>
            <a:br>
              <a:rPr lang="en-US" sz="2400" b="1" i="0" dirty="0">
                <a:latin typeface="Times"/>
                <a:cs typeface="Times"/>
              </a:rPr>
            </a:br>
            <a:r>
              <a:rPr lang="en-US" sz="2400" b="1" i="0" dirty="0">
                <a:latin typeface="Times"/>
                <a:cs typeface="Times"/>
              </a:rPr>
              <a:t>- Vaccination Status Index on Immunization Table</a:t>
            </a:r>
            <a:br>
              <a:rPr lang="en-US" sz="2400" b="1" i="0" dirty="0">
                <a:latin typeface="Times"/>
                <a:cs typeface="Times"/>
              </a:rPr>
            </a:br>
            <a:br>
              <a:rPr lang="en-US" sz="2400" b="1" i="0" dirty="0">
                <a:latin typeface="Times"/>
                <a:cs typeface="Times"/>
              </a:rPr>
            </a:br>
            <a:r>
              <a:rPr lang="en-US" sz="2400" b="1" i="0" dirty="0">
                <a:latin typeface="Times"/>
                <a:cs typeface="Times"/>
              </a:rPr>
              <a:t>- Vaccine Brand Index on Immunization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2570-95AB-46A6-9E8D-C76F32A68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84114"/>
            <a:ext cx="10671048" cy="822960"/>
          </a:xfrm>
        </p:spPr>
        <p:txBody>
          <a:bodyPr>
            <a:normAutofit/>
          </a:bodyPr>
          <a:lstStyle/>
          <a:p>
            <a:r>
              <a:rPr lang="en-US" sz="3200" b="1" i="0" u="sng">
                <a:ea typeface="+mn-lt"/>
                <a:cs typeface="+mn-lt"/>
              </a:rPr>
              <a:t>Indexes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335904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C2032"/>
      </a:dk2>
      <a:lt2>
        <a:srgbClr val="F1F3F0"/>
      </a:lt2>
      <a:accent1>
        <a:srgbClr val="B729E7"/>
      </a:accent1>
      <a:accent2>
        <a:srgbClr val="5C20D7"/>
      </a:accent2>
      <a:accent3>
        <a:srgbClr val="2939E7"/>
      </a:accent3>
      <a:accent4>
        <a:srgbClr val="1777D5"/>
      </a:accent4>
      <a:accent5>
        <a:srgbClr val="24BDCB"/>
      </a:accent5>
      <a:accent6>
        <a:srgbClr val="15C58A"/>
      </a:accent6>
      <a:hlink>
        <a:srgbClr val="3B95B3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HeadlinesVTI</vt:lpstr>
      <vt:lpstr>COVID VACCINE MANAGEMENT</vt:lpstr>
      <vt:lpstr>The main objective of our project is to provide efficient covid vaccine management system.  </vt:lpstr>
      <vt:lpstr>PowerPoint Presentation</vt:lpstr>
      <vt:lpstr>  </vt:lpstr>
      <vt:lpstr>Users User Medical Record University  Vaccine Centre  Appointment Immunization Details  Vaccine Details Inventory </vt:lpstr>
      <vt:lpstr>Book Appointment Cancel Appointment Check User Medical Record Create Vaccine Storage Update Table Update University Table Update User Table Update Vaccine Center Table Update Vaccine Storage Table </vt:lpstr>
      <vt:lpstr>- User Name Index on Users Table  - Vaccination Status Index on Immunization Table  - Vaccine Brand Index on Immunization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37</cp:revision>
  <dcterms:created xsi:type="dcterms:W3CDTF">2021-12-14T00:17:41Z</dcterms:created>
  <dcterms:modified xsi:type="dcterms:W3CDTF">2021-12-16T04:50:53Z</dcterms:modified>
</cp:coreProperties>
</file>