
<file path=[Content_Types].xml><?xml version="1.0" encoding="utf-8"?>
<Types xmlns="http://schemas.openxmlformats.org/package/2006/content-types">
  <Default Extension="rels" ContentType="application/vnd.openxmlformats-package.relationships+xml"/>
  <Default Extension="xml" ContentType="application/xml"/>
  <Default Extension="png" ContentType="image/png"/>
  <Default Extension="jpeg" ContentType="image/jpe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1.xml" ContentType="application/vnd.openxmlformats-officedocument.theme+xml"/>
  <Override PartName="/ppt/notesMasters/notesMaster1.xml" ContentType="application/vnd.openxmlformats-officedocument.presentationml.notesMaster+xml"/>
  <Override PartName="/ppt/theme/theme2.xml" ContentType="application/vnd.openxmlformats-officedocument.theme+xml"/>
  <Override PartName="/ppt/slides/slide1.xml" ContentType="application/vnd.openxmlformats-officedocument.presentationml.slide+xml"/>
  <Override PartName="/ppt/notesSlides/notesSlide1.xml" ContentType="application/vnd.openxmlformats-officedocument.presentationml.notes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tableStyles.xml" ContentType="application/vnd.openxmlformats-officedocument.presentationml.tableStyles+xml"/>
  <Override PartName="/ppt/presProps.xml" ContentType="application/vnd.openxmlformats-officedocument.presentationml.presProps+xml"/>
  <Override PartName="/ppt/viewProps.xml" ContentType="application/vnd.openxmlformats-officedocument.presentationml.viewProp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officeDocument/2006/relationships/extended-properties" Target="docProps/app.xml"/><Relationship Id="rId3" Type="http://schemas.openxmlformats.org/package/2006/relationships/metadata/core-properties" Target="docProps/core.xml"/><Relationship Id="rId4" Type="http://schemas.openxmlformats.org/officeDocument/2006/relationships/custom-properties" Target="docProps/custom.xml"/></Relationships>
</file>

<file path=ppt/presentation.xml><?xml version="1.0" encoding="utf-8"?>
<p:presentation xmlns:p="http://schemas.openxmlformats.org/presentationml/2006/main" xmlns:r="http://schemas.openxmlformats.org/officeDocument/2006/relationships" xmlns:a="http://schemas.openxmlformats.org/drawingml/2006/main">
  <p:sldMasterIdLst>
    <p:sldMasterId id="2147483648" r:id="rId1"/>
  </p:sldMasterIdLst>
  <p:notesMasterIdLst>
    <p:notesMasterId r:id="rId2"/>
  </p:notesMasterIdLst>
  <p:sldIdLst>
    <p:sldId id="257" r:id="rId3"/>
    <p:sldId id="258" r:id="rId4"/>
    <p:sldId id="259" r:id="rId5"/>
    <p:sldId id="260" r:id="rId6"/>
    <p:sldId id="261" r:id="rId7"/>
    <p:sldId id="262" r:id="rId8"/>
    <p:sldId id="263" r:id="rId9"/>
    <p:sldId id="264" r:id="rId10"/>
    <p:sldId id="265" r:id="rId11"/>
    <p:sldId id="266" r:id="rId12"/>
    <p:sldId id="268" r:id="rId13"/>
  </p:sldIdLst>
  <p:sldSz type="screen16x9" cy="6858000" cx="12192000"/>
  <p:notesSz cx="12192000" cy="6858000"/>
  <p:defaultTextStyle>
    <a:defPPr>
      <a:defRPr lang="en-US"/>
    </a:defPPr>
    <a:lvl1pPr algn="l" defTabSz="914400" eaLnBrk="1" hangingPunct="1" latinLnBrk="0" marL="0" rtl="0">
      <a:defRPr sz="1800" kern="1200">
        <a:solidFill>
          <a:schemeClr val="tx1"/>
        </a:solidFill>
        <a:latin typeface="+mn-lt"/>
        <a:ea typeface="+mn-ea"/>
        <a:cs typeface="+mn-cs"/>
      </a:defRPr>
    </a:lvl1pPr>
    <a:lvl2pPr algn="l" defTabSz="914400" eaLnBrk="1" hangingPunct="1" latinLnBrk="0" marL="457200" rtl="0">
      <a:defRPr sz="1800" kern="1200">
        <a:solidFill>
          <a:schemeClr val="tx1"/>
        </a:solidFill>
        <a:latin typeface="+mn-lt"/>
        <a:ea typeface="+mn-ea"/>
        <a:cs typeface="+mn-cs"/>
      </a:defRPr>
    </a:lvl2pPr>
    <a:lvl3pPr algn="l" defTabSz="914400" eaLnBrk="1" hangingPunct="1" latinLnBrk="0" marL="914400" rtl="0">
      <a:defRPr sz="1800" kern="1200">
        <a:solidFill>
          <a:schemeClr val="tx1"/>
        </a:solidFill>
        <a:latin typeface="+mn-lt"/>
        <a:ea typeface="+mn-ea"/>
        <a:cs typeface="+mn-cs"/>
      </a:defRPr>
    </a:lvl3pPr>
    <a:lvl4pPr algn="l" defTabSz="914400" eaLnBrk="1" hangingPunct="1" latinLnBrk="0" marL="1371600" rtl="0">
      <a:defRPr sz="1800" kern="1200">
        <a:solidFill>
          <a:schemeClr val="tx1"/>
        </a:solidFill>
        <a:latin typeface="+mn-lt"/>
        <a:ea typeface="+mn-ea"/>
        <a:cs typeface="+mn-cs"/>
      </a:defRPr>
    </a:lvl4pPr>
    <a:lvl5pPr algn="l" defTabSz="914400" eaLnBrk="1" hangingPunct="1" latinLnBrk="0" marL="1828800" rtl="0">
      <a:defRPr sz="1800" kern="1200">
        <a:solidFill>
          <a:schemeClr val="tx1"/>
        </a:solidFill>
        <a:latin typeface="+mn-lt"/>
        <a:ea typeface="+mn-ea"/>
        <a:cs typeface="+mn-cs"/>
      </a:defRPr>
    </a:lvl5pPr>
    <a:lvl6pPr algn="l" defTabSz="914400" eaLnBrk="1" hangingPunct="1" latinLnBrk="0" marL="2286000" rtl="0">
      <a:defRPr sz="1800" kern="1200">
        <a:solidFill>
          <a:schemeClr val="tx1"/>
        </a:solidFill>
        <a:latin typeface="+mn-lt"/>
        <a:ea typeface="+mn-ea"/>
        <a:cs typeface="+mn-cs"/>
      </a:defRPr>
    </a:lvl6pPr>
    <a:lvl7pPr algn="l" defTabSz="914400" eaLnBrk="1" hangingPunct="1" latinLnBrk="0" marL="2743200" rtl="0">
      <a:defRPr sz="1800" kern="1200">
        <a:solidFill>
          <a:schemeClr val="tx1"/>
        </a:solidFill>
        <a:latin typeface="+mn-lt"/>
        <a:ea typeface="+mn-ea"/>
        <a:cs typeface="+mn-cs"/>
      </a:defRPr>
    </a:lvl7pPr>
    <a:lvl8pPr algn="l" defTabSz="914400" eaLnBrk="1" hangingPunct="1" latinLnBrk="0" marL="3200400" rtl="0">
      <a:defRPr sz="1800" kern="1200">
        <a:solidFill>
          <a:schemeClr val="tx1"/>
        </a:solidFill>
        <a:latin typeface="+mn-lt"/>
        <a:ea typeface="+mn-ea"/>
        <a:cs typeface="+mn-cs"/>
      </a:defRPr>
    </a:lvl8pPr>
    <a:lvl9pPr algn="l" defTabSz="914400" eaLnBrk="1" hangingPunct="1" latinLnBrk="0" marL="3657600" rtl="0">
      <a:defRPr sz="1800" kern="1200">
        <a:solidFill>
          <a:schemeClr val="tx1"/>
        </a:solidFill>
        <a:latin typeface="+mn-lt"/>
        <a:ea typeface="+mn-ea"/>
        <a:cs typeface="+mn-cs"/>
      </a:defRPr>
    </a:lvl9pPr>
  </p:defaultTextStyle>
</p:presentation>
</file>

<file path=ppt/presProps.xml><?xml version="1.0" encoding="utf-8"?>
<p:presentationPr xmlns:p="http://schemas.openxmlformats.org/presentationml/2006/main" xmlns:r="http://schemas.openxmlformats.org/officeDocument/2006/relationships" xmlns:a="http://schemas.openxmlformats.org/drawingml/2006/main">
  <p:showPr>
    <p:present/>
    <p:sldAll/>
    <p:penClr>
      <a:prstClr val="red"/>
    </p:penClr>
  </p:showPr>
</p:presentationPr>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p="http://schemas.openxmlformats.org/presentationml/2006/main" xmlns:r="http://schemas.openxmlformats.org/officeDocument/2006/relationships" xmlns:a="http://schemas.openxmlformats.org/drawingml/2006/main">
  <p:normalViewPr>
    <p:restoredLeft sz="15620"/>
    <p:restoredTop sz="94660"/>
  </p:normalViewPr>
  <p:slideViewPr>
    <p:cSldViewPr>
      <p:cViewPr varScale="1">
        <p:scale>
          <a:sx n="70" d="100"/>
          <a:sy n="70" d="100"/>
        </p:scale>
        <p:origin x="714" y="72"/>
      </p:cViewPr>
      <p:guideLst>
        <p:guide orient="horz" pos="2880"/>
        <p:guide pos="2160"/>
      </p:guideLst>
    </p:cSldViewPr>
  </p:slideViewPr>
  <p:notesTextViewPr>
    <p:cViewPr>
      <p:scale>
        <a:sx n="100" d="100"/>
        <a:sy n="100" d="100"/>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notesMaster" Target="notesMasters/notesMaster1.xml"/><Relationship Id="rId3" Type="http://schemas.openxmlformats.org/officeDocument/2006/relationships/slide" Target="slides/slide1.xml"/><Relationship Id="rId4" Type="http://schemas.openxmlformats.org/officeDocument/2006/relationships/slide" Target="slides/slide2.xml"/><Relationship Id="rId5" Type="http://schemas.openxmlformats.org/officeDocument/2006/relationships/slide" Target="slides/slide3.xml"/><Relationship Id="rId6" Type="http://schemas.openxmlformats.org/officeDocument/2006/relationships/slide" Target="slides/slide4.xml"/><Relationship Id="rId7" Type="http://schemas.openxmlformats.org/officeDocument/2006/relationships/slide" Target="slides/slide5.xml"/><Relationship Id="rId8" Type="http://schemas.openxmlformats.org/officeDocument/2006/relationships/slide" Target="slides/slide6.xml"/><Relationship Id="rId9" Type="http://schemas.openxmlformats.org/officeDocument/2006/relationships/slide" Target="slides/slide7.xml"/><Relationship Id="rId10" Type="http://schemas.openxmlformats.org/officeDocument/2006/relationships/slide" Target="slides/slide8.xml"/><Relationship Id="rId11" Type="http://schemas.openxmlformats.org/officeDocument/2006/relationships/slide" Target="slides/slide9.xml"/><Relationship Id="rId12" Type="http://schemas.openxmlformats.org/officeDocument/2006/relationships/slide" Target="slides/slide10.xml"/><Relationship Id="rId13" Type="http://schemas.openxmlformats.org/officeDocument/2006/relationships/slide" Target="slides/slide11.xml"/><Relationship Id="rId14" Type="http://schemas.openxmlformats.org/officeDocument/2006/relationships/tableStyles" Target="tableStyles.xml"/><Relationship Id="rId15" Type="http://schemas.openxmlformats.org/officeDocument/2006/relationships/presProps" Target="presProps.xml"/><Relationship Id="rId16" Type="http://schemas.openxmlformats.org/officeDocument/2006/relationships/viewProps" Target="viewProps.xml"/><Relationship Id="rId17" Type="http://schemas.openxmlformats.org/officeDocument/2006/relationships/theme" Target="theme/them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44" name=""/>
        <p:cNvGrpSpPr/>
        <p:nvPr/>
      </p:nvGrpSpPr>
      <p:grpSpPr>
        <a:xfrm>
          <a:off x="0" y="0"/>
          <a:ext cx="0" cy="0"/>
          <a:chOff x="0" y="0"/>
          <a:chExt cx="0" cy="0"/>
        </a:xfrm>
      </p:grpSpPr>
      <p:sp>
        <p:nvSpPr>
          <p:cNvPr id="1048700" name="Header Placeholder 1"/>
          <p:cNvSpPr>
            <a:spLocks noGrp="1"/>
          </p:cNvSpPr>
          <p:nvPr>
            <p:ph type="hdr" sz="quarter"/>
          </p:nvPr>
        </p:nvSpPr>
        <p:spPr>
          <a:xfrm>
            <a:off x="0" y="0"/>
            <a:ext cx="5283200" cy="344488"/>
          </a:xfrm>
          <a:prstGeom prst="rect"/>
        </p:spPr>
        <p:txBody>
          <a:bodyPr bIns="45720" lIns="91440" rIns="91440" rtlCol="0" tIns="45720" vert="horz"/>
          <a:lstStyle>
            <a:lvl1pPr algn="l">
              <a:defRPr sz="1200"/>
            </a:lvl1pPr>
          </a:lstStyle>
          <a:p>
            <a:endParaRPr lang="en-IN"/>
          </a:p>
        </p:txBody>
      </p:sp>
      <p:sp>
        <p:nvSpPr>
          <p:cNvPr id="1048701" name="Date Placeholder 2"/>
          <p:cNvSpPr>
            <a:spLocks noGrp="1"/>
          </p:cNvSpPr>
          <p:nvPr>
            <p:ph type="dt" idx="1"/>
          </p:nvPr>
        </p:nvSpPr>
        <p:spPr>
          <a:xfrm>
            <a:off x="6905625" y="0"/>
            <a:ext cx="5283200" cy="344488"/>
          </a:xfrm>
          <a:prstGeom prst="rect"/>
        </p:spPr>
        <p:txBody>
          <a:bodyPr bIns="45720" lIns="91440" rIns="91440" rtlCol="0" tIns="45720" vert="horz"/>
          <a:lstStyle>
            <a:lvl1pPr algn="r">
              <a:defRPr sz="1200"/>
            </a:lvl1pPr>
          </a:lstStyle>
          <a:p>
            <a:fld id="{84B86612-B127-4CD0-BF15-66D49A7175F7}" type="datetimeFigureOut">
              <a:rPr lang="en-IN" smtClean="0"/>
              <a:t>01-09-2025</a:t>
            </a:fld>
            <a:endParaRPr lang="en-IN"/>
          </a:p>
        </p:txBody>
      </p:sp>
      <p:sp>
        <p:nvSpPr>
          <p:cNvPr id="1048702" name="Slide Image Placeholder 3"/>
          <p:cNvSpPr>
            <a:spLocks noChangeAspect="1" noRot="1" noGrp="1"/>
          </p:cNvSpPr>
          <p:nvPr>
            <p:ph type="sldImg" idx="2"/>
          </p:nvPr>
        </p:nvSpPr>
        <p:spPr>
          <a:xfrm>
            <a:off x="4038600" y="857250"/>
            <a:ext cx="4114800" cy="2314575"/>
          </a:xfrm>
          <a:prstGeom prst="rect"/>
          <a:noFill/>
          <a:ln w="12700">
            <a:solidFill>
              <a:prstClr val="black"/>
            </a:solidFill>
          </a:ln>
        </p:spPr>
        <p:txBody>
          <a:bodyPr anchor="ctr" bIns="45720" lIns="91440" rIns="91440" rtlCol="0" tIns="45720" vert="horz"/>
          <a:p>
            <a:endParaRPr lang="en-IN"/>
          </a:p>
        </p:txBody>
      </p:sp>
      <p:sp>
        <p:nvSpPr>
          <p:cNvPr id="1048703" name="Notes Placeholder 4"/>
          <p:cNvSpPr>
            <a:spLocks noGrp="1"/>
          </p:cNvSpPr>
          <p:nvPr>
            <p:ph type="body" sz="quarter" idx="3"/>
          </p:nvPr>
        </p:nvSpPr>
        <p:spPr>
          <a:xfrm>
            <a:off x="1219200" y="3300413"/>
            <a:ext cx="9753600" cy="2700337"/>
          </a:xfrm>
          <a:prstGeom prst="rect"/>
        </p:spPr>
        <p:txBody>
          <a:bodyPr bIns="45720" lIns="91440" rIns="91440" rtlCol="0" tIns="45720" vert="horz"/>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1048704" name="Footer Placeholder 5"/>
          <p:cNvSpPr>
            <a:spLocks noGrp="1"/>
          </p:cNvSpPr>
          <p:nvPr>
            <p:ph type="ftr" sz="quarter" idx="4"/>
          </p:nvPr>
        </p:nvSpPr>
        <p:spPr>
          <a:xfrm>
            <a:off x="0" y="6513513"/>
            <a:ext cx="5283200" cy="344487"/>
          </a:xfrm>
          <a:prstGeom prst="rect"/>
        </p:spPr>
        <p:txBody>
          <a:bodyPr anchor="b" bIns="45720" lIns="91440" rIns="91440" rtlCol="0" tIns="45720" vert="horz"/>
          <a:lstStyle>
            <a:lvl1pPr algn="l">
              <a:defRPr sz="1200"/>
            </a:lvl1pPr>
          </a:lstStyle>
          <a:p>
            <a:endParaRPr lang="en-IN"/>
          </a:p>
        </p:txBody>
      </p:sp>
      <p:sp>
        <p:nvSpPr>
          <p:cNvPr id="1048705" name="Slide Number Placeholder 6"/>
          <p:cNvSpPr>
            <a:spLocks noGrp="1"/>
          </p:cNvSpPr>
          <p:nvPr>
            <p:ph type="sldNum" sz="quarter" idx="5"/>
          </p:nvPr>
        </p:nvSpPr>
        <p:spPr>
          <a:xfrm>
            <a:off x="6905625" y="6513513"/>
            <a:ext cx="5283200" cy="344487"/>
          </a:xfrm>
          <a:prstGeom prst="rect"/>
        </p:spPr>
        <p:txBody>
          <a:bodyPr anchor="b" bIns="45720" lIns="91440" rIns="91440" rtlCol="0" tIns="45720" vert="horz"/>
          <a:lstStyle>
            <a:lvl1pPr algn="r">
              <a:defRPr sz="1200"/>
            </a:lvl1pPr>
          </a:lstStyle>
          <a:p>
            <a:fld id="{F7F439ED-1E90-4106-847A-8EF19031FE2F}" type="slidenum">
              <a:rPr lang="en-IN" smtClean="0"/>
              <a:t>‹#›</a:t>
            </a:fld>
            <a:endParaRPr lang="en-IN"/>
          </a:p>
        </p:txBody>
      </p:sp>
    </p:spTree>
  </p:cSld>
  <p:clrMap accent1="accent1" accent2="accent2" accent3="accent3" accent4="accent4" accent5="accent5" accent6="accent6" bg1="lt1" bg2="lt2" tx1="dk1" tx2="dk2" hlink="hlink" folHlink="folHlink"/>
  <p:notesStyle>
    <a:lvl1pPr algn="l" defTabSz="914400" eaLnBrk="1" hangingPunct="1" latinLnBrk="0" marL="0" rtl="0">
      <a:defRPr sz="1200" kern="1200">
        <a:solidFill>
          <a:schemeClr val="tx1"/>
        </a:solidFill>
        <a:latin typeface="+mn-lt"/>
        <a:ea typeface="+mn-ea"/>
        <a:cs typeface="+mn-cs"/>
      </a:defRPr>
    </a:lvl1pPr>
    <a:lvl2pPr algn="l" defTabSz="914400" eaLnBrk="1" hangingPunct="1" latinLnBrk="0" marL="457200" rtl="0">
      <a:defRPr sz="1200" kern="1200">
        <a:solidFill>
          <a:schemeClr val="tx1"/>
        </a:solidFill>
        <a:latin typeface="+mn-lt"/>
        <a:ea typeface="+mn-ea"/>
        <a:cs typeface="+mn-cs"/>
      </a:defRPr>
    </a:lvl2pPr>
    <a:lvl3pPr algn="l" defTabSz="914400" eaLnBrk="1" hangingPunct="1" latinLnBrk="0" marL="914400" rtl="0">
      <a:defRPr sz="1200" kern="1200">
        <a:solidFill>
          <a:schemeClr val="tx1"/>
        </a:solidFill>
        <a:latin typeface="+mn-lt"/>
        <a:ea typeface="+mn-ea"/>
        <a:cs typeface="+mn-cs"/>
      </a:defRPr>
    </a:lvl3pPr>
    <a:lvl4pPr algn="l" defTabSz="914400" eaLnBrk="1" hangingPunct="1" latinLnBrk="0" marL="1371600" rtl="0">
      <a:defRPr sz="1200" kern="1200">
        <a:solidFill>
          <a:schemeClr val="tx1"/>
        </a:solidFill>
        <a:latin typeface="+mn-lt"/>
        <a:ea typeface="+mn-ea"/>
        <a:cs typeface="+mn-cs"/>
      </a:defRPr>
    </a:lvl4pPr>
    <a:lvl5pPr algn="l" defTabSz="914400" eaLnBrk="1" hangingPunct="1" latinLnBrk="0" marL="1828800" rtl="0">
      <a:defRPr sz="1200" kern="1200">
        <a:solidFill>
          <a:schemeClr val="tx1"/>
        </a:solidFill>
        <a:latin typeface="+mn-lt"/>
        <a:ea typeface="+mn-ea"/>
        <a:cs typeface="+mn-cs"/>
      </a:defRPr>
    </a:lvl5pPr>
    <a:lvl6pPr algn="l" defTabSz="914400" eaLnBrk="1" hangingPunct="1" latinLnBrk="0" marL="2286000" rtl="0">
      <a:defRPr sz="1200" kern="1200">
        <a:solidFill>
          <a:schemeClr val="tx1"/>
        </a:solidFill>
        <a:latin typeface="+mn-lt"/>
        <a:ea typeface="+mn-ea"/>
        <a:cs typeface="+mn-cs"/>
      </a:defRPr>
    </a:lvl6pPr>
    <a:lvl7pPr algn="l" defTabSz="914400" eaLnBrk="1" hangingPunct="1" latinLnBrk="0" marL="2743200" rtl="0">
      <a:defRPr sz="1200" kern="1200">
        <a:solidFill>
          <a:schemeClr val="tx1"/>
        </a:solidFill>
        <a:latin typeface="+mn-lt"/>
        <a:ea typeface="+mn-ea"/>
        <a:cs typeface="+mn-cs"/>
      </a:defRPr>
    </a:lvl7pPr>
    <a:lvl8pPr algn="l" defTabSz="914400" eaLnBrk="1" hangingPunct="1" latinLnBrk="0" marL="3200400" rtl="0">
      <a:defRPr sz="1200" kern="1200">
        <a:solidFill>
          <a:schemeClr val="tx1"/>
        </a:solidFill>
        <a:latin typeface="+mn-lt"/>
        <a:ea typeface="+mn-ea"/>
        <a:cs typeface="+mn-cs"/>
      </a:defRPr>
    </a:lvl8pPr>
    <a:lvl9pPr algn="l" defTabSz="914400" eaLnBrk="1" hangingPunct="1" latinLnBrk="0" marL="3657600" rtl="0">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slide" Target="../slides/slide1.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22" name=""/>
        <p:cNvGrpSpPr/>
        <p:nvPr/>
      </p:nvGrpSpPr>
      <p:grpSpPr>
        <a:xfrm>
          <a:off x="0" y="0"/>
          <a:ext cx="0" cy="0"/>
          <a:chOff x="0" y="0"/>
          <a:chExt cx="0" cy="0"/>
        </a:xfrm>
      </p:grpSpPr>
      <p:sp>
        <p:nvSpPr>
          <p:cNvPr id="1048603" name="Slide Image Placeholder 1"/>
          <p:cNvSpPr>
            <a:spLocks noChangeAspect="1" noRot="1" noGrp="1"/>
          </p:cNvSpPr>
          <p:nvPr>
            <p:ph type="sldImg"/>
          </p:nvPr>
        </p:nvSpPr>
        <p:spPr/>
      </p:sp>
      <p:sp>
        <p:nvSpPr>
          <p:cNvPr id="1048604" name="Notes Placeholder 2"/>
          <p:cNvSpPr>
            <a:spLocks noGrp="1"/>
          </p:cNvSpPr>
          <p:nvPr>
            <p:ph type="body" idx="1"/>
          </p:nvPr>
        </p:nvSpPr>
        <p:spPr/>
        <p:txBody>
          <a:bodyPr/>
          <a:p>
            <a:endParaRPr dirty="0" lang="en-IN"/>
          </a:p>
        </p:txBody>
      </p:sp>
      <p:sp>
        <p:nvSpPr>
          <p:cNvPr id="1048605" name="Slide Number Placeholder 3"/>
          <p:cNvSpPr>
            <a:spLocks noGrp="1"/>
          </p:cNvSpPr>
          <p:nvPr>
            <p:ph type="sldNum" sz="quarter" idx="5"/>
          </p:nvPr>
        </p:nvSpPr>
        <p:spPr/>
        <p:txBody>
          <a:bodyPr/>
          <a:p>
            <a:fld id="{F7F439ED-1E90-4106-847A-8EF19031FE2F}" type="slidenum">
              <a:rPr lang="en-IN" smtClean="0"/>
              <a:t>1</a:t>
            </a:fld>
            <a:endParaRPr lang="en-I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type="obj">
  <p:cSld name="Title Slide">
    <p:spTree>
      <p:nvGrpSpPr>
        <p:cNvPr id="18" name=""/>
        <p:cNvGrpSpPr/>
        <p:nvPr/>
      </p:nvGrpSpPr>
      <p:grpSpPr>
        <a:xfrm>
          <a:off x="0" y="0"/>
          <a:ext cx="0" cy="0"/>
          <a:chOff x="0" y="0"/>
          <a:chExt cx="0" cy="0"/>
        </a:xfrm>
      </p:grpSpPr>
      <p:sp>
        <p:nvSpPr>
          <p:cNvPr id="1048591" name="Holder 2"/>
          <p:cNvSpPr>
            <a:spLocks noGrp="1"/>
          </p:cNvSpPr>
          <p:nvPr>
            <p:ph type="ctrTitle"/>
          </p:nvPr>
        </p:nvSpPr>
        <p:spPr>
          <a:xfrm>
            <a:off x="3195574" y="2067305"/>
            <a:ext cx="5800851" cy="518160"/>
          </a:xfrm>
          <a:prstGeom prst="rect"/>
        </p:spPr>
        <p:txBody>
          <a:bodyPr bIns="0" lIns="0" rIns="0" tIns="0" wrap="square">
            <a:spAutoFit/>
          </a:bodyPr>
          <a:lstStyle>
            <a:lvl1pPr>
              <a:defRPr b="0" sz="3200" i="0">
                <a:solidFill>
                  <a:schemeClr val="tx1"/>
                </a:solidFill>
                <a:latin typeface="Trebuchet MS"/>
                <a:cs typeface="Trebuchet MS"/>
              </a:defRPr>
            </a:lvl1pPr>
          </a:lstStyle>
          <a:p/>
        </p:txBody>
      </p:sp>
      <p:sp>
        <p:nvSpPr>
          <p:cNvPr id="1048592" name="Holder 3"/>
          <p:cNvSpPr>
            <a:spLocks noGrp="1"/>
          </p:cNvSpPr>
          <p:nvPr>
            <p:ph type="subTitle" idx="4"/>
          </p:nvPr>
        </p:nvSpPr>
        <p:spPr>
          <a:xfrm>
            <a:off x="1828800" y="3840480"/>
            <a:ext cx="8534400" cy="1714500"/>
          </a:xfrm>
          <a:prstGeom prst="rect"/>
        </p:spPr>
        <p:txBody>
          <a:bodyPr bIns="0" lIns="0" rIns="0" tIns="0" wrap="square">
            <a:spAutoFit/>
          </a:bodyPr>
          <a:p/>
        </p:txBody>
      </p:sp>
      <p:sp>
        <p:nvSpPr>
          <p:cNvPr id="1048593"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594"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5"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type="obj">
  <p:cSld name="Title and Content">
    <p:spTree>
      <p:nvGrpSpPr>
        <p:cNvPr id="41" name=""/>
        <p:cNvGrpSpPr/>
        <p:nvPr/>
      </p:nvGrpSpPr>
      <p:grpSpPr>
        <a:xfrm>
          <a:off x="0" y="0"/>
          <a:ext cx="0" cy="0"/>
          <a:chOff x="0" y="0"/>
          <a:chExt cx="0" cy="0"/>
        </a:xfrm>
      </p:grpSpPr>
      <p:sp>
        <p:nvSpPr>
          <p:cNvPr id="104868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87" name="Holder 3"/>
          <p:cNvSpPr>
            <a:spLocks noGrp="1"/>
          </p:cNvSpPr>
          <p:nvPr>
            <p:ph type="body" idx="1"/>
          </p:nvPr>
        </p:nvSpPr>
        <p:spPr/>
        <p:txBody>
          <a:bodyPr bIns="0" lIns="0" rIns="0" tIns="0"/>
          <a:p/>
        </p:txBody>
      </p:sp>
      <p:sp>
        <p:nvSpPr>
          <p:cNvPr id="1048688" name="Holder 4"/>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89" name="Holder 5"/>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0" name="Holder 6"/>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type="obj">
  <p:cSld name="Two Content">
    <p:spTree>
      <p:nvGrpSpPr>
        <p:cNvPr id="42" name=""/>
        <p:cNvGrpSpPr/>
        <p:nvPr/>
      </p:nvGrpSpPr>
      <p:grpSpPr>
        <a:xfrm>
          <a:off x="0" y="0"/>
          <a:ext cx="0" cy="0"/>
          <a:chOff x="0" y="0"/>
          <a:chExt cx="0" cy="0"/>
        </a:xfrm>
      </p:grpSpPr>
      <p:sp>
        <p:nvSpPr>
          <p:cNvPr id="1048691"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92" name="Holder 3"/>
          <p:cNvSpPr>
            <a:spLocks noGrp="1"/>
          </p:cNvSpPr>
          <p:nvPr>
            <p:ph sz="half" idx="2"/>
          </p:nvPr>
        </p:nvSpPr>
        <p:spPr>
          <a:xfrm>
            <a:off x="609600" y="1577340"/>
            <a:ext cx="5303520" cy="4526280"/>
          </a:xfrm>
          <a:prstGeom prst="rect"/>
        </p:spPr>
        <p:txBody>
          <a:bodyPr bIns="0" lIns="0" rIns="0" tIns="0" wrap="square">
            <a:spAutoFit/>
          </a:bodyPr>
          <a:p/>
        </p:txBody>
      </p:sp>
      <p:sp>
        <p:nvSpPr>
          <p:cNvPr id="1048693" name="Holder 4"/>
          <p:cNvSpPr>
            <a:spLocks noGrp="1"/>
          </p:cNvSpPr>
          <p:nvPr>
            <p:ph sz="half" idx="3"/>
          </p:nvPr>
        </p:nvSpPr>
        <p:spPr>
          <a:xfrm>
            <a:off x="6278880" y="1577340"/>
            <a:ext cx="5303520" cy="4526280"/>
          </a:xfrm>
          <a:prstGeom prst="rect"/>
        </p:spPr>
        <p:txBody>
          <a:bodyPr bIns="0" lIns="0" rIns="0" tIns="0" wrap="square">
            <a:spAutoFit/>
          </a:bodyPr>
          <a:p/>
        </p:txBody>
      </p:sp>
      <p:sp>
        <p:nvSpPr>
          <p:cNvPr id="1048694" name="Holder 5"/>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5" name="Holder 6"/>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6" name="Holder 7"/>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type="obj">
  <p:cSld name="Title Only">
    <p:spTree>
      <p:nvGrpSpPr>
        <p:cNvPr id="24" name=""/>
        <p:cNvGrpSpPr/>
        <p:nvPr/>
      </p:nvGrpSpPr>
      <p:grpSpPr>
        <a:xfrm>
          <a:off x="0" y="0"/>
          <a:ext cx="0" cy="0"/>
          <a:chOff x="0" y="0"/>
          <a:chExt cx="0" cy="0"/>
        </a:xfrm>
      </p:grpSpPr>
      <p:sp>
        <p:nvSpPr>
          <p:cNvPr id="1048606" name="Holder 2"/>
          <p:cNvSpPr>
            <a:spLocks noGrp="1"/>
          </p:cNvSpPr>
          <p:nvPr>
            <p:ph type="title"/>
          </p:nvPr>
        </p:nvSpPr>
        <p:spPr/>
        <p:txBody>
          <a:bodyPr bIns="0" lIns="0" rIns="0" tIns="0"/>
          <a:lstStyle>
            <a:lvl1pPr>
              <a:defRPr b="1" sz="4800" i="0">
                <a:solidFill>
                  <a:schemeClr val="tx1"/>
                </a:solidFill>
                <a:latin typeface="Trebuchet MS"/>
                <a:cs typeface="Trebuchet MS"/>
              </a:defRPr>
            </a:lvl1pPr>
          </a:lstStyle>
          <a:p/>
        </p:txBody>
      </p:sp>
      <p:sp>
        <p:nvSpPr>
          <p:cNvPr id="1048607" name="Holder 3"/>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08" name="Holder 4"/>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09" name="Holder 5"/>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type="obj">
  <p:cSld name="Blank">
    <p:spTree>
      <p:nvGrpSpPr>
        <p:cNvPr id="43" name=""/>
        <p:cNvGrpSpPr/>
        <p:nvPr/>
      </p:nvGrpSpPr>
      <p:grpSpPr>
        <a:xfrm>
          <a:off x="0" y="0"/>
          <a:ext cx="0" cy="0"/>
          <a:chOff x="0" y="0"/>
          <a:chExt cx="0" cy="0"/>
        </a:xfrm>
      </p:grpSpPr>
      <p:sp>
        <p:nvSpPr>
          <p:cNvPr id="1048697" name="Holder 2"/>
          <p:cNvSpPr>
            <a:spLocks noGrp="1"/>
          </p:cNvSpPr>
          <p:nvPr>
            <p:ph type="ftr" sz="quarter" idx="5"/>
          </p:nvPr>
        </p:nvSpPr>
        <p:spPr/>
        <p:txBody>
          <a:bodyPr bIns="0" lIns="0" rIns="0" tIns="0"/>
          <a:lstStyle>
            <a:lvl1pPr algn="ctr">
              <a:defRPr>
                <a:solidFill>
                  <a:schemeClr val="tx1">
                    <a:tint val="75000"/>
                  </a:schemeClr>
                </a:solidFill>
              </a:defRPr>
            </a:lvl1pPr>
          </a:lstStyle>
          <a:p/>
        </p:txBody>
      </p:sp>
      <p:sp>
        <p:nvSpPr>
          <p:cNvPr id="1048698" name="Holder 3"/>
          <p:cNvSpPr>
            <a:spLocks noGrp="1"/>
          </p:cNvSpPr>
          <p:nvPr>
            <p:ph type="dt" sz="half" idx="6"/>
          </p:nvPr>
        </p:nvSpPr>
        <p:spPr/>
        <p:txBody>
          <a:bodyPr bIns="0" lIns="0" rIns="0" tIns="0"/>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699" name="Holder 4"/>
          <p:cNvSpPr>
            <a:spLocks noGrp="1"/>
          </p:cNvSpPr>
          <p:nvPr>
            <p:ph type="sldNum" sz="quarter" idx="7"/>
          </p:nvPr>
        </p:nvSpPr>
        <p:spPr/>
        <p:txBody>
          <a:bodyPr bIns="0" lIns="0" rIns="0" tIns="0"/>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2" name=""/>
        <p:cNvGrpSpPr/>
        <p:nvPr/>
      </p:nvGrpSpPr>
      <p:grpSpPr>
        <a:xfrm>
          <a:off x="0" y="0"/>
          <a:ext cx="0" cy="0"/>
          <a:chOff x="0" y="0"/>
          <a:chExt cx="0" cy="0"/>
        </a:xfrm>
      </p:grpSpPr>
      <p:sp>
        <p:nvSpPr>
          <p:cNvPr id="1048576" name="bg object 16"/>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577" name="bg object 17"/>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578" name="bg object 18"/>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579" name="bg object 19"/>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580" name="bg object 20"/>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581" name="bg object 21"/>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582" name="bg object 22"/>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583" name="bg object 23"/>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584" name="bg object 24"/>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sp>
        <p:nvSpPr>
          <p:cNvPr id="1048585" name="bg object 25"/>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586" name="Holder 2"/>
          <p:cNvSpPr>
            <a:spLocks noGrp="1"/>
          </p:cNvSpPr>
          <p:nvPr>
            <p:ph type="title"/>
          </p:nvPr>
        </p:nvSpPr>
        <p:spPr>
          <a:xfrm>
            <a:off x="755332" y="385444"/>
            <a:ext cx="10681335" cy="758190"/>
          </a:xfrm>
          <a:prstGeom prst="rect"/>
        </p:spPr>
        <p:txBody>
          <a:bodyPr bIns="0" lIns="0" rIns="0" tIns="0" wrap="square">
            <a:spAutoFit/>
          </a:bodyPr>
          <a:lstStyle>
            <a:lvl1pPr>
              <a:defRPr b="1" sz="4800" i="0">
                <a:solidFill>
                  <a:schemeClr val="tx1"/>
                </a:solidFill>
                <a:latin typeface="Trebuchet MS"/>
                <a:cs typeface="Trebuchet MS"/>
              </a:defRPr>
            </a:lvl1pPr>
          </a:lstStyle>
          <a:p/>
        </p:txBody>
      </p:sp>
      <p:sp>
        <p:nvSpPr>
          <p:cNvPr id="1048587" name="Holder 3"/>
          <p:cNvSpPr>
            <a:spLocks noGrp="1"/>
          </p:cNvSpPr>
          <p:nvPr>
            <p:ph type="body" idx="1"/>
          </p:nvPr>
        </p:nvSpPr>
        <p:spPr>
          <a:xfrm>
            <a:off x="609600" y="1577340"/>
            <a:ext cx="10972800" cy="4526280"/>
          </a:xfrm>
          <a:prstGeom prst="rect"/>
        </p:spPr>
        <p:txBody>
          <a:bodyPr bIns="0" lIns="0" rIns="0" tIns="0" wrap="square">
            <a:spAutoFit/>
          </a:bodyPr>
          <a:p/>
        </p:txBody>
      </p:sp>
      <p:sp>
        <p:nvSpPr>
          <p:cNvPr id="1048588" name="Holder 4"/>
          <p:cNvSpPr>
            <a:spLocks noGrp="1"/>
          </p:cNvSpPr>
          <p:nvPr>
            <p:ph type="ftr" sz="quarter" idx="5"/>
          </p:nvPr>
        </p:nvSpPr>
        <p:spPr>
          <a:xfrm>
            <a:off x="4145280" y="6377940"/>
            <a:ext cx="3901440" cy="342900"/>
          </a:xfrm>
          <a:prstGeom prst="rect"/>
        </p:spPr>
        <p:txBody>
          <a:bodyPr bIns="0" lIns="0" rIns="0" tIns="0" wrap="square">
            <a:spAutoFit/>
          </a:bodyPr>
          <a:lstStyle>
            <a:lvl1pPr algn="ctr">
              <a:defRPr>
                <a:solidFill>
                  <a:schemeClr val="tx1">
                    <a:tint val="75000"/>
                  </a:schemeClr>
                </a:solidFill>
              </a:defRPr>
            </a:lvl1pPr>
          </a:lstStyle>
          <a:p/>
        </p:txBody>
      </p:sp>
      <p:sp>
        <p:nvSpPr>
          <p:cNvPr id="1048589" name="Holder 5"/>
          <p:cNvSpPr>
            <a:spLocks noGrp="1"/>
          </p:cNvSpPr>
          <p:nvPr>
            <p:ph type="dt" sz="half" idx="6"/>
          </p:nvPr>
        </p:nvSpPr>
        <p:spPr>
          <a:xfrm>
            <a:off x="609600" y="6377940"/>
            <a:ext cx="2804160" cy="342900"/>
          </a:xfrm>
          <a:prstGeom prst="rect"/>
        </p:spPr>
        <p:txBody>
          <a:bodyPr bIns="0" lIns="0" rIns="0" tIns="0" wrap="square">
            <a:spAutoFit/>
          </a:bodyPr>
          <a:lstStyle>
            <a:lvl1pPr algn="l">
              <a:defRPr>
                <a:solidFill>
                  <a:schemeClr val="tx1">
                    <a:tint val="75000"/>
                  </a:schemeClr>
                </a:solidFill>
              </a:defRPr>
            </a:lvl1pPr>
          </a:lstStyle>
          <a:p>
            <a:fld id="{1D8BD707-D9CF-40AE-B4C6-C98DA3205C09}" type="datetimeFigureOut">
              <a:rPr lang="en-US"/>
              <a:t>9/1/2025</a:t>
            </a:fld>
            <a:endParaRPr lang="en-US"/>
          </a:p>
        </p:txBody>
      </p:sp>
      <p:sp>
        <p:nvSpPr>
          <p:cNvPr id="1048590" name="Holder 6"/>
          <p:cNvSpPr>
            <a:spLocks noGrp="1"/>
          </p:cNvSpPr>
          <p:nvPr>
            <p:ph type="sldNum" sz="quarter" idx="7"/>
          </p:nvPr>
        </p:nvSpPr>
        <p:spPr>
          <a:xfrm>
            <a:off x="11353418" y="6473337"/>
            <a:ext cx="151129" cy="191770"/>
          </a:xfrm>
          <a:prstGeom prst="rect"/>
        </p:spPr>
        <p:txBody>
          <a:bodyPr bIns="0" lIns="0" rIns="0" tIns="0" wrap="square">
            <a:spAutoFit/>
          </a:bodyPr>
          <a:lstStyle>
            <a:lvl1pPr>
              <a:defRPr b="0" sz="1100" i="0">
                <a:solidFill>
                  <a:srgbClr val="2D936B"/>
                </a:solidFill>
                <a:latin typeface="Trebuchet MS"/>
                <a:cs typeface="Trebuchet MS"/>
              </a:defRPr>
            </a:lvl1pPr>
          </a:lstStyle>
          <a:p>
            <a:pPr marL="38100">
              <a:lnSpc>
                <a:spcPct val="100000"/>
              </a:lnSpc>
              <a:spcBef>
                <a:spcPts val="55"/>
              </a:spcBef>
            </a:pPr>
            <a:fld id="{81D60167-4931-47E6-BA6A-407CBD079E47}" type="slidenum">
              <a:rPr dirty="0" spc="10"/>
              <a:t>‹#›</a:t>
            </a:fld>
            <a:endParaRPr dirty="0" spc="10"/>
          </a:p>
        </p:txBody>
      </p:sp>
    </p:spTree>
  </p:cSld>
  <p:clrMap accent1="accent1" accent2="accent2" accent3="accent3" accent4="accent4" accent5="accent5" accent6="accent6" bg1="lt1" bg2="lt2" tx1="dk1" tx2="dk2" hlink="hlink" folHlink="folHlink"/>
  <p:sldLayoutIdLst>
    <p:sldLayoutId id="2147483649" r:id="rId1"/>
    <p:sldLayoutId id="2147483650" r:id="rId2"/>
    <p:sldLayoutId id="2147483651" r:id="rId3"/>
    <p:sldLayoutId id="2147483652" r:id="rId4"/>
    <p:sldLayoutId id="2147483653"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slideLayout" Target="../slideLayouts/slideLayout1.xml"/><Relationship Id="rId3"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1" Type="http://schemas.openxmlformats.org/officeDocument/2006/relationships/image" Target="../media/image1.png"/><Relationship Id="rId2" Type="http://schemas.openxmlformats.org/officeDocument/2006/relationships/image" Target="../media/image2.png"/><Relationship Id="rId3"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1" Type="http://schemas.openxmlformats.org/officeDocument/2006/relationships/image" Target="../media/image3.png"/><Relationship Id="rId2" Type="http://schemas.openxmlformats.org/officeDocument/2006/relationships/image" Target="../media/image2.png"/><Relationship Id="rId3" Type="http://schemas.openxmlformats.org/officeDocument/2006/relationships/image" Target="../media/image4.jpeg"/><Relationship Id="rId4"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1" Type="http://schemas.openxmlformats.org/officeDocument/2006/relationships/image" Target="../media/image5.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1" Type="http://schemas.openxmlformats.org/officeDocument/2006/relationships/image" Target="../media/image6.pn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image" Target="../media/image7.png"/><Relationship Id="rId2"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image" Target="../media/image8.jpeg"/><Relationship Id="rId2" Type="http://schemas.openxmlformats.org/officeDocument/2006/relationships/image" Target="../media/image1.png"/><Relationship Id="rId3" Type="http://schemas.openxmlformats.org/officeDocument/2006/relationships/slideLayout" Target="../slideLayouts/slideLayout4.xml"/></Relationships>
</file>

<file path=ppt/slides/_rels/slide8.xml.rels><?xml version="1.0" encoding="UTF-8" standalone="yes"?>
<Relationships xmlns="http://schemas.openxmlformats.org/package/2006/relationships"><Relationship Id="rId1" Type="http://schemas.openxmlformats.org/officeDocument/2006/relationships/image" Target="../media/image9.png"/><Relationship Id="rId2" Type="http://schemas.openxmlformats.org/officeDocument/2006/relationships/image" Target="../media/image10.jpeg"/><Relationship Id="rId3"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9" name=""/>
        <p:cNvGrpSpPr/>
        <p:nvPr/>
      </p:nvGrpSpPr>
      <p:grpSpPr>
        <a:xfrm>
          <a:off x="0" y="0"/>
          <a:ext cx="0" cy="0"/>
          <a:chOff x="0" y="0"/>
          <a:chExt cx="0" cy="0"/>
        </a:xfrm>
      </p:grpSpPr>
      <p:grpSp>
        <p:nvGrpSpPr>
          <p:cNvPr id="20" name="object 2"/>
          <p:cNvGrpSpPr/>
          <p:nvPr/>
        </p:nvGrpSpPr>
        <p:grpSpPr>
          <a:xfrm>
            <a:off x="876299" y="990600"/>
            <a:ext cx="1743075" cy="1333500"/>
            <a:chOff x="742950" y="1104900"/>
            <a:chExt cx="1743075" cy="1333500"/>
          </a:xfrm>
        </p:grpSpPr>
        <p:sp>
          <p:nvSpPr>
            <p:cNvPr id="1048596" name="object 3"/>
            <p:cNvSpPr/>
            <p:nvPr/>
          </p:nvSpPr>
          <p:spPr>
            <a:xfrm>
              <a:off x="742950" y="1381125"/>
              <a:ext cx="1228725" cy="1057275"/>
            </a:xfrm>
            <a:custGeom>
              <a:avLst/>
              <a:ahLst/>
              <a:rect l="l" t="t" r="r" b="b"/>
              <a:pathLst>
                <a:path w="1228725" h="1057275">
                  <a:moveTo>
                    <a:pt x="964438" y="0"/>
                  </a:moveTo>
                  <a:lnTo>
                    <a:pt x="264312" y="0"/>
                  </a:lnTo>
                  <a:lnTo>
                    <a:pt x="0" y="528701"/>
                  </a:lnTo>
                  <a:lnTo>
                    <a:pt x="264312" y="1057275"/>
                  </a:lnTo>
                  <a:lnTo>
                    <a:pt x="964438" y="1057275"/>
                  </a:lnTo>
                  <a:lnTo>
                    <a:pt x="1228725" y="528701"/>
                  </a:lnTo>
                  <a:lnTo>
                    <a:pt x="964438" y="0"/>
                  </a:lnTo>
                  <a:close/>
                </a:path>
              </a:pathLst>
            </a:custGeom>
            <a:solidFill>
              <a:srgbClr val="5FCAEE"/>
            </a:solidFill>
          </p:spPr>
          <p:txBody>
            <a:bodyPr bIns="0" lIns="0" rIns="0" rtlCol="0" tIns="0" wrap="square"/>
            <a:p/>
          </p:txBody>
        </p:sp>
        <p:sp>
          <p:nvSpPr>
            <p:cNvPr id="1048597" name="object 4"/>
            <p:cNvSpPr/>
            <p:nvPr/>
          </p:nvSpPr>
          <p:spPr>
            <a:xfrm>
              <a:off x="1838325" y="1104900"/>
              <a:ext cx="647700" cy="561975"/>
            </a:xfrm>
            <a:custGeom>
              <a:avLst/>
              <a:ahLst/>
              <a:rect l="l" t="t" r="r" b="b"/>
              <a:pathLst>
                <a:path w="647700" h="561975">
                  <a:moveTo>
                    <a:pt x="507238" y="0"/>
                  </a:moveTo>
                  <a:lnTo>
                    <a:pt x="140462" y="0"/>
                  </a:lnTo>
                  <a:lnTo>
                    <a:pt x="0" y="280924"/>
                  </a:lnTo>
                  <a:lnTo>
                    <a:pt x="140462" y="561975"/>
                  </a:lnTo>
                  <a:lnTo>
                    <a:pt x="507238" y="561975"/>
                  </a:lnTo>
                  <a:lnTo>
                    <a:pt x="647700" y="280924"/>
                  </a:lnTo>
                  <a:lnTo>
                    <a:pt x="507238" y="0"/>
                  </a:lnTo>
                  <a:close/>
                </a:path>
              </a:pathLst>
            </a:custGeom>
            <a:solidFill>
              <a:srgbClr val="2D936B"/>
            </a:solidFill>
          </p:spPr>
          <p:txBody>
            <a:bodyPr bIns="0" lIns="0" rIns="0" rtlCol="0" tIns="0" wrap="square"/>
            <a:p/>
          </p:txBody>
        </p:sp>
      </p:grpSp>
      <p:sp>
        <p:nvSpPr>
          <p:cNvPr id="1048598" name="object 5"/>
          <p:cNvSpPr/>
          <p:nvPr/>
        </p:nvSpPr>
        <p:spPr>
          <a:xfrm>
            <a:off x="3752850" y="1190625"/>
            <a:ext cx="1666875" cy="1438275"/>
          </a:xfrm>
          <a:custGeom>
            <a:avLst/>
            <a:ahLst/>
            <a:rect l="l" t="t" r="r" b="b"/>
            <a:pathLst>
              <a:path w="1666875" h="1438275">
                <a:moveTo>
                  <a:pt x="1307338" y="0"/>
                </a:moveTo>
                <a:lnTo>
                  <a:pt x="359537" y="0"/>
                </a:lnTo>
                <a:lnTo>
                  <a:pt x="0" y="719074"/>
                </a:lnTo>
                <a:lnTo>
                  <a:pt x="359537" y="1438275"/>
                </a:lnTo>
                <a:lnTo>
                  <a:pt x="1307338" y="1438275"/>
                </a:lnTo>
                <a:lnTo>
                  <a:pt x="1666875" y="719074"/>
                </a:lnTo>
                <a:lnTo>
                  <a:pt x="1307338" y="0"/>
                </a:lnTo>
                <a:close/>
              </a:path>
            </a:pathLst>
          </a:custGeom>
          <a:solidFill>
            <a:srgbClr val="42D0A1"/>
          </a:solidFill>
        </p:spPr>
        <p:txBody>
          <a:bodyPr bIns="0" lIns="0" rIns="0" rtlCol="0" tIns="0" wrap="square"/>
          <a:p/>
        </p:txBody>
      </p:sp>
      <p:sp>
        <p:nvSpPr>
          <p:cNvPr id="1048599" name="object 6"/>
          <p:cNvSpPr/>
          <p:nvPr/>
        </p:nvSpPr>
        <p:spPr>
          <a:xfrm>
            <a:off x="3800475" y="5229225"/>
            <a:ext cx="723900" cy="619125"/>
          </a:xfrm>
          <a:custGeom>
            <a:avLst/>
            <a:ahLst/>
            <a:rect l="l" t="t" r="r" b="b"/>
            <a:pathLst>
              <a:path w="723900" h="619125">
                <a:moveTo>
                  <a:pt x="569087" y="0"/>
                </a:moveTo>
                <a:lnTo>
                  <a:pt x="154812" y="0"/>
                </a:lnTo>
                <a:lnTo>
                  <a:pt x="0" y="309625"/>
                </a:lnTo>
                <a:lnTo>
                  <a:pt x="154812" y="619125"/>
                </a:lnTo>
                <a:lnTo>
                  <a:pt x="569087" y="619125"/>
                </a:lnTo>
                <a:lnTo>
                  <a:pt x="723900" y="309625"/>
                </a:lnTo>
                <a:lnTo>
                  <a:pt x="569087" y="0"/>
                </a:lnTo>
                <a:close/>
              </a:path>
            </a:pathLst>
          </a:custGeom>
          <a:solidFill>
            <a:srgbClr val="42AF51"/>
          </a:solidFill>
        </p:spPr>
        <p:txBody>
          <a:bodyPr bIns="0" lIns="0" rIns="0" rtlCol="0" tIns="0" wrap="square"/>
          <a:p/>
        </p:txBody>
      </p:sp>
      <p:sp>
        <p:nvSpPr>
          <p:cNvPr id="1048600" name="object 7"/>
          <p:cNvSpPr txBox="1">
            <a:spLocks noGrp="1"/>
          </p:cNvSpPr>
          <p:nvPr>
            <p:ph type="ctrTitle"/>
          </p:nvPr>
        </p:nvSpPr>
        <p:spPr>
          <a:xfrm>
            <a:off x="1523999" y="19665"/>
            <a:ext cx="7629525" cy="1001556"/>
          </a:xfrm>
          <a:prstGeom prst="rect"/>
        </p:spPr>
        <p:txBody>
          <a:bodyPr bIns="0" lIns="0" rIns="0" rtlCol="0" tIns="16510" vert="horz" wrap="square">
            <a:spAutoFit/>
          </a:bodyPr>
          <a:p>
            <a:pPr marL="3213735">
              <a:spcBef>
                <a:spcPts val="130"/>
              </a:spcBef>
            </a:pPr>
            <a:r>
              <a:rPr b="1" dirty="0" i="0" lang="en-US">
                <a:solidFill>
                  <a:srgbClr val="0F0F0F"/>
                </a:solidFill>
                <a:effectLst/>
                <a:latin typeface="Times New Roman" panose="02020603050405020304" pitchFamily="18" charset="0"/>
                <a:cs typeface="Times New Roman" panose="02020603050405020304" pitchFamily="18" charset="0"/>
              </a:rPr>
              <a:t>Digital Portfolio </a:t>
            </a:r>
            <a:r>
              <a:rPr b="1" dirty="0" i="0" lang="en-US">
                <a:solidFill>
                  <a:srgbClr val="0F0F0F"/>
                </a:solidFill>
                <a:effectLst/>
                <a:latin typeface="Roboto" panose="020F0502020204030204" pitchFamily="2" charset="0"/>
              </a:rPr>
              <a:t/>
            </a:r>
            <a:br>
              <a:rPr b="1" dirty="0" i="0" lang="en-US">
                <a:solidFill>
                  <a:srgbClr val="0F0F0F"/>
                </a:solidFill>
                <a:effectLst/>
                <a:latin typeface="Roboto" panose="020F0502020204030204" pitchFamily="2" charset="0"/>
              </a:rPr>
            </a:br>
            <a:endParaRPr dirty="0" spc="15"/>
          </a:p>
        </p:txBody>
      </p:sp>
      <p:pic>
        <p:nvPicPr>
          <p:cNvPr id="2097152" name="object 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sp>
        <p:nvSpPr>
          <p:cNvPr id="1048601" name="object 11"/>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1</a:t>
            </a:fld>
            <a:endParaRPr dirty="0" spc="10"/>
          </a:p>
        </p:txBody>
      </p:sp>
      <p:sp>
        <p:nvSpPr>
          <p:cNvPr id="1048602" name="TextBox 13" descr="STUDENT NAME: Madhavan T REGISTER NO AND NMID: asunm126212400641 DEPARTMENT: BCA COLLEGE: JAYA COLLEGE OF ARTS &amp; SCIENCE/UNIVERSITY OF MADRAS"/>
          <p:cNvSpPr txBox="1"/>
          <p:nvPr/>
        </p:nvSpPr>
        <p:spPr>
          <a:xfrm>
            <a:off x="2554542" y="3314150"/>
            <a:ext cx="8610600" cy="2225039"/>
          </a:xfrm>
          <a:prstGeom prst="rect"/>
          <a:noFill/>
        </p:spPr>
        <p:txBody>
          <a:bodyPr anchor="t" bIns="45720" lIns="91440" rIns="91440" rtlCol="0" tIns="45720" wrap="square">
            <a:spAutoFit/>
          </a:bodyPr>
          <a:p>
            <a:r>
              <a:rPr dirty="0" sz="2400" lang="en-US"/>
              <a:t>STUDENT NAME: </a:t>
            </a:r>
          </a:p>
          <a:p>
            <a:r>
              <a:rPr dirty="0" sz="2400" lang="en-US"/>
              <a:t>REGISTER NO AND NMID: </a:t>
            </a:r>
            <a:endParaRPr dirty="0" sz="2400" lang="en-US">
              <a:cs typeface="Calibri"/>
            </a:endParaRPr>
          </a:p>
          <a:p>
            <a:r>
              <a:rPr dirty="0" sz="2400" lang="en-US"/>
              <a:t>DEPARTMENT: </a:t>
            </a:r>
          </a:p>
          <a:p>
            <a:r>
              <a:rPr dirty="0" sz="2400" lang="en-US"/>
              <a:t>COLLEGE: </a:t>
            </a:r>
            <a:r>
              <a:rPr altLang="en-IN" dirty="0" sz="2400" lang="en-US"/>
              <a:t>J</a:t>
            </a:r>
            <a:r>
              <a:rPr altLang="en-IN" dirty="0" sz="2400" lang="en-US"/>
              <a:t>A</a:t>
            </a:r>
            <a:r>
              <a:rPr altLang="en-IN" dirty="0" sz="2400" lang="en-US"/>
              <a:t>Y</a:t>
            </a:r>
            <a:r>
              <a:rPr altLang="en-IN" dirty="0" sz="2400" lang="en-US"/>
              <a:t>A</a:t>
            </a:r>
            <a:r>
              <a:rPr altLang="en-IN" dirty="0" sz="2400" lang="en-US"/>
              <a:t> </a:t>
            </a:r>
            <a:r>
              <a:rPr dirty="0" sz="2400" lang="en-US"/>
              <a:t>COLLEGE</a:t>
            </a:r>
            <a:r>
              <a:rPr altLang="en-IN" dirty="0" sz="2400" lang="en-US"/>
              <a:t> </a:t>
            </a:r>
            <a:r>
              <a:rPr altLang="en-IN" dirty="0" sz="2400" lang="en-US"/>
              <a:t>O</a:t>
            </a:r>
            <a:r>
              <a:rPr altLang="en-IN" dirty="0" sz="2400" lang="en-US"/>
              <a:t>F</a:t>
            </a:r>
            <a:r>
              <a:rPr altLang="en-IN" dirty="0" sz="2400" lang="en-US"/>
              <a:t> </a:t>
            </a:r>
            <a:r>
              <a:rPr altLang="en-IN" dirty="0" sz="2400" lang="en-US"/>
              <a:t>A</a:t>
            </a:r>
            <a:r>
              <a:rPr altLang="en-IN" dirty="0" sz="2400" lang="en-US"/>
              <a:t>R</a:t>
            </a:r>
            <a:r>
              <a:rPr altLang="en-IN" dirty="0" sz="2400" lang="en-US"/>
              <a:t>T</a:t>
            </a:r>
            <a:r>
              <a:rPr altLang="en-IN" dirty="0" sz="2400" lang="en-US"/>
              <a:t>S</a:t>
            </a:r>
            <a:r>
              <a:rPr altLang="en-IN" dirty="0" sz="2400" lang="en-US"/>
              <a:t> </a:t>
            </a:r>
            <a:r>
              <a:rPr altLang="en-IN" dirty="0" sz="2400" lang="en-US"/>
              <a:t>A</a:t>
            </a:r>
            <a:r>
              <a:rPr altLang="en-IN" dirty="0" sz="2400" lang="en-US"/>
              <a:t>N</a:t>
            </a:r>
            <a:r>
              <a:rPr altLang="en-IN" dirty="0" sz="2400" lang="en-US"/>
              <a:t>D</a:t>
            </a:r>
            <a:r>
              <a:rPr altLang="en-IN" dirty="0" sz="2400" lang="en-US"/>
              <a:t> </a:t>
            </a:r>
            <a:r>
              <a:rPr altLang="en-IN" dirty="0" sz="2400" lang="en-US"/>
              <a:t>S</a:t>
            </a:r>
            <a:r>
              <a:rPr altLang="en-IN" dirty="0" sz="2400" lang="en-US"/>
              <a:t>C</a:t>
            </a:r>
            <a:r>
              <a:rPr altLang="en-IN" dirty="0" sz="2400" lang="en-US"/>
              <a:t>IENCE</a:t>
            </a:r>
            <a:r>
              <a:rPr dirty="0" sz="2400" lang="en-US"/>
              <a:t>/</a:t>
            </a:r>
            <a:r>
              <a:rPr altLang="en-IN" dirty="0" sz="2400" lang="en-US"/>
              <a:t>/</a:t>
            </a:r>
            <a:r>
              <a:rPr altLang="en-IN" dirty="0" sz="2400" lang="en-US"/>
              <a:t>M</a:t>
            </a:r>
            <a:r>
              <a:rPr altLang="en-IN" dirty="0" sz="2400" lang="en-US"/>
              <a:t>A</a:t>
            </a:r>
            <a:r>
              <a:rPr altLang="en-IN" dirty="0" sz="2400" lang="en-US"/>
              <a:t>D</a:t>
            </a:r>
            <a:r>
              <a:rPr altLang="en-IN" dirty="0" sz="2400" lang="en-US"/>
              <a:t>R</a:t>
            </a:r>
            <a:r>
              <a:rPr altLang="en-IN" dirty="0" sz="2400" lang="en-US"/>
              <a:t>A</a:t>
            </a:r>
            <a:r>
              <a:rPr altLang="en-IN" dirty="0" sz="2400" lang="en-US"/>
              <a:t>S</a:t>
            </a:r>
            <a:r>
              <a:rPr altLang="en-IN" dirty="0" sz="2400" lang="en-US"/>
              <a:t> </a:t>
            </a:r>
            <a:r>
              <a:rPr dirty="0" sz="2400" lang="en-US"/>
              <a:t>UNIVERSITY</a:t>
            </a:r>
            <a:endParaRPr altLang="en-US" lang="zh-CN"/>
          </a:p>
          <a:p>
            <a:r>
              <a:rPr dirty="0" sz="2400" lang="en-US"/>
              <a:t>           </a:t>
            </a:r>
            <a:endParaRPr dirty="0" sz="2400" lang="en-IN"/>
          </a:p>
        </p:txBody>
      </p:sp>
      <p:sp>
        <p:nvSpPr>
          <p:cNvPr id="1048706" name=""/>
          <p:cNvSpPr txBox="1"/>
          <p:nvPr/>
        </p:nvSpPr>
        <p:spPr>
          <a:xfrm>
            <a:off x="4923337" y="3314150"/>
            <a:ext cx="4000000" cy="510540"/>
          </a:xfrm>
          <a:prstGeom prst="rect"/>
        </p:spPr>
        <p:txBody>
          <a:bodyPr rtlCol="0" wrap="square">
            <a:spAutoFit/>
          </a:bodyPr>
          <a:p>
            <a:r>
              <a:rPr altLang="en-IN" sz="2800" lang="en-US">
                <a:solidFill>
                  <a:srgbClr val="000000"/>
                </a:solidFill>
              </a:rPr>
              <a:t>J</a:t>
            </a:r>
            <a:r>
              <a:rPr altLang="en-IN" sz="2800" lang="en-US">
                <a:solidFill>
                  <a:srgbClr val="000000"/>
                </a:solidFill>
              </a:rPr>
              <a:t>A</a:t>
            </a:r>
            <a:r>
              <a:rPr altLang="en-IN" sz="2800" lang="en-US">
                <a:solidFill>
                  <a:srgbClr val="000000"/>
                </a:solidFill>
              </a:rPr>
              <a:t>G</a:t>
            </a:r>
            <a:r>
              <a:rPr altLang="en-IN" sz="2800" lang="en-US">
                <a:solidFill>
                  <a:srgbClr val="000000"/>
                </a:solidFill>
              </a:rPr>
              <a:t>A</a:t>
            </a:r>
            <a:r>
              <a:rPr altLang="en-IN" sz="2800" lang="en-US">
                <a:solidFill>
                  <a:srgbClr val="000000"/>
                </a:solidFill>
              </a:rPr>
              <a:t>D</a:t>
            </a:r>
            <a:r>
              <a:rPr altLang="en-IN" sz="2800" lang="en-US">
                <a:solidFill>
                  <a:srgbClr val="000000"/>
                </a:solidFill>
              </a:rPr>
              <a:t>EESAN </a:t>
            </a:r>
            <a:r>
              <a:rPr altLang="en-IN" sz="2800" lang="en-US">
                <a:solidFill>
                  <a:srgbClr val="000000"/>
                </a:solidFill>
              </a:rPr>
              <a:t>B</a:t>
            </a:r>
            <a:endParaRPr sz="2800" lang="en-IN">
              <a:solidFill>
                <a:srgbClr val="000000"/>
              </a:solidFill>
            </a:endParaRPr>
          </a:p>
        </p:txBody>
      </p:sp>
      <p:sp>
        <p:nvSpPr>
          <p:cNvPr id="1048707" name=""/>
          <p:cNvSpPr txBox="1"/>
          <p:nvPr/>
        </p:nvSpPr>
        <p:spPr>
          <a:xfrm>
            <a:off x="4693853" y="3993599"/>
            <a:ext cx="4000000" cy="510540"/>
          </a:xfrm>
          <a:prstGeom prst="rect"/>
        </p:spPr>
        <p:txBody>
          <a:bodyPr rtlCol="0" wrap="square">
            <a:spAutoFit/>
          </a:bodyPr>
          <a:p>
            <a:r>
              <a:rPr altLang="en-IN" sz="2800" lang="en-US">
                <a:solidFill>
                  <a:srgbClr val="000000"/>
                </a:solidFill>
              </a:rPr>
              <a:t>B</a:t>
            </a:r>
            <a:r>
              <a:rPr altLang="en-IN" sz="2800" lang="en-US">
                <a:solidFill>
                  <a:srgbClr val="000000"/>
                </a:solidFill>
              </a:rPr>
              <a:t>C</a:t>
            </a:r>
            <a:r>
              <a:rPr altLang="en-IN" sz="2800" lang="en-US">
                <a:solidFill>
                  <a:srgbClr val="000000"/>
                </a:solidFill>
              </a:rPr>
              <a:t>A</a:t>
            </a:r>
            <a:endParaRPr sz="2800" lang="en-IN">
              <a:solidFill>
                <a:srgbClr val="000000"/>
              </a:solidFill>
            </a:endParaRPr>
          </a:p>
        </p:txBody>
      </p:sp>
      <p:sp>
        <p:nvSpPr>
          <p:cNvPr id="1048709" name=""/>
          <p:cNvSpPr txBox="1"/>
          <p:nvPr/>
        </p:nvSpPr>
        <p:spPr>
          <a:xfrm>
            <a:off x="6096000" y="3653874"/>
            <a:ext cx="4000000" cy="510540"/>
          </a:xfrm>
          <a:prstGeom prst="rect"/>
        </p:spPr>
        <p:txBody>
          <a:bodyPr rtlCol="0" wrap="square">
            <a:spAutoFit/>
          </a:bodyPr>
          <a:p>
            <a:r>
              <a:rPr altLang="en-IN" sz="2800" lang="en-US">
                <a:solidFill>
                  <a:srgbClr val="000000"/>
                </a:solidFill>
              </a:rPr>
              <a:t>2</a:t>
            </a:r>
            <a:r>
              <a:rPr altLang="en-IN" sz="2800" lang="en-US">
                <a:solidFill>
                  <a:srgbClr val="000000"/>
                </a:solidFill>
              </a:rPr>
              <a:t>1</a:t>
            </a:r>
            <a:r>
              <a:rPr altLang="en-IN" sz="2800" lang="en-US">
                <a:solidFill>
                  <a:srgbClr val="000000"/>
                </a:solidFill>
              </a:rPr>
              <a:t>2</a:t>
            </a:r>
            <a:r>
              <a:rPr altLang="en-IN" sz="2800" lang="en-US">
                <a:solidFill>
                  <a:srgbClr val="000000"/>
                </a:solidFill>
              </a:rPr>
              <a:t>4</a:t>
            </a:r>
            <a:r>
              <a:rPr altLang="en-IN" sz="2800" lang="en-US">
                <a:solidFill>
                  <a:srgbClr val="000000"/>
                </a:solidFill>
              </a:rPr>
              <a:t>0</a:t>
            </a:r>
            <a:r>
              <a:rPr altLang="en-IN" sz="2800" lang="en-US">
                <a:solidFill>
                  <a:srgbClr val="000000"/>
                </a:solidFill>
              </a:rPr>
              <a:t>0</a:t>
            </a:r>
            <a:r>
              <a:rPr altLang="en-IN" sz="2800" lang="en-US">
                <a:solidFill>
                  <a:srgbClr val="000000"/>
                </a:solidFill>
              </a:rPr>
              <a:t>6</a:t>
            </a:r>
            <a:r>
              <a:rPr altLang="en-IN" sz="2800" lang="en-US">
                <a:solidFill>
                  <a:srgbClr val="000000"/>
                </a:solidFill>
              </a:rPr>
              <a:t>3</a:t>
            </a:r>
            <a:r>
              <a:rPr altLang="en-IN" sz="2800" lang="en-US">
                <a:solidFill>
                  <a:srgbClr val="000000"/>
                </a:solidFill>
              </a:rPr>
              <a:t>7</a:t>
            </a:r>
            <a:endParaRPr sz="2800" lang="en-IN">
              <a:solidFill>
                <a:srgbClr val="00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39" name=""/>
        <p:cNvGrpSpPr/>
        <p:nvPr/>
      </p:nvGrpSpPr>
      <p:grpSpPr>
        <a:xfrm>
          <a:off x="0" y="0"/>
          <a:ext cx="0" cy="0"/>
          <a:chOff x="0" y="0"/>
          <a:chExt cx="0" cy="0"/>
        </a:xfrm>
      </p:grpSpPr>
      <p:sp>
        <p:nvSpPr>
          <p:cNvPr id="1048673" name="object 2"/>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74"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75"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76"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6" name="object 6"/>
          <p:cNvPicPr>
            <a:picLocks/>
          </p:cNvPicPr>
          <p:nvPr/>
        </p:nvPicPr>
        <p:blipFill>
          <a:blip xmlns:r="http://schemas.openxmlformats.org/officeDocument/2006/relationships" r:embed="rId1" cstate="print"/>
          <a:stretch>
            <a:fillRect/>
          </a:stretch>
        </p:blipFill>
        <p:spPr>
          <a:xfrm>
            <a:off x="66675" y="3381373"/>
            <a:ext cx="2466975" cy="3419475"/>
          </a:xfrm>
          <a:prstGeom prst="rect"/>
        </p:spPr>
      </p:pic>
      <p:sp>
        <p:nvSpPr>
          <p:cNvPr id="1048677" name="object 7"/>
          <p:cNvSpPr txBox="1">
            <a:spLocks noGrp="1"/>
          </p:cNvSpPr>
          <p:nvPr>
            <p:ph type="title"/>
          </p:nvPr>
        </p:nvSpPr>
        <p:spPr>
          <a:xfrm>
            <a:off x="739775" y="654938"/>
            <a:ext cx="8480425" cy="638810"/>
          </a:xfrm>
          <a:prstGeom prst="rect"/>
        </p:spPr>
        <p:txBody>
          <a:bodyPr bIns="0" lIns="0" rIns="0" rtlCol="0" tIns="16510" vert="horz" wrap="square">
            <a:spAutoFit/>
          </a:bodyPr>
          <a:p>
            <a:pPr marL="12700">
              <a:lnSpc>
                <a:spcPct val="100000"/>
              </a:lnSpc>
              <a:spcBef>
                <a:spcPts val="130"/>
              </a:spcBef>
            </a:pPr>
            <a:r>
              <a:rPr dirty="0" sz="4250" lang="en-IN" spc="15"/>
              <a:t>RESULTS AND SCREENSHOTS</a:t>
            </a:r>
            <a:endParaRPr dirty="0" sz="4250"/>
          </a:p>
        </p:txBody>
      </p:sp>
      <p:sp>
        <p:nvSpPr>
          <p:cNvPr id="1048678" name="object 8"/>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10</a:t>
            </a:fld>
            <a:endParaRPr sz="1100">
              <a:latin typeface="Trebuchet MS"/>
              <a:cs typeface="Trebuchet MS"/>
            </a:endParaRPr>
          </a:p>
        </p:txBody>
      </p:sp>
      <p:sp>
        <p:nvSpPr>
          <p:cNvPr id="1048679" name="TextBox 8"/>
          <p:cNvSpPr txBox="1"/>
          <p:nvPr/>
        </p:nvSpPr>
        <p:spPr>
          <a:xfrm>
            <a:off x="2743200" y="2354703"/>
            <a:ext cx="8534018" cy="1424940"/>
          </a:xfrm>
          <a:prstGeom prst="rect"/>
          <a:noFill/>
        </p:spPr>
        <p:txBody>
          <a:bodyPr rtlCol="0" wrap="square">
            <a:spAutoFit/>
          </a:bodyPr>
          <a:p>
            <a:r>
              <a:rPr b="1" dirty="0" lang="en-US" smtClean="0">
                <a:latin typeface="Times New Roman" panose="02020603050405020304" pitchFamily="18" charset="0"/>
                <a:cs typeface="Times New Roman" panose="02020603050405020304" pitchFamily="18" charset="0"/>
              </a:rPr>
              <a:t>Result:</a:t>
            </a:r>
            <a:r>
              <a:rPr dirty="0" lang="en-US">
                <a:latin typeface="Times New Roman" panose="02020603050405020304" pitchFamily="18" charset="0"/>
                <a:cs typeface="Times New Roman" panose="02020603050405020304" pitchFamily="18" charset="0"/>
              </a:rPr>
              <a:t/>
            </a:r>
            <a:br>
              <a:rPr dirty="0" lang="en-US">
                <a:latin typeface="Times New Roman" panose="02020603050405020304" pitchFamily="18" charset="0"/>
                <a:cs typeface="Times New Roman" panose="02020603050405020304" pitchFamily="18" charset="0"/>
              </a:rPr>
            </a:br>
            <a:r>
              <a:rPr dirty="0" lang="en-US">
                <a:latin typeface="Times New Roman" panose="02020603050405020304" pitchFamily="18" charset="0"/>
                <a:cs typeface="Times New Roman" panose="02020603050405020304" pitchFamily="18" charset="0"/>
              </a:rPr>
              <a:t>“The digital portfolio was successfully designed and implemented. It allows users to showcase their skills, projects, and achievements in an organized and visually appealing way. The portfolio is fully responsive, easy to update, and accessible across devices.”</a:t>
            </a:r>
            <a:endParaRPr dirty="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40" name=""/>
        <p:cNvGrpSpPr/>
        <p:nvPr/>
      </p:nvGrpSpPr>
      <p:grpSpPr>
        <a:xfrm>
          <a:off x="0" y="0"/>
          <a:ext cx="0" cy="0"/>
          <a:chOff x="0" y="0"/>
          <a:chExt cx="0" cy="0"/>
        </a:xfrm>
      </p:grpSpPr>
      <p:sp>
        <p:nvSpPr>
          <p:cNvPr id="1048680"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81"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82"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7"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83" name="object 7"/>
          <p:cNvSpPr txBox="1">
            <a:spLocks noGrp="1"/>
          </p:cNvSpPr>
          <p:nvPr>
            <p:ph type="title"/>
          </p:nvPr>
        </p:nvSpPr>
        <p:spPr>
          <a:xfrm>
            <a:off x="755332" y="385444"/>
            <a:ext cx="4578668" cy="752129"/>
          </a:xfrm>
          <a:prstGeom prst="rect"/>
        </p:spPr>
        <p:txBody>
          <a:bodyPr bIns="0" lIns="0" rIns="0" rtlCol="0" tIns="13335" vert="horz" wrap="square">
            <a:spAutoFit/>
          </a:bodyPr>
          <a:p>
            <a:pPr marL="12700">
              <a:lnSpc>
                <a:spcPct val="100000"/>
              </a:lnSpc>
              <a:spcBef>
                <a:spcPts val="105"/>
              </a:spcBef>
            </a:pPr>
            <a:r>
              <a:rPr dirty="0" lang="en-IN"/>
              <a:t>CONCLUSION</a:t>
            </a:r>
            <a:endParaRPr dirty="0"/>
          </a:p>
        </p:txBody>
      </p:sp>
      <p:sp>
        <p:nvSpPr>
          <p:cNvPr id="1048684"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11</a:t>
            </a:fld>
            <a:endParaRPr sz="1100">
              <a:latin typeface="Trebuchet MS"/>
              <a:cs typeface="Trebuchet MS"/>
            </a:endParaRPr>
          </a:p>
        </p:txBody>
      </p:sp>
      <p:sp>
        <p:nvSpPr>
          <p:cNvPr id="1048685" name="Rectangle 1"/>
          <p:cNvSpPr/>
          <p:nvPr/>
        </p:nvSpPr>
        <p:spPr>
          <a:xfrm>
            <a:off x="3048000" y="1997839"/>
            <a:ext cx="6096000" cy="3025140"/>
          </a:xfrm>
          <a:prstGeom prst="rect"/>
        </p:spPr>
        <p:txBody>
          <a:bodyPr>
            <a:spAutoFit/>
          </a:bodyPr>
          <a:p>
            <a:r>
              <a:rPr b="1" dirty="0" lang="en-US"/>
              <a:t>Conclusion</a:t>
            </a:r>
          </a:p>
          <a:p>
            <a:r>
              <a:rPr dirty="0" lang="en-US"/>
              <a:t>The Digital Portfolio serves as a modern and interactive platform for individuals to showcase their personal, academic, and professional achievements. Unlike traditional resumes, it provides a dynamic space to highlight skills, projects, and experiences using multimedia elements. It enhances personal branding, improves accessibility, and creates better opportunities for career growth. Overall, the digital portfolio is an effective tool that bridges the gap between an individual’s potential and the opportunities available in the digital world.</a:t>
            </a: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showMasterSp="0">
  <p:cSld>
    <p:spTree>
      <p:nvGrpSpPr>
        <p:cNvPr id="25" name=""/>
        <p:cNvGrpSpPr/>
        <p:nvPr/>
      </p:nvGrpSpPr>
      <p:grpSpPr>
        <a:xfrm>
          <a:off x="0" y="0"/>
          <a:ext cx="0" cy="0"/>
          <a:chOff x="0" y="0"/>
          <a:chExt cx="0" cy="0"/>
        </a:xfrm>
      </p:grpSpPr>
      <p:sp>
        <p:nvSpPr>
          <p:cNvPr id="1048610" name="object 2"/>
          <p:cNvSpPr/>
          <p:nvPr/>
        </p:nvSpPr>
        <p:spPr>
          <a:xfrm>
            <a:off x="0" y="0"/>
            <a:ext cx="12192000"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latin typeface="Times New Roman" panose="02020603050405020304" pitchFamily="18" charset="0"/>
              <a:cs typeface="Times New Roman" panose="02020603050405020304" pitchFamily="18" charset="0"/>
            </a:endParaRPr>
          </a:p>
        </p:txBody>
      </p:sp>
      <p:grpSp>
        <p:nvGrpSpPr>
          <p:cNvPr id="26" name="object 3"/>
          <p:cNvGrpSpPr/>
          <p:nvPr/>
        </p:nvGrpSpPr>
        <p:grpSpPr>
          <a:xfrm>
            <a:off x="7443849" y="0"/>
            <a:ext cx="4752975" cy="6863080"/>
            <a:chOff x="7443849" y="0"/>
            <a:chExt cx="4752975" cy="6863080"/>
          </a:xfrm>
        </p:grpSpPr>
        <p:sp>
          <p:nvSpPr>
            <p:cNvPr id="1048611"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12"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13"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14"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15"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16"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17"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18"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19"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20"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21" name="object 14"/>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22" name="object 15"/>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23" name="object 16"/>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24" name="object 17"/>
          <p:cNvSpPr txBox="1">
            <a:spLocks noGrp="1"/>
          </p:cNvSpPr>
          <p:nvPr>
            <p:ph type="title"/>
          </p:nvPr>
        </p:nvSpPr>
        <p:spPr>
          <a:xfrm>
            <a:off x="739775" y="829627"/>
            <a:ext cx="3909695" cy="1261110"/>
          </a:xfrm>
          <a:prstGeom prst="rect"/>
        </p:spPr>
        <p:txBody>
          <a:bodyPr bIns="0" lIns="0" rIns="0" rtlCol="0" tIns="16510" vert="horz" wrap="square">
            <a:spAutoFit/>
          </a:bodyPr>
          <a:p>
            <a:pPr marL="12700">
              <a:lnSpc>
                <a:spcPct val="100000"/>
              </a:lnSpc>
              <a:spcBef>
                <a:spcPts val="130"/>
              </a:spcBef>
            </a:pPr>
            <a:r>
              <a:rPr dirty="0" sz="4250" lang="en-US" spc="5" smtClean="0"/>
              <a:t>Interactive digital portfolio</a:t>
            </a:r>
            <a:endParaRPr dirty="0" sz="4250"/>
          </a:p>
        </p:txBody>
      </p:sp>
      <p:grpSp>
        <p:nvGrpSpPr>
          <p:cNvPr id="27" name="object 18"/>
          <p:cNvGrpSpPr/>
          <p:nvPr/>
        </p:nvGrpSpPr>
        <p:grpSpPr>
          <a:xfrm>
            <a:off x="466725" y="6410325"/>
            <a:ext cx="3705225" cy="295275"/>
            <a:chOff x="466725" y="6410325"/>
            <a:chExt cx="3705225" cy="295275"/>
          </a:xfrm>
        </p:grpSpPr>
        <p:pic>
          <p:nvPicPr>
            <p:cNvPr id="2097153" name="object 19"/>
            <p:cNvPicPr>
              <a:picLocks/>
            </p:cNvPicPr>
            <p:nvPr/>
          </p:nvPicPr>
          <p:blipFill>
            <a:blip xmlns:r="http://schemas.openxmlformats.org/officeDocument/2006/relationships" r:embed="rId1" cstate="print"/>
            <a:stretch>
              <a:fillRect/>
            </a:stretch>
          </p:blipFill>
          <p:spPr>
            <a:xfrm>
              <a:off x="676275" y="6467475"/>
              <a:ext cx="2143125" cy="200025"/>
            </a:xfrm>
            <a:prstGeom prst="rect"/>
          </p:spPr>
        </p:pic>
        <p:pic>
          <p:nvPicPr>
            <p:cNvPr id="2097154" name="object 20"/>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grpSp>
      <p:sp>
        <p:nvSpPr>
          <p:cNvPr id="1048625"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2</a:t>
            </a:fld>
            <a:endParaRPr dirty="0" spc="1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showMasterSp="0">
  <p:cSld>
    <p:spTree>
      <p:nvGrpSpPr>
        <p:cNvPr id="28" name=""/>
        <p:cNvGrpSpPr/>
        <p:nvPr/>
      </p:nvGrpSpPr>
      <p:grpSpPr>
        <a:xfrm>
          <a:off x="0" y="0"/>
          <a:ext cx="0" cy="0"/>
          <a:chOff x="0" y="0"/>
          <a:chExt cx="0" cy="0"/>
        </a:xfrm>
      </p:grpSpPr>
      <p:sp>
        <p:nvSpPr>
          <p:cNvPr id="1048626" name="object 2"/>
          <p:cNvSpPr/>
          <p:nvPr/>
        </p:nvSpPr>
        <p:spPr>
          <a:xfrm>
            <a:off x="-76200" y="28579"/>
            <a:ext cx="12481713" cy="6858000"/>
          </a:xfrm>
          <a:custGeom>
            <a:avLst/>
            <a:ahLst/>
            <a:rect l="l" t="t" r="r" b="b"/>
            <a:pathLst>
              <a:path w="12192000" h="6858000">
                <a:moveTo>
                  <a:pt x="12192000" y="0"/>
                </a:moveTo>
                <a:lnTo>
                  <a:pt x="0" y="0"/>
                </a:lnTo>
                <a:lnTo>
                  <a:pt x="0" y="6858000"/>
                </a:lnTo>
                <a:lnTo>
                  <a:pt x="12192000" y="6858000"/>
                </a:lnTo>
                <a:lnTo>
                  <a:pt x="12192000" y="0"/>
                </a:lnTo>
                <a:close/>
              </a:path>
            </a:pathLst>
          </a:custGeom>
          <a:solidFill>
            <a:srgbClr val="F1F1F1"/>
          </a:solidFill>
        </p:spPr>
        <p:txBody>
          <a:bodyPr bIns="0" lIns="0" rIns="0" rtlCol="0" tIns="0" wrap="square"/>
          <a:p>
            <a:endParaRPr dirty="0"/>
          </a:p>
        </p:txBody>
      </p:sp>
      <p:grpSp>
        <p:nvGrpSpPr>
          <p:cNvPr id="29" name="object 3"/>
          <p:cNvGrpSpPr/>
          <p:nvPr/>
        </p:nvGrpSpPr>
        <p:grpSpPr>
          <a:xfrm>
            <a:off x="7443849" y="0"/>
            <a:ext cx="4752975" cy="6863080"/>
            <a:chOff x="7443849" y="0"/>
            <a:chExt cx="4752975" cy="6863080"/>
          </a:xfrm>
        </p:grpSpPr>
        <p:sp>
          <p:nvSpPr>
            <p:cNvPr id="1048627" name="object 4"/>
            <p:cNvSpPr/>
            <p:nvPr/>
          </p:nvSpPr>
          <p:spPr>
            <a:xfrm>
              <a:off x="9377426" y="4825"/>
              <a:ext cx="1218565" cy="6853555"/>
            </a:xfrm>
            <a:custGeom>
              <a:avLst/>
              <a:ahLst/>
              <a:rect l="l" t="t" r="r" b="b"/>
              <a:pathLst>
                <a:path w="1218565" h="6853555">
                  <a:moveTo>
                    <a:pt x="0" y="0"/>
                  </a:moveTo>
                  <a:lnTo>
                    <a:pt x="1218352" y="6853171"/>
                  </a:lnTo>
                </a:path>
              </a:pathLst>
            </a:custGeom>
            <a:ln w="9525">
              <a:solidFill>
                <a:srgbClr val="5FCAEE"/>
              </a:solidFill>
            </a:ln>
          </p:spPr>
          <p:txBody>
            <a:bodyPr bIns="0" lIns="0" rIns="0" rtlCol="0" tIns="0" wrap="square"/>
            <a:p/>
          </p:txBody>
        </p:sp>
        <p:sp>
          <p:nvSpPr>
            <p:cNvPr id="1048628" name="object 5"/>
            <p:cNvSpPr/>
            <p:nvPr/>
          </p:nvSpPr>
          <p:spPr>
            <a:xfrm>
              <a:off x="7448612" y="3694896"/>
              <a:ext cx="4743450" cy="3163570"/>
            </a:xfrm>
            <a:custGeom>
              <a:avLst/>
              <a:ahLst/>
              <a:rect l="l" t="t" r="r" b="b"/>
              <a:pathLst>
                <a:path w="4743450" h="3163570">
                  <a:moveTo>
                    <a:pt x="4743387" y="0"/>
                  </a:moveTo>
                  <a:lnTo>
                    <a:pt x="0" y="3163101"/>
                  </a:lnTo>
                </a:path>
              </a:pathLst>
            </a:custGeom>
            <a:ln w="9525">
              <a:solidFill>
                <a:srgbClr val="5FCAEE"/>
              </a:solidFill>
            </a:ln>
          </p:spPr>
          <p:txBody>
            <a:bodyPr bIns="0" lIns="0" rIns="0" rtlCol="0" tIns="0" wrap="square"/>
            <a:p/>
          </p:txBody>
        </p:sp>
        <p:sp>
          <p:nvSpPr>
            <p:cNvPr id="1048629" name="object 6"/>
            <p:cNvSpPr/>
            <p:nvPr/>
          </p:nvSpPr>
          <p:spPr>
            <a:xfrm>
              <a:off x="9182100" y="0"/>
              <a:ext cx="3009900" cy="6858000"/>
            </a:xfrm>
            <a:custGeom>
              <a:avLst/>
              <a:ahLst/>
              <a:rect l="l" t="t" r="r" b="b"/>
              <a:pathLst>
                <a:path w="3009900" h="6858000">
                  <a:moveTo>
                    <a:pt x="3009899" y="0"/>
                  </a:moveTo>
                  <a:lnTo>
                    <a:pt x="2044399" y="0"/>
                  </a:lnTo>
                  <a:lnTo>
                    <a:pt x="0" y="6857996"/>
                  </a:lnTo>
                  <a:lnTo>
                    <a:pt x="3009899" y="6857996"/>
                  </a:lnTo>
                  <a:lnTo>
                    <a:pt x="3009899" y="0"/>
                  </a:lnTo>
                  <a:close/>
                </a:path>
              </a:pathLst>
            </a:custGeom>
            <a:solidFill>
              <a:srgbClr val="5FCAEE">
                <a:alpha val="36077"/>
              </a:srgbClr>
            </a:solidFill>
          </p:spPr>
          <p:txBody>
            <a:bodyPr bIns="0" lIns="0" rIns="0" rtlCol="0" tIns="0" wrap="square"/>
            <a:p/>
          </p:txBody>
        </p:sp>
        <p:sp>
          <p:nvSpPr>
            <p:cNvPr id="1048630" name="object 7"/>
            <p:cNvSpPr/>
            <p:nvPr/>
          </p:nvSpPr>
          <p:spPr>
            <a:xfrm>
              <a:off x="9602878" y="0"/>
              <a:ext cx="2589530" cy="6858000"/>
            </a:xfrm>
            <a:custGeom>
              <a:avLst/>
              <a:ahLst/>
              <a:rect l="l" t="t" r="r" b="b"/>
              <a:pathLst>
                <a:path w="2589529" h="6858000">
                  <a:moveTo>
                    <a:pt x="2589120" y="0"/>
                  </a:moveTo>
                  <a:lnTo>
                    <a:pt x="0" y="0"/>
                  </a:lnTo>
                  <a:lnTo>
                    <a:pt x="1208884" y="6857996"/>
                  </a:lnTo>
                  <a:lnTo>
                    <a:pt x="2589120" y="6857996"/>
                  </a:lnTo>
                  <a:lnTo>
                    <a:pt x="2589120" y="0"/>
                  </a:lnTo>
                  <a:close/>
                </a:path>
              </a:pathLst>
            </a:custGeom>
            <a:solidFill>
              <a:srgbClr val="5FCAEE">
                <a:alpha val="19999"/>
              </a:srgbClr>
            </a:solidFill>
          </p:spPr>
          <p:txBody>
            <a:bodyPr bIns="0" lIns="0" rIns="0" rtlCol="0" tIns="0" wrap="square"/>
            <a:p/>
          </p:txBody>
        </p:sp>
        <p:sp>
          <p:nvSpPr>
            <p:cNvPr id="1048631" name="object 8"/>
            <p:cNvSpPr/>
            <p:nvPr/>
          </p:nvSpPr>
          <p:spPr>
            <a:xfrm>
              <a:off x="8934450" y="3048000"/>
              <a:ext cx="3257550" cy="3810000"/>
            </a:xfrm>
            <a:custGeom>
              <a:avLst/>
              <a:ahLst/>
              <a:rect l="l" t="t" r="r" b="b"/>
              <a:pathLst>
                <a:path w="3257550" h="3810000">
                  <a:moveTo>
                    <a:pt x="3257550" y="0"/>
                  </a:moveTo>
                  <a:lnTo>
                    <a:pt x="0" y="3810000"/>
                  </a:lnTo>
                  <a:lnTo>
                    <a:pt x="3257550" y="3810000"/>
                  </a:lnTo>
                  <a:lnTo>
                    <a:pt x="3257550" y="0"/>
                  </a:lnTo>
                  <a:close/>
                </a:path>
              </a:pathLst>
            </a:custGeom>
            <a:solidFill>
              <a:srgbClr val="17AFE3">
                <a:alpha val="65881"/>
              </a:srgbClr>
            </a:solidFill>
          </p:spPr>
          <p:txBody>
            <a:bodyPr bIns="0" lIns="0" rIns="0" rtlCol="0" tIns="0" wrap="square"/>
            <a:p/>
          </p:txBody>
        </p:sp>
        <p:sp>
          <p:nvSpPr>
            <p:cNvPr id="1048632" name="object 9"/>
            <p:cNvSpPr/>
            <p:nvPr/>
          </p:nvSpPr>
          <p:spPr>
            <a:xfrm>
              <a:off x="9337930" y="0"/>
              <a:ext cx="2854325" cy="6858000"/>
            </a:xfrm>
            <a:custGeom>
              <a:avLst/>
              <a:ahLst/>
              <a:rect l="l" t="t" r="r" b="b"/>
              <a:pathLst>
                <a:path w="2854325" h="6858000">
                  <a:moveTo>
                    <a:pt x="2854069" y="0"/>
                  </a:moveTo>
                  <a:lnTo>
                    <a:pt x="0" y="0"/>
                  </a:lnTo>
                  <a:lnTo>
                    <a:pt x="2470020" y="6857996"/>
                  </a:lnTo>
                  <a:lnTo>
                    <a:pt x="2854069" y="6857996"/>
                  </a:lnTo>
                  <a:lnTo>
                    <a:pt x="2854069" y="0"/>
                  </a:lnTo>
                  <a:close/>
                </a:path>
              </a:pathLst>
            </a:custGeom>
            <a:solidFill>
              <a:srgbClr val="17AFE3">
                <a:alpha val="50195"/>
              </a:srgbClr>
            </a:solidFill>
          </p:spPr>
          <p:txBody>
            <a:bodyPr bIns="0" lIns="0" rIns="0" rtlCol="0" tIns="0" wrap="square"/>
            <a:p/>
          </p:txBody>
        </p:sp>
        <p:sp>
          <p:nvSpPr>
            <p:cNvPr id="1048633" name="object 10"/>
            <p:cNvSpPr/>
            <p:nvPr/>
          </p:nvSpPr>
          <p:spPr>
            <a:xfrm>
              <a:off x="10896600" y="0"/>
              <a:ext cx="1295400" cy="6858000"/>
            </a:xfrm>
            <a:custGeom>
              <a:avLst/>
              <a:ahLst/>
              <a:rect l="l" t="t" r="r" b="b"/>
              <a:pathLst>
                <a:path w="1295400" h="6858000">
                  <a:moveTo>
                    <a:pt x="1295399" y="0"/>
                  </a:moveTo>
                  <a:lnTo>
                    <a:pt x="1022453" y="0"/>
                  </a:lnTo>
                  <a:lnTo>
                    <a:pt x="0" y="6857996"/>
                  </a:lnTo>
                  <a:lnTo>
                    <a:pt x="1295399" y="6857996"/>
                  </a:lnTo>
                  <a:lnTo>
                    <a:pt x="1295399" y="0"/>
                  </a:lnTo>
                  <a:close/>
                </a:path>
              </a:pathLst>
            </a:custGeom>
            <a:solidFill>
              <a:srgbClr val="2D83C3">
                <a:alpha val="70195"/>
              </a:srgbClr>
            </a:solidFill>
          </p:spPr>
          <p:txBody>
            <a:bodyPr bIns="0" lIns="0" rIns="0" rtlCol="0" tIns="0" wrap="square"/>
            <a:p/>
          </p:txBody>
        </p:sp>
        <p:sp>
          <p:nvSpPr>
            <p:cNvPr id="1048634" name="object 11"/>
            <p:cNvSpPr/>
            <p:nvPr/>
          </p:nvSpPr>
          <p:spPr>
            <a:xfrm>
              <a:off x="10936247" y="0"/>
              <a:ext cx="1256030" cy="6858000"/>
            </a:xfrm>
            <a:custGeom>
              <a:avLst/>
              <a:ahLst/>
              <a:rect l="l" t="t" r="r" b="b"/>
              <a:pathLst>
                <a:path w="1256029" h="6858000">
                  <a:moveTo>
                    <a:pt x="1255752" y="0"/>
                  </a:moveTo>
                  <a:lnTo>
                    <a:pt x="0" y="0"/>
                  </a:lnTo>
                  <a:lnTo>
                    <a:pt x="1114527" y="6857996"/>
                  </a:lnTo>
                  <a:lnTo>
                    <a:pt x="1255752" y="6857996"/>
                  </a:lnTo>
                  <a:lnTo>
                    <a:pt x="1255752" y="0"/>
                  </a:lnTo>
                  <a:close/>
                </a:path>
              </a:pathLst>
            </a:custGeom>
            <a:solidFill>
              <a:srgbClr val="226192">
                <a:alpha val="79998"/>
              </a:srgbClr>
            </a:solidFill>
          </p:spPr>
          <p:txBody>
            <a:bodyPr bIns="0" lIns="0" rIns="0" rtlCol="0" tIns="0" wrap="square"/>
            <a:p/>
          </p:txBody>
        </p:sp>
        <p:sp>
          <p:nvSpPr>
            <p:cNvPr id="1048635" name="object 12"/>
            <p:cNvSpPr/>
            <p:nvPr/>
          </p:nvSpPr>
          <p:spPr>
            <a:xfrm>
              <a:off x="10372725" y="3590925"/>
              <a:ext cx="1819275" cy="3267075"/>
            </a:xfrm>
            <a:custGeom>
              <a:avLst/>
              <a:ahLst/>
              <a:rect l="l" t="t" r="r" b="b"/>
              <a:pathLst>
                <a:path w="1819275" h="3267075">
                  <a:moveTo>
                    <a:pt x="1819275" y="0"/>
                  </a:moveTo>
                  <a:lnTo>
                    <a:pt x="0" y="3267075"/>
                  </a:lnTo>
                  <a:lnTo>
                    <a:pt x="1819275" y="3267075"/>
                  </a:lnTo>
                  <a:lnTo>
                    <a:pt x="1819275" y="0"/>
                  </a:lnTo>
                  <a:close/>
                </a:path>
              </a:pathLst>
            </a:custGeom>
            <a:solidFill>
              <a:srgbClr val="17AFE3">
                <a:alpha val="65881"/>
              </a:srgbClr>
            </a:solidFill>
          </p:spPr>
          <p:txBody>
            <a:bodyPr bIns="0" lIns="0" rIns="0" rtlCol="0" tIns="0" wrap="square"/>
            <a:p/>
          </p:txBody>
        </p:sp>
      </p:grpSp>
      <p:sp>
        <p:nvSpPr>
          <p:cNvPr id="1048636" name="object 13"/>
          <p:cNvSpPr/>
          <p:nvPr/>
        </p:nvSpPr>
        <p:spPr>
          <a:xfrm>
            <a:off x="0" y="4010025"/>
            <a:ext cx="447675" cy="2847975"/>
          </a:xfrm>
          <a:custGeom>
            <a:avLst/>
            <a:ahLst/>
            <a:rect l="l" t="t" r="r" b="b"/>
            <a:pathLst>
              <a:path w="447675" h="2847975">
                <a:moveTo>
                  <a:pt x="0" y="0"/>
                </a:moveTo>
                <a:lnTo>
                  <a:pt x="0" y="2847975"/>
                </a:lnTo>
                <a:lnTo>
                  <a:pt x="447675" y="2847975"/>
                </a:lnTo>
                <a:lnTo>
                  <a:pt x="0" y="0"/>
                </a:lnTo>
                <a:close/>
              </a:path>
            </a:pathLst>
          </a:custGeom>
          <a:solidFill>
            <a:srgbClr val="5FCAEE">
              <a:alpha val="70195"/>
            </a:srgbClr>
          </a:solidFill>
        </p:spPr>
        <p:txBody>
          <a:bodyPr bIns="0" lIns="0" rIns="0" rtlCol="0" tIns="0" wrap="square"/>
          <a:p/>
        </p:txBody>
      </p:sp>
      <p:sp>
        <p:nvSpPr>
          <p:cNvPr id="1048637" name="object 14"/>
          <p:cNvSpPr txBox="1"/>
          <p:nvPr/>
        </p:nvSpPr>
        <p:spPr>
          <a:xfrm>
            <a:off x="752475" y="6486037"/>
            <a:ext cx="1773555" cy="166370"/>
          </a:xfrm>
          <a:prstGeom prst="rect"/>
        </p:spPr>
        <p:txBody>
          <a:bodyPr bIns="0" lIns="0" rIns="0" rtlCol="0" tIns="0" vert="horz" wrap="square">
            <a:spAutoFit/>
          </a:bodyPr>
          <a:p>
            <a:pPr>
              <a:lnSpc>
                <a:spcPts val="1275"/>
              </a:lnSpc>
            </a:pPr>
            <a:r>
              <a:rPr dirty="0" sz="1100" spc="20">
                <a:solidFill>
                  <a:srgbClr val="2D83C3"/>
                </a:solidFill>
                <a:latin typeface="Trebuchet MS"/>
                <a:cs typeface="Trebuchet MS"/>
              </a:rPr>
              <a:t>3/21/202</a:t>
            </a:r>
            <a:r>
              <a:rPr dirty="0" sz="1100" spc="10">
                <a:solidFill>
                  <a:srgbClr val="2D83C3"/>
                </a:solidFill>
                <a:latin typeface="Trebuchet MS"/>
                <a:cs typeface="Trebuchet MS"/>
              </a:rPr>
              <a:t>4</a:t>
            </a:r>
            <a:r>
              <a:rPr dirty="0" sz="1100">
                <a:solidFill>
                  <a:srgbClr val="2D83C3"/>
                </a:solidFill>
                <a:latin typeface="Trebuchet MS"/>
                <a:cs typeface="Trebuchet MS"/>
              </a:rPr>
              <a:t> </a:t>
            </a:r>
            <a:r>
              <a:rPr dirty="0" sz="1100" spc="130">
                <a:solidFill>
                  <a:srgbClr val="2D83C3"/>
                </a:solidFill>
                <a:latin typeface="Trebuchet MS"/>
                <a:cs typeface="Trebuchet MS"/>
              </a:rPr>
              <a:t> </a:t>
            </a:r>
            <a:r>
              <a:rPr b="1" dirty="0" sz="1100" spc="50">
                <a:solidFill>
                  <a:srgbClr val="2D83C3"/>
                </a:solidFill>
                <a:latin typeface="Trebuchet MS"/>
                <a:cs typeface="Trebuchet MS"/>
              </a:rPr>
              <a:t>A</a:t>
            </a:r>
            <a:r>
              <a:rPr b="1" dirty="0" sz="1100" spc="15">
                <a:solidFill>
                  <a:srgbClr val="2D83C3"/>
                </a:solidFill>
                <a:latin typeface="Trebuchet MS"/>
                <a:cs typeface="Trebuchet MS"/>
              </a:rPr>
              <a:t>nnu</a:t>
            </a:r>
            <a:r>
              <a:rPr b="1" dirty="0" sz="1100" spc="10">
                <a:solidFill>
                  <a:srgbClr val="2D83C3"/>
                </a:solidFill>
                <a:latin typeface="Trebuchet MS"/>
                <a:cs typeface="Trebuchet MS"/>
              </a:rPr>
              <a:t>al</a:t>
            </a:r>
            <a:r>
              <a:rPr b="1" dirty="0" sz="1100" spc="-140">
                <a:solidFill>
                  <a:srgbClr val="2D83C3"/>
                </a:solidFill>
                <a:latin typeface="Trebuchet MS"/>
                <a:cs typeface="Trebuchet MS"/>
              </a:rPr>
              <a:t> </a:t>
            </a:r>
            <a:r>
              <a:rPr b="1" dirty="0" sz="1100">
                <a:solidFill>
                  <a:srgbClr val="2D83C3"/>
                </a:solidFill>
                <a:latin typeface="Trebuchet MS"/>
                <a:cs typeface="Trebuchet MS"/>
              </a:rPr>
              <a:t>R</a:t>
            </a:r>
            <a:r>
              <a:rPr b="1" dirty="0" sz="1100" spc="35">
                <a:solidFill>
                  <a:srgbClr val="2D83C3"/>
                </a:solidFill>
                <a:latin typeface="Trebuchet MS"/>
                <a:cs typeface="Trebuchet MS"/>
              </a:rPr>
              <a:t>e</a:t>
            </a:r>
            <a:r>
              <a:rPr b="1" dirty="0" sz="1100" spc="90">
                <a:solidFill>
                  <a:srgbClr val="2D83C3"/>
                </a:solidFill>
                <a:latin typeface="Trebuchet MS"/>
                <a:cs typeface="Trebuchet MS"/>
              </a:rPr>
              <a:t>v</a:t>
            </a:r>
            <a:r>
              <a:rPr b="1" dirty="0" sz="1100" spc="-35">
                <a:solidFill>
                  <a:srgbClr val="2D83C3"/>
                </a:solidFill>
                <a:latin typeface="Trebuchet MS"/>
                <a:cs typeface="Trebuchet MS"/>
              </a:rPr>
              <a:t>i</a:t>
            </a:r>
            <a:r>
              <a:rPr b="1" dirty="0" sz="1100" spc="35">
                <a:solidFill>
                  <a:srgbClr val="2D83C3"/>
                </a:solidFill>
                <a:latin typeface="Trebuchet MS"/>
                <a:cs typeface="Trebuchet MS"/>
              </a:rPr>
              <a:t>e</a:t>
            </a:r>
            <a:r>
              <a:rPr b="1" dirty="0" sz="1100" spc="15">
                <a:solidFill>
                  <a:srgbClr val="2D83C3"/>
                </a:solidFill>
                <a:latin typeface="Trebuchet MS"/>
                <a:cs typeface="Trebuchet MS"/>
              </a:rPr>
              <a:t>w</a:t>
            </a:r>
            <a:endParaRPr sz="1100">
              <a:latin typeface="Trebuchet MS"/>
              <a:cs typeface="Trebuchet MS"/>
            </a:endParaRPr>
          </a:p>
        </p:txBody>
      </p:sp>
      <p:sp>
        <p:nvSpPr>
          <p:cNvPr id="1048638" name="object 15"/>
          <p:cNvSpPr/>
          <p:nvPr/>
        </p:nvSpPr>
        <p:spPr>
          <a:xfrm>
            <a:off x="7362825" y="447675"/>
            <a:ext cx="361950" cy="361950"/>
          </a:xfrm>
          <a:custGeom>
            <a:avLst/>
            <a:ahLst/>
            <a:rect l="l" t="t" r="r" b="b"/>
            <a:pathLst>
              <a:path w="361950" h="361950">
                <a:moveTo>
                  <a:pt x="180975" y="0"/>
                </a:moveTo>
                <a:lnTo>
                  <a:pt x="132864" y="6464"/>
                </a:lnTo>
                <a:lnTo>
                  <a:pt x="89633" y="24708"/>
                </a:lnTo>
                <a:lnTo>
                  <a:pt x="53006" y="53006"/>
                </a:lnTo>
                <a:lnTo>
                  <a:pt x="24708" y="89633"/>
                </a:lnTo>
                <a:lnTo>
                  <a:pt x="6464" y="132864"/>
                </a:lnTo>
                <a:lnTo>
                  <a:pt x="0" y="180975"/>
                </a:lnTo>
                <a:lnTo>
                  <a:pt x="6464" y="229085"/>
                </a:lnTo>
                <a:lnTo>
                  <a:pt x="24708" y="272316"/>
                </a:lnTo>
                <a:lnTo>
                  <a:pt x="53006" y="308943"/>
                </a:lnTo>
                <a:lnTo>
                  <a:pt x="89633" y="337241"/>
                </a:lnTo>
                <a:lnTo>
                  <a:pt x="132864" y="355485"/>
                </a:lnTo>
                <a:lnTo>
                  <a:pt x="180975" y="361950"/>
                </a:lnTo>
                <a:lnTo>
                  <a:pt x="229085" y="355485"/>
                </a:lnTo>
                <a:lnTo>
                  <a:pt x="272316" y="337241"/>
                </a:lnTo>
                <a:lnTo>
                  <a:pt x="308943" y="308943"/>
                </a:lnTo>
                <a:lnTo>
                  <a:pt x="337241" y="272316"/>
                </a:lnTo>
                <a:lnTo>
                  <a:pt x="355485" y="229085"/>
                </a:lnTo>
                <a:lnTo>
                  <a:pt x="361950" y="180975"/>
                </a:lnTo>
                <a:lnTo>
                  <a:pt x="355485" y="132864"/>
                </a:lnTo>
                <a:lnTo>
                  <a:pt x="337241" y="89633"/>
                </a:lnTo>
                <a:lnTo>
                  <a:pt x="308943" y="53006"/>
                </a:lnTo>
                <a:lnTo>
                  <a:pt x="272316" y="24708"/>
                </a:lnTo>
                <a:lnTo>
                  <a:pt x="229085" y="6464"/>
                </a:lnTo>
                <a:lnTo>
                  <a:pt x="180975" y="0"/>
                </a:lnTo>
                <a:close/>
              </a:path>
            </a:pathLst>
          </a:custGeom>
          <a:solidFill>
            <a:srgbClr val="EBEBEB"/>
          </a:solidFill>
        </p:spPr>
        <p:txBody>
          <a:bodyPr bIns="0" lIns="0" rIns="0" rtlCol="0" tIns="0" wrap="square"/>
          <a:p/>
        </p:txBody>
      </p:sp>
      <p:sp>
        <p:nvSpPr>
          <p:cNvPr id="1048639" name="object 16"/>
          <p:cNvSpPr/>
          <p:nvPr/>
        </p:nvSpPr>
        <p:spPr>
          <a:xfrm>
            <a:off x="11010900" y="5610225"/>
            <a:ext cx="647700" cy="647700"/>
          </a:xfrm>
          <a:custGeom>
            <a:avLst/>
            <a:ahLst/>
            <a:rect l="l" t="t" r="r" b="b"/>
            <a:pathLst>
              <a:path w="647700" h="647700">
                <a:moveTo>
                  <a:pt x="323850" y="0"/>
                </a:moveTo>
                <a:lnTo>
                  <a:pt x="276003" y="3511"/>
                </a:lnTo>
                <a:lnTo>
                  <a:pt x="230332" y="13711"/>
                </a:lnTo>
                <a:lnTo>
                  <a:pt x="187340" y="30099"/>
                </a:lnTo>
                <a:lnTo>
                  <a:pt x="147528" y="52175"/>
                </a:lnTo>
                <a:lnTo>
                  <a:pt x="111397" y="79436"/>
                </a:lnTo>
                <a:lnTo>
                  <a:pt x="79448" y="111381"/>
                </a:lnTo>
                <a:lnTo>
                  <a:pt x="52184" y="147511"/>
                </a:lnTo>
                <a:lnTo>
                  <a:pt x="30106" y="187324"/>
                </a:lnTo>
                <a:lnTo>
                  <a:pt x="13714" y="230319"/>
                </a:lnTo>
                <a:lnTo>
                  <a:pt x="3512" y="275994"/>
                </a:lnTo>
                <a:lnTo>
                  <a:pt x="0" y="323850"/>
                </a:lnTo>
                <a:lnTo>
                  <a:pt x="3512" y="371705"/>
                </a:lnTo>
                <a:lnTo>
                  <a:pt x="13714" y="417380"/>
                </a:lnTo>
                <a:lnTo>
                  <a:pt x="30106" y="460375"/>
                </a:lnTo>
                <a:lnTo>
                  <a:pt x="52184" y="500188"/>
                </a:lnTo>
                <a:lnTo>
                  <a:pt x="79448" y="536318"/>
                </a:lnTo>
                <a:lnTo>
                  <a:pt x="111397" y="568263"/>
                </a:lnTo>
                <a:lnTo>
                  <a:pt x="147528" y="595524"/>
                </a:lnTo>
                <a:lnTo>
                  <a:pt x="187340" y="617600"/>
                </a:lnTo>
                <a:lnTo>
                  <a:pt x="230332" y="633988"/>
                </a:lnTo>
                <a:lnTo>
                  <a:pt x="276003" y="644188"/>
                </a:lnTo>
                <a:lnTo>
                  <a:pt x="323850" y="647700"/>
                </a:lnTo>
                <a:lnTo>
                  <a:pt x="371696" y="644188"/>
                </a:lnTo>
                <a:lnTo>
                  <a:pt x="417367" y="633988"/>
                </a:lnTo>
                <a:lnTo>
                  <a:pt x="460359" y="617600"/>
                </a:lnTo>
                <a:lnTo>
                  <a:pt x="500171" y="595524"/>
                </a:lnTo>
                <a:lnTo>
                  <a:pt x="536302" y="568263"/>
                </a:lnTo>
                <a:lnTo>
                  <a:pt x="568251" y="536318"/>
                </a:lnTo>
                <a:lnTo>
                  <a:pt x="595515" y="500188"/>
                </a:lnTo>
                <a:lnTo>
                  <a:pt x="617593" y="460375"/>
                </a:lnTo>
                <a:lnTo>
                  <a:pt x="633985" y="417380"/>
                </a:lnTo>
                <a:lnTo>
                  <a:pt x="644187" y="371705"/>
                </a:lnTo>
                <a:lnTo>
                  <a:pt x="647700" y="323850"/>
                </a:lnTo>
                <a:lnTo>
                  <a:pt x="644187" y="275994"/>
                </a:lnTo>
                <a:lnTo>
                  <a:pt x="633985" y="230319"/>
                </a:lnTo>
                <a:lnTo>
                  <a:pt x="617593" y="187324"/>
                </a:lnTo>
                <a:lnTo>
                  <a:pt x="595515" y="147511"/>
                </a:lnTo>
                <a:lnTo>
                  <a:pt x="568251" y="111381"/>
                </a:lnTo>
                <a:lnTo>
                  <a:pt x="536302" y="79436"/>
                </a:lnTo>
                <a:lnTo>
                  <a:pt x="500171" y="52175"/>
                </a:lnTo>
                <a:lnTo>
                  <a:pt x="460359" y="30099"/>
                </a:lnTo>
                <a:lnTo>
                  <a:pt x="417367" y="13711"/>
                </a:lnTo>
                <a:lnTo>
                  <a:pt x="371696" y="3511"/>
                </a:lnTo>
                <a:lnTo>
                  <a:pt x="323850" y="0"/>
                </a:lnTo>
                <a:close/>
              </a:path>
            </a:pathLst>
          </a:custGeom>
          <a:solidFill>
            <a:srgbClr val="2D83C3"/>
          </a:solidFill>
        </p:spPr>
        <p:txBody>
          <a:bodyPr bIns="0" lIns="0" rIns="0" rtlCol="0" tIns="0" wrap="square"/>
          <a:p/>
        </p:txBody>
      </p:sp>
      <p:pic>
        <p:nvPicPr>
          <p:cNvPr id="2097155" name="object 17"/>
          <p:cNvPicPr>
            <a:picLocks/>
          </p:cNvPicPr>
          <p:nvPr/>
        </p:nvPicPr>
        <p:blipFill>
          <a:blip xmlns:r="http://schemas.openxmlformats.org/officeDocument/2006/relationships" r:embed="rId1" cstate="print"/>
          <a:stretch>
            <a:fillRect/>
          </a:stretch>
        </p:blipFill>
        <p:spPr>
          <a:xfrm>
            <a:off x="10687050" y="6134100"/>
            <a:ext cx="247650" cy="247650"/>
          </a:xfrm>
          <a:prstGeom prst="rect"/>
        </p:spPr>
      </p:pic>
      <p:grpSp>
        <p:nvGrpSpPr>
          <p:cNvPr id="30" name="object 18"/>
          <p:cNvGrpSpPr/>
          <p:nvPr/>
        </p:nvGrpSpPr>
        <p:grpSpPr>
          <a:xfrm>
            <a:off x="47625" y="3819523"/>
            <a:ext cx="4124325" cy="3009900"/>
            <a:chOff x="47625" y="3819523"/>
            <a:chExt cx="4124325" cy="3009900"/>
          </a:xfrm>
        </p:grpSpPr>
        <p:pic>
          <p:nvPicPr>
            <p:cNvPr id="2097156" name="object 19"/>
            <p:cNvPicPr>
              <a:picLocks/>
            </p:cNvPicPr>
            <p:nvPr/>
          </p:nvPicPr>
          <p:blipFill>
            <a:blip xmlns:r="http://schemas.openxmlformats.org/officeDocument/2006/relationships" r:embed="rId2" cstate="print"/>
            <a:stretch>
              <a:fillRect/>
            </a:stretch>
          </p:blipFill>
          <p:spPr>
            <a:xfrm>
              <a:off x="466725" y="6410325"/>
              <a:ext cx="3705225" cy="295275"/>
            </a:xfrm>
            <a:prstGeom prst="rect"/>
          </p:spPr>
        </p:pic>
        <p:pic>
          <p:nvPicPr>
            <p:cNvPr id="2097157" name="object 20"/>
            <p:cNvPicPr>
              <a:picLocks/>
            </p:cNvPicPr>
            <p:nvPr/>
          </p:nvPicPr>
          <p:blipFill>
            <a:blip xmlns:r="http://schemas.openxmlformats.org/officeDocument/2006/relationships" r:embed="rId3" cstate="print"/>
            <a:stretch>
              <a:fillRect/>
            </a:stretch>
          </p:blipFill>
          <p:spPr>
            <a:xfrm>
              <a:off x="47625" y="3819523"/>
              <a:ext cx="1733550" cy="3009898"/>
            </a:xfrm>
            <a:prstGeom prst="rect"/>
          </p:spPr>
        </p:pic>
      </p:grpSp>
      <p:sp>
        <p:nvSpPr>
          <p:cNvPr id="1048640" name="object 21"/>
          <p:cNvSpPr txBox="1">
            <a:spLocks noGrp="1"/>
          </p:cNvSpPr>
          <p:nvPr>
            <p:ph type="title"/>
          </p:nvPr>
        </p:nvSpPr>
        <p:spPr>
          <a:xfrm>
            <a:off x="739775" y="445388"/>
            <a:ext cx="2357120" cy="1461135"/>
          </a:xfrm>
          <a:prstGeom prst="rect"/>
        </p:spPr>
        <p:txBody>
          <a:bodyPr bIns="0" lIns="0" rIns="0" rtlCol="0" tIns="13335" vert="horz" wrap="square">
            <a:spAutoFit/>
          </a:bodyPr>
          <a:p>
            <a:pPr marL="12700">
              <a:lnSpc>
                <a:spcPct val="100000"/>
              </a:lnSpc>
              <a:spcBef>
                <a:spcPts val="105"/>
              </a:spcBef>
            </a:pPr>
            <a:r>
              <a:rPr dirty="0" spc="25"/>
              <a:t>A</a:t>
            </a:r>
            <a:r>
              <a:rPr dirty="0" spc="-5"/>
              <a:t>G</a:t>
            </a:r>
            <a:r>
              <a:rPr dirty="0" spc="-35"/>
              <a:t>E</a:t>
            </a:r>
            <a:r>
              <a:rPr dirty="0" spc="15"/>
              <a:t>N</a:t>
            </a:r>
            <a:r>
              <a:rPr dirty="0"/>
              <a:t>DA</a:t>
            </a:r>
          </a:p>
        </p:txBody>
      </p:sp>
      <p:sp>
        <p:nvSpPr>
          <p:cNvPr id="1048641" name="object 22"/>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3</a:t>
            </a:fld>
            <a:endParaRPr dirty="0" spc="10"/>
          </a:p>
        </p:txBody>
      </p:sp>
      <p:sp>
        <p:nvSpPr>
          <p:cNvPr id="1048642" name="TextBox 22"/>
          <p:cNvSpPr txBox="1"/>
          <p:nvPr/>
        </p:nvSpPr>
        <p:spPr>
          <a:xfrm>
            <a:off x="2509807" y="1041533"/>
            <a:ext cx="5029200" cy="4701541"/>
          </a:xfrm>
          <a:prstGeom prst="rect"/>
          <a:noFill/>
        </p:spPr>
        <p:txBody>
          <a:bodyPr rtlCol="0" wrap="square">
            <a:spAutoFit/>
          </a:bodyPr>
          <a:p>
            <a:pPr algn="l"/>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Problem Statement</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Project Overview</a:t>
            </a: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End Users</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Tools and Technologies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Portfolio design and Layout</a:t>
            </a:r>
          </a:p>
          <a:p>
            <a:pPr algn="l">
              <a:buFont typeface="+mj-lt"/>
              <a:buAutoNum type="arabicPeriod"/>
            </a:pPr>
            <a:r>
              <a:rPr dirty="0" sz="2800" lang="en-US">
                <a:solidFill>
                  <a:srgbClr val="0D0D0D"/>
                </a:solidFill>
                <a:latin typeface="Times New Roman" panose="02020603050405020304" pitchFamily="18" charset="0"/>
                <a:cs typeface="Times New Roman" panose="02020603050405020304" pitchFamily="18" charset="0"/>
              </a:rPr>
              <a:t>Features and Functionality</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Results and </a:t>
            </a:r>
            <a:r>
              <a:rPr dirty="0" sz="2800" lang="en-US">
                <a:solidFill>
                  <a:srgbClr val="0D0D0D"/>
                </a:solidFill>
                <a:latin typeface="Times New Roman" panose="02020603050405020304" pitchFamily="18" charset="0"/>
                <a:cs typeface="Times New Roman" panose="02020603050405020304" pitchFamily="18" charset="0"/>
              </a:rPr>
              <a:t>Screenshots</a:t>
            </a:r>
            <a:endParaRPr b="0" dirty="0" sz="2800" i="0" lang="en-US">
              <a:solidFill>
                <a:srgbClr val="0D0D0D"/>
              </a:solidFill>
              <a:effectLst/>
              <a:latin typeface="Times New Roman" panose="02020603050405020304" pitchFamily="18" charset="0"/>
              <a:cs typeface="Times New Roman" panose="02020603050405020304" pitchFamily="18" charset="0"/>
            </a:endParaRPr>
          </a:p>
          <a:p>
            <a:pPr algn="l">
              <a:buFont typeface="+mj-lt"/>
              <a:buAutoNum type="arabicPeriod"/>
            </a:pPr>
            <a:r>
              <a:rPr b="0" dirty="0" sz="2800" i="0" lang="en-US">
                <a:solidFill>
                  <a:srgbClr val="0D0D0D"/>
                </a:solidFill>
                <a:effectLst/>
                <a:latin typeface="Times New Roman" panose="02020603050405020304" pitchFamily="18" charset="0"/>
                <a:cs typeface="Times New Roman" panose="02020603050405020304" pitchFamily="18" charset="0"/>
              </a:rPr>
              <a:t>Conclusion</a:t>
            </a:r>
          </a:p>
          <a:p>
            <a:pPr algn="l">
              <a:buFont typeface="+mj-lt"/>
              <a:buAutoNum type="arabicPeriod"/>
            </a:pPr>
            <a:r>
              <a:rPr dirty="0" sz="2800" lang="en-US" err="1">
                <a:solidFill>
                  <a:srgbClr val="0D0D0D"/>
                </a:solidFill>
                <a:latin typeface="Times New Roman" panose="02020603050405020304" pitchFamily="18" charset="0"/>
                <a:cs typeface="Times New Roman" panose="02020603050405020304" pitchFamily="18" charset="0"/>
              </a:rPr>
              <a:t>Github</a:t>
            </a:r>
            <a:r>
              <a:rPr dirty="0" sz="2800" lang="en-US">
                <a:solidFill>
                  <a:srgbClr val="0D0D0D"/>
                </a:solidFill>
                <a:latin typeface="Times New Roman" panose="02020603050405020304" pitchFamily="18" charset="0"/>
                <a:cs typeface="Times New Roman" panose="02020603050405020304" pitchFamily="18" charset="0"/>
              </a:rPr>
              <a:t> Link</a:t>
            </a:r>
            <a:endParaRPr b="0" dirty="0" sz="2800" i="0" lang="en-US">
              <a:solidFill>
                <a:srgbClr val="0D0D0D"/>
              </a:solidFill>
              <a:effectLst/>
              <a:latin typeface="Times New Roman" panose="02020603050405020304" pitchFamily="18" charset="0"/>
              <a:cs typeface="Times New Roman" panose="02020603050405020304" pitchFamily="18" charset="0"/>
            </a:endParaRPr>
          </a:p>
          <a:p>
            <a:endParaRPr dirty="0" sz="2800" lang="en-IN">
              <a:latin typeface="Times New Roman" panose="02020603050405020304" pitchFamily="18" charset="0"/>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31" name=""/>
        <p:cNvGrpSpPr/>
        <p:nvPr/>
      </p:nvGrpSpPr>
      <p:grpSpPr>
        <a:xfrm>
          <a:off x="0" y="0"/>
          <a:ext cx="0" cy="0"/>
          <a:chOff x="0" y="0"/>
          <a:chExt cx="0" cy="0"/>
        </a:xfrm>
      </p:grpSpPr>
      <p:grpSp>
        <p:nvGrpSpPr>
          <p:cNvPr id="32" name="object 2"/>
          <p:cNvGrpSpPr/>
          <p:nvPr/>
        </p:nvGrpSpPr>
        <p:grpSpPr>
          <a:xfrm>
            <a:off x="7991475" y="2933700"/>
            <a:ext cx="2762250" cy="3257550"/>
            <a:chOff x="7991475" y="2933700"/>
            <a:chExt cx="2762250" cy="3257550"/>
          </a:xfrm>
        </p:grpSpPr>
        <p:sp>
          <p:nvSpPr>
            <p:cNvPr id="1048643"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44"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58" name="object 5"/>
            <p:cNvPicPr>
              <a:picLocks/>
            </p:cNvPicPr>
            <p:nvPr/>
          </p:nvPicPr>
          <p:blipFill>
            <a:blip xmlns:r="http://schemas.openxmlformats.org/officeDocument/2006/relationships" r:embed="rId1" cstate="print"/>
            <a:stretch>
              <a:fillRect/>
            </a:stretch>
          </p:blipFill>
          <p:spPr>
            <a:xfrm>
              <a:off x="7991475" y="2933700"/>
              <a:ext cx="2762250" cy="3257550"/>
            </a:xfrm>
            <a:prstGeom prst="rect"/>
          </p:spPr>
        </p:pic>
      </p:grpSp>
      <p:sp>
        <p:nvSpPr>
          <p:cNvPr id="1048645"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a:endParaRPr dirty="0"/>
          </a:p>
        </p:txBody>
      </p:sp>
      <p:sp>
        <p:nvSpPr>
          <p:cNvPr id="1048646" name="object 7"/>
          <p:cNvSpPr txBox="1">
            <a:spLocks noGrp="1"/>
          </p:cNvSpPr>
          <p:nvPr>
            <p:ph type="title"/>
          </p:nvPr>
        </p:nvSpPr>
        <p:spPr>
          <a:xfrm>
            <a:off x="834072" y="575055"/>
            <a:ext cx="5636895" cy="1261110"/>
          </a:xfrm>
          <a:prstGeom prst="rect"/>
        </p:spPr>
        <p:txBody>
          <a:bodyPr bIns="0" lIns="0" rIns="0" rtlCol="0" tIns="16510" vert="horz" wrap="square">
            <a:spAutoFit/>
          </a:bodyPr>
          <a:p>
            <a:pPr marL="12700">
              <a:lnSpc>
                <a:spcPct val="100000"/>
              </a:lnSpc>
              <a:spcBef>
                <a:spcPts val="130"/>
              </a:spcBef>
              <a:tabLst>
                <a:tab algn="l" pos="2727960"/>
              </a:tabLst>
            </a:pPr>
            <a:r>
              <a:rPr dirty="0" sz="4250" spc="-20"/>
              <a:t>P</a:t>
            </a:r>
            <a:r>
              <a:rPr dirty="0" sz="4250" spc="15"/>
              <a:t>ROB</a:t>
            </a:r>
            <a:r>
              <a:rPr dirty="0" sz="4250" spc="55"/>
              <a:t>L</a:t>
            </a:r>
            <a:r>
              <a:rPr dirty="0" sz="4250" spc="-20"/>
              <a:t>E</a:t>
            </a:r>
            <a:r>
              <a:rPr dirty="0" sz="4250" spc="20"/>
              <a:t>M</a:t>
            </a:r>
            <a:r>
              <a:rPr dirty="0" sz="4250"/>
              <a:t>	</a:t>
            </a:r>
            <a:r>
              <a:rPr dirty="0" sz="4250" spc="10"/>
              <a:t>S</a:t>
            </a:r>
            <a:r>
              <a:rPr dirty="0" sz="4250" spc="-370"/>
              <a:t>T</a:t>
            </a:r>
            <a:r>
              <a:rPr dirty="0" sz="4250" spc="-375"/>
              <a:t>A</a:t>
            </a:r>
            <a:r>
              <a:rPr dirty="0" sz="4250" spc="15"/>
              <a:t>T</a:t>
            </a:r>
            <a:r>
              <a:rPr dirty="0" sz="4250" spc="-10"/>
              <a:t>E</a:t>
            </a:r>
            <a:r>
              <a:rPr dirty="0" sz="4250" spc="-20"/>
              <a:t>ME</a:t>
            </a:r>
            <a:r>
              <a:rPr dirty="0" sz="4250" spc="10"/>
              <a:t>NT</a:t>
            </a:r>
            <a:endParaRPr sz="4250"/>
          </a:p>
        </p:txBody>
      </p:sp>
      <p:pic>
        <p:nvPicPr>
          <p:cNvPr id="2097159"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47"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4</a:t>
            </a:fld>
            <a:endParaRPr dirty="0" spc="10"/>
          </a:p>
        </p:txBody>
      </p:sp>
      <p:sp>
        <p:nvSpPr>
          <p:cNvPr id="1048648" name="Rectangle 8"/>
          <p:cNvSpPr/>
          <p:nvPr/>
        </p:nvSpPr>
        <p:spPr>
          <a:xfrm>
            <a:off x="3048000" y="2967335"/>
            <a:ext cx="6096000" cy="3291840"/>
          </a:xfrm>
          <a:prstGeom prst="rect"/>
        </p:spPr>
        <p:txBody>
          <a:bodyPr>
            <a:spAutoFit/>
          </a:bodyPr>
          <a:p>
            <a:r>
              <a:rPr dirty="0" lang="en-US"/>
              <a:t>In today’s digital era, individuals need an effective way to showcase their skills, achievements, and experiences beyond traditional paper resumes and certificates. Traditional resumes are limited in scope, static in nature, and do not provide space for multimedia elements such as images, videos, project demos, and interactive content. This limitation reduces the ability of an individual to fully demonstrate their capabilities and creativity</a:t>
            </a:r>
            <a:r>
              <a:rPr dirty="0" lang="en-US" smtClean="0"/>
              <a:t>.</a:t>
            </a:r>
          </a:p>
          <a:p>
            <a:r>
              <a:rPr dirty="0" lang="en-US"/>
              <a:t>Therefore, there is a need for a </a:t>
            </a:r>
            <a:r>
              <a:rPr b="1" dirty="0" lang="en-US"/>
              <a:t>digital portfolio system</a:t>
            </a:r>
            <a:r>
              <a:rPr dirty="0" lang="en-US"/>
              <a:t> that allows individuals to create, manage, and showcase their personal and professional information in a modern, interactive, and user-friendly way.</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33" name=""/>
        <p:cNvGrpSpPr/>
        <p:nvPr/>
      </p:nvGrpSpPr>
      <p:grpSpPr>
        <a:xfrm>
          <a:off x="0" y="0"/>
          <a:ext cx="0" cy="0"/>
          <a:chOff x="0" y="0"/>
          <a:chExt cx="0" cy="0"/>
        </a:xfrm>
      </p:grpSpPr>
      <p:grpSp>
        <p:nvGrpSpPr>
          <p:cNvPr id="34" name="object 2"/>
          <p:cNvGrpSpPr/>
          <p:nvPr/>
        </p:nvGrpSpPr>
        <p:grpSpPr>
          <a:xfrm>
            <a:off x="8658225" y="2647950"/>
            <a:ext cx="3533775" cy="3810000"/>
            <a:chOff x="8658225" y="2647950"/>
            <a:chExt cx="3533775" cy="3810000"/>
          </a:xfrm>
        </p:grpSpPr>
        <p:sp>
          <p:nvSpPr>
            <p:cNvPr id="1048649"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0"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0" name="object 5"/>
            <p:cNvPicPr>
              <a:picLocks/>
            </p:cNvPicPr>
            <p:nvPr/>
          </p:nvPicPr>
          <p:blipFill>
            <a:blip xmlns:r="http://schemas.openxmlformats.org/officeDocument/2006/relationships" r:embed="rId1" cstate="print"/>
            <a:stretch>
              <a:fillRect/>
            </a:stretch>
          </p:blipFill>
          <p:spPr>
            <a:xfrm>
              <a:off x="8658225" y="2647950"/>
              <a:ext cx="3533775" cy="3810000"/>
            </a:xfrm>
            <a:prstGeom prst="rect"/>
          </p:spPr>
        </p:pic>
      </p:grpSp>
      <p:sp>
        <p:nvSpPr>
          <p:cNvPr id="1048651" name="object 6"/>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2" name="object 7"/>
          <p:cNvSpPr txBox="1">
            <a:spLocks noGrp="1"/>
          </p:cNvSpPr>
          <p:nvPr>
            <p:ph type="title"/>
          </p:nvPr>
        </p:nvSpPr>
        <p:spPr>
          <a:xfrm>
            <a:off x="739775" y="829627"/>
            <a:ext cx="5263515" cy="638810"/>
          </a:xfrm>
          <a:prstGeom prst="rect"/>
        </p:spPr>
        <p:txBody>
          <a:bodyPr bIns="0" lIns="0" rIns="0" rtlCol="0" tIns="16510" vert="horz" wrap="square">
            <a:spAutoFit/>
          </a:bodyPr>
          <a:p>
            <a:pPr marL="12700">
              <a:lnSpc>
                <a:spcPct val="100000"/>
              </a:lnSpc>
              <a:spcBef>
                <a:spcPts val="130"/>
              </a:spcBef>
              <a:tabLst>
                <a:tab algn="l" pos="2642870"/>
              </a:tabLst>
            </a:pPr>
            <a:r>
              <a:rPr dirty="0" sz="4250" spc="5"/>
              <a:t>PROJECT	</a:t>
            </a:r>
            <a:r>
              <a:rPr dirty="0" sz="4250" spc="-20"/>
              <a:t>OVERVIEW</a:t>
            </a:r>
            <a:endParaRPr sz="4250"/>
          </a:p>
        </p:txBody>
      </p:sp>
      <p:pic>
        <p:nvPicPr>
          <p:cNvPr id="2097161" name="object 8"/>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53" name="object 10"/>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5</a:t>
            </a:fld>
            <a:endParaRPr dirty="0" spc="10"/>
          </a:p>
        </p:txBody>
      </p:sp>
      <p:sp>
        <p:nvSpPr>
          <p:cNvPr id="1048654" name="Rectangle 8"/>
          <p:cNvSpPr/>
          <p:nvPr/>
        </p:nvSpPr>
        <p:spPr>
          <a:xfrm>
            <a:off x="3048000" y="2551837"/>
            <a:ext cx="6096000" cy="19583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Digital Portfolio Project</a:t>
            </a:r>
            <a:r>
              <a:rPr dirty="0" lang="en-US">
                <a:latin typeface="Times New Roman" panose="02020603050405020304" pitchFamily="18" charset="0"/>
                <a:cs typeface="Times New Roman" panose="02020603050405020304" pitchFamily="18" charset="0"/>
              </a:rPr>
              <a:t> provides a modern platform for individuals to showcase their skills, achievements, and projects online. It replaces traditional resumes with an interactive, multimedia-based profile that is accessible anytime, anywhere. The system is user-friendly, visually appealing, and helps improve personal branding and career opportunities.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35" name=""/>
        <p:cNvGrpSpPr/>
        <p:nvPr/>
      </p:nvGrpSpPr>
      <p:grpSpPr>
        <a:xfrm>
          <a:off x="0" y="0"/>
          <a:ext cx="0" cy="0"/>
          <a:chOff x="0" y="0"/>
          <a:chExt cx="0" cy="0"/>
        </a:xfrm>
      </p:grpSpPr>
      <p:sp>
        <p:nvSpPr>
          <p:cNvPr id="1048655" name="object 2"/>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56" name="object 3"/>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57" name="object 4"/>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58" name="object 5"/>
          <p:cNvSpPr txBox="1">
            <a:spLocks noGrp="1"/>
          </p:cNvSpPr>
          <p:nvPr>
            <p:ph type="title"/>
          </p:nvPr>
        </p:nvSpPr>
        <p:spPr>
          <a:xfrm>
            <a:off x="699452" y="891793"/>
            <a:ext cx="5014595" cy="518159"/>
          </a:xfrm>
          <a:prstGeom prst="rect"/>
        </p:spPr>
        <p:txBody>
          <a:bodyPr bIns="0" lIns="0" rIns="0" rtlCol="0" tIns="16510" vert="horz" wrap="square">
            <a:spAutoFit/>
          </a:bodyPr>
          <a:p>
            <a:pPr marL="12700">
              <a:lnSpc>
                <a:spcPct val="100000"/>
              </a:lnSpc>
              <a:spcBef>
                <a:spcPts val="130"/>
              </a:spcBef>
            </a:pPr>
            <a:r>
              <a:rPr dirty="0" sz="3200" spc="25"/>
              <a:t>W</a:t>
            </a:r>
            <a:r>
              <a:rPr dirty="0" sz="3200" spc="-20"/>
              <a:t>H</a:t>
            </a:r>
            <a:r>
              <a:rPr dirty="0" sz="3200" spc="20"/>
              <a:t>O</a:t>
            </a:r>
            <a:r>
              <a:rPr dirty="0" sz="3200" spc="-235"/>
              <a:t> </a:t>
            </a:r>
            <a:r>
              <a:rPr dirty="0" sz="3200" spc="-10"/>
              <a:t>AR</a:t>
            </a:r>
            <a:r>
              <a:rPr dirty="0" sz="3200" spc="15"/>
              <a:t>E</a:t>
            </a:r>
            <a:r>
              <a:rPr dirty="0" sz="3200" spc="-35"/>
              <a:t> </a:t>
            </a:r>
            <a:r>
              <a:rPr dirty="0" sz="3200" spc="-10"/>
              <a:t>T</a:t>
            </a:r>
            <a:r>
              <a:rPr dirty="0" sz="3200" spc="-15"/>
              <a:t>H</a:t>
            </a:r>
            <a:r>
              <a:rPr dirty="0" sz="3200" spc="15"/>
              <a:t>E</a:t>
            </a:r>
            <a:r>
              <a:rPr dirty="0" sz="3200" spc="-35"/>
              <a:t> </a:t>
            </a:r>
            <a:r>
              <a:rPr dirty="0" sz="3200" spc="-20"/>
              <a:t>E</a:t>
            </a:r>
            <a:r>
              <a:rPr dirty="0" sz="3200" spc="30"/>
              <a:t>N</a:t>
            </a:r>
            <a:r>
              <a:rPr dirty="0" sz="3200" spc="15"/>
              <a:t>D</a:t>
            </a:r>
            <a:r>
              <a:rPr dirty="0" sz="3200" spc="-45"/>
              <a:t> </a:t>
            </a:r>
            <a:r>
              <a:rPr dirty="0" sz="3200"/>
              <a:t>U</a:t>
            </a:r>
            <a:r>
              <a:rPr dirty="0" sz="3200" spc="10"/>
              <a:t>S</a:t>
            </a:r>
            <a:r>
              <a:rPr dirty="0" sz="3200" spc="-25"/>
              <a:t>E</a:t>
            </a:r>
            <a:r>
              <a:rPr dirty="0" sz="3200" spc="-10"/>
              <a:t>R</a:t>
            </a:r>
            <a:r>
              <a:rPr dirty="0" sz="3200" spc="5"/>
              <a:t>S?</a:t>
            </a:r>
            <a:endParaRPr sz="3200"/>
          </a:p>
        </p:txBody>
      </p:sp>
      <p:pic>
        <p:nvPicPr>
          <p:cNvPr id="2097162" name="object 6"/>
          <p:cNvPicPr>
            <a:picLocks/>
          </p:cNvPicPr>
          <p:nvPr/>
        </p:nvPicPr>
        <p:blipFill>
          <a:blip xmlns:r="http://schemas.openxmlformats.org/officeDocument/2006/relationships" r:embed="rId1" cstate="print"/>
          <a:stretch>
            <a:fillRect/>
          </a:stretch>
        </p:blipFill>
        <p:spPr>
          <a:xfrm>
            <a:off x="723900" y="6172200"/>
            <a:ext cx="2181225" cy="485775"/>
          </a:xfrm>
          <a:prstGeom prst="rect"/>
        </p:spPr>
      </p:pic>
      <p:sp>
        <p:nvSpPr>
          <p:cNvPr id="1048659" name="object 8"/>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6</a:t>
            </a:fld>
            <a:endParaRPr dirty="0" spc="10"/>
          </a:p>
        </p:txBody>
      </p:sp>
      <p:sp>
        <p:nvSpPr>
          <p:cNvPr id="1048660" name="Rectangle 6"/>
          <p:cNvSpPr/>
          <p:nvPr/>
        </p:nvSpPr>
        <p:spPr>
          <a:xfrm>
            <a:off x="3048000" y="1859340"/>
            <a:ext cx="6096000" cy="3025140"/>
          </a:xfrm>
          <a:prstGeom prst="rect"/>
        </p:spPr>
        <p:txBody>
          <a:bodyPr>
            <a:spAutoFit/>
          </a:bodyPr>
          <a:p>
            <a:r>
              <a:rPr dirty="0" lang="en-US">
                <a:latin typeface="Times New Roman" panose="02020603050405020304" pitchFamily="18" charset="0"/>
                <a:cs typeface="Times New Roman" panose="02020603050405020304" pitchFamily="18" charset="0"/>
              </a:rPr>
              <a:t>The </a:t>
            </a:r>
            <a:r>
              <a:rPr b="1" dirty="0" lang="en-US">
                <a:latin typeface="Times New Roman" panose="02020603050405020304" pitchFamily="18" charset="0"/>
                <a:cs typeface="Times New Roman" panose="02020603050405020304" pitchFamily="18" charset="0"/>
              </a:rPr>
              <a:t>end users of a digital portfolio</a:t>
            </a:r>
            <a:r>
              <a:rPr dirty="0" lang="en-US">
                <a:latin typeface="Times New Roman" panose="02020603050405020304" pitchFamily="18" charset="0"/>
                <a:cs typeface="Times New Roman" panose="02020603050405020304" pitchFamily="18" charset="0"/>
              </a:rPr>
              <a:t> are mainly:</a:t>
            </a:r>
          </a:p>
          <a:p>
            <a:pPr>
              <a:buFont typeface="+mj-lt"/>
              <a:buAutoNum type="arabicPeriod"/>
            </a:pPr>
            <a:r>
              <a:rPr b="1" dirty="0" lang="en-US">
                <a:latin typeface="Times New Roman" panose="02020603050405020304" pitchFamily="18" charset="0"/>
                <a:cs typeface="Times New Roman" panose="02020603050405020304" pitchFamily="18" charset="0"/>
              </a:rPr>
              <a:t>Students</a:t>
            </a:r>
            <a:r>
              <a:rPr dirty="0" lang="en-US">
                <a:latin typeface="Times New Roman" panose="02020603050405020304" pitchFamily="18" charset="0"/>
                <a:cs typeface="Times New Roman" panose="02020603050405020304" pitchFamily="18" charset="0"/>
              </a:rPr>
              <a:t> – to showcase academic achievements, projects, and skills.</a:t>
            </a:r>
          </a:p>
          <a:p>
            <a:pPr>
              <a:buFont typeface="+mj-lt"/>
              <a:buAutoNum type="arabicPeriod"/>
            </a:pPr>
            <a:r>
              <a:rPr b="1" dirty="0" lang="en-US">
                <a:latin typeface="Times New Roman" panose="02020603050405020304" pitchFamily="18" charset="0"/>
                <a:cs typeface="Times New Roman" panose="02020603050405020304" pitchFamily="18" charset="0"/>
              </a:rPr>
              <a:t>Job Seekers/Professionals</a:t>
            </a:r>
            <a:r>
              <a:rPr dirty="0" lang="en-US">
                <a:latin typeface="Times New Roman" panose="02020603050405020304" pitchFamily="18" charset="0"/>
                <a:cs typeface="Times New Roman" panose="02020603050405020304" pitchFamily="18" charset="0"/>
              </a:rPr>
              <a:t> – to highlight experience, certifications, and career achievements.</a:t>
            </a:r>
          </a:p>
          <a:p>
            <a:pPr>
              <a:buFont typeface="+mj-lt"/>
              <a:buAutoNum type="arabicPeriod"/>
            </a:pPr>
            <a:r>
              <a:rPr b="1" dirty="0" lang="en-US">
                <a:latin typeface="Times New Roman" panose="02020603050405020304" pitchFamily="18" charset="0"/>
                <a:cs typeface="Times New Roman" panose="02020603050405020304" pitchFamily="18" charset="0"/>
              </a:rPr>
              <a:t>Freelancers/Creators</a:t>
            </a:r>
            <a:r>
              <a:rPr dirty="0" lang="en-US">
                <a:latin typeface="Times New Roman" panose="02020603050405020304" pitchFamily="18" charset="0"/>
                <a:cs typeface="Times New Roman" panose="02020603050405020304" pitchFamily="18" charset="0"/>
              </a:rPr>
              <a:t> – to present creative works, designs, or services to potential clients.</a:t>
            </a:r>
          </a:p>
          <a:p>
            <a:pPr>
              <a:buFont typeface="+mj-lt"/>
              <a:buAutoNum type="arabicPeriod"/>
            </a:pPr>
            <a:r>
              <a:rPr b="1" dirty="0" lang="en-US">
                <a:latin typeface="Times New Roman" panose="02020603050405020304" pitchFamily="18" charset="0"/>
                <a:cs typeface="Times New Roman" panose="02020603050405020304" pitchFamily="18" charset="0"/>
              </a:rPr>
              <a:t>Educators/Researchers</a:t>
            </a:r>
            <a:r>
              <a:rPr dirty="0" lang="en-US">
                <a:latin typeface="Times New Roman" panose="02020603050405020304" pitchFamily="18" charset="0"/>
                <a:cs typeface="Times New Roman" panose="02020603050405020304" pitchFamily="18" charset="0"/>
              </a:rPr>
              <a:t> – to display publications, teaching work, and research contributions.</a:t>
            </a:r>
          </a:p>
          <a:p>
            <a:pPr>
              <a:buFont typeface="+mj-lt"/>
              <a:buAutoNum type="arabicPeriod"/>
            </a:pPr>
            <a:r>
              <a:rPr b="1" dirty="0" lang="en-US">
                <a:latin typeface="Times New Roman" panose="02020603050405020304" pitchFamily="18" charset="0"/>
                <a:cs typeface="Times New Roman" panose="02020603050405020304" pitchFamily="18" charset="0"/>
              </a:rPr>
              <a:t>Employers/Recruiters</a:t>
            </a:r>
            <a:r>
              <a:rPr dirty="0" lang="en-US">
                <a:latin typeface="Times New Roman" panose="02020603050405020304" pitchFamily="18" charset="0"/>
                <a:cs typeface="Times New Roman" panose="02020603050405020304" pitchFamily="18" charset="0"/>
              </a:rPr>
              <a:t> – as viewers who assess candidates’ skills and suitability.</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36" name=""/>
        <p:cNvGrpSpPr/>
        <p:nvPr/>
      </p:nvGrpSpPr>
      <p:grpSpPr>
        <a:xfrm>
          <a:off x="0" y="0"/>
          <a:ext cx="0" cy="0"/>
          <a:chOff x="0" y="0"/>
          <a:chExt cx="0" cy="0"/>
        </a:xfrm>
      </p:grpSpPr>
      <p:pic>
        <p:nvPicPr>
          <p:cNvPr id="2097163" name="object 2"/>
          <p:cNvPicPr>
            <a:picLocks/>
          </p:cNvPicPr>
          <p:nvPr/>
        </p:nvPicPr>
        <p:blipFill>
          <a:blip xmlns:r="http://schemas.openxmlformats.org/officeDocument/2006/relationships" r:embed="rId1" cstate="print"/>
          <a:stretch>
            <a:fillRect/>
          </a:stretch>
        </p:blipFill>
        <p:spPr>
          <a:xfrm>
            <a:off x="0" y="1476375"/>
            <a:ext cx="2695574" cy="3248025"/>
          </a:xfrm>
          <a:prstGeom prst="rect"/>
        </p:spPr>
      </p:pic>
      <p:sp>
        <p:nvSpPr>
          <p:cNvPr id="1048661" name="object 3"/>
          <p:cNvSpPr/>
          <p:nvPr/>
        </p:nvSpPr>
        <p:spPr>
          <a:xfrm>
            <a:off x="9353550" y="5362575"/>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662" name="object 4"/>
          <p:cNvSpPr/>
          <p:nvPr/>
        </p:nvSpPr>
        <p:spPr>
          <a:xfrm>
            <a:off x="6696075" y="1695450"/>
            <a:ext cx="314325" cy="323850"/>
          </a:xfrm>
          <a:custGeom>
            <a:avLst/>
            <a:ahLst/>
            <a:rect l="l" t="t" r="r" b="b"/>
            <a:pathLst>
              <a:path w="314325" h="323850">
                <a:moveTo>
                  <a:pt x="314325" y="0"/>
                </a:moveTo>
                <a:lnTo>
                  <a:pt x="0" y="0"/>
                </a:lnTo>
                <a:lnTo>
                  <a:pt x="0" y="323850"/>
                </a:lnTo>
                <a:lnTo>
                  <a:pt x="314325" y="323850"/>
                </a:lnTo>
                <a:lnTo>
                  <a:pt x="314325" y="0"/>
                </a:lnTo>
                <a:close/>
              </a:path>
            </a:pathLst>
          </a:custGeom>
          <a:solidFill>
            <a:srgbClr val="2D83C3"/>
          </a:solidFill>
        </p:spPr>
        <p:txBody>
          <a:bodyPr bIns="0" lIns="0" rIns="0" rtlCol="0" tIns="0" wrap="square"/>
          <a:p/>
        </p:txBody>
      </p:sp>
      <p:sp>
        <p:nvSpPr>
          <p:cNvPr id="1048663"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sp>
        <p:nvSpPr>
          <p:cNvPr id="1048664" name="object 6"/>
          <p:cNvSpPr txBox="1">
            <a:spLocks noGrp="1"/>
          </p:cNvSpPr>
          <p:nvPr>
            <p:ph type="title"/>
          </p:nvPr>
        </p:nvSpPr>
        <p:spPr>
          <a:xfrm>
            <a:off x="558165" y="857885"/>
            <a:ext cx="9763125" cy="546736"/>
          </a:xfrm>
          <a:prstGeom prst="rect"/>
        </p:spPr>
        <p:txBody>
          <a:bodyPr bIns="0" lIns="0" rIns="0" rtlCol="0" tIns="13335" vert="horz" wrap="square">
            <a:spAutoFit/>
          </a:bodyPr>
          <a:p>
            <a:pPr marL="12700">
              <a:lnSpc>
                <a:spcPct val="100000"/>
              </a:lnSpc>
              <a:spcBef>
                <a:spcPts val="105"/>
              </a:spcBef>
            </a:pPr>
            <a:r>
              <a:rPr dirty="0" sz="3600" lang="en-IN" spc="10"/>
              <a:t>TOOLS AND TECHNIQUES</a:t>
            </a:r>
            <a:endParaRPr dirty="0" sz="3600"/>
          </a:p>
        </p:txBody>
      </p:sp>
      <p:pic>
        <p:nvPicPr>
          <p:cNvPr id="2097164" name="object 7"/>
          <p:cNvPicPr>
            <a:picLocks/>
          </p:cNvPicPr>
          <p:nvPr/>
        </p:nvPicPr>
        <p:blipFill>
          <a:blip xmlns:r="http://schemas.openxmlformats.org/officeDocument/2006/relationships" r:embed="rId2" cstate="print"/>
          <a:stretch>
            <a:fillRect/>
          </a:stretch>
        </p:blipFill>
        <p:spPr>
          <a:xfrm>
            <a:off x="676275" y="6467475"/>
            <a:ext cx="2143125" cy="200025"/>
          </a:xfrm>
          <a:prstGeom prst="rect"/>
        </p:spPr>
      </p:pic>
      <p:sp>
        <p:nvSpPr>
          <p:cNvPr id="1048665" name="object 9"/>
          <p:cNvSpPr txBox="1">
            <a:spLocks noGrp="1"/>
          </p:cNvSpPr>
          <p:nvPr>
            <p:ph type="sldNum" sz="quarter" idx="7"/>
          </p:nvPr>
        </p:nvSpPr>
        <p:spPr>
          <a:prstGeom prst="rect"/>
        </p:spPr>
        <p:txBody>
          <a:bodyPr bIns="0" lIns="0" rIns="0" rtlCol="0" tIns="6985" vert="horz" wrap="square">
            <a:spAutoFit/>
          </a:bodyPr>
          <a:p>
            <a:pPr marL="38100">
              <a:lnSpc>
                <a:spcPct val="100000"/>
              </a:lnSpc>
              <a:spcBef>
                <a:spcPts val="55"/>
              </a:spcBef>
            </a:pPr>
            <a:fld id="{81D60167-4931-47E6-BA6A-407CBD079E47}" type="slidenum">
              <a:rPr dirty="0" spc="10"/>
              <a:t>7</a:t>
            </a:fld>
            <a:endParaRPr dirty="0" spc="10"/>
          </a:p>
        </p:txBody>
      </p:sp>
      <p:sp>
        <p:nvSpPr>
          <p:cNvPr id="1048666" name="Rectangle 7"/>
          <p:cNvSpPr/>
          <p:nvPr/>
        </p:nvSpPr>
        <p:spPr>
          <a:xfrm>
            <a:off x="3048000" y="1813173"/>
            <a:ext cx="6096000" cy="3291840"/>
          </a:xfrm>
          <a:prstGeom prst="rect"/>
        </p:spPr>
        <p:txBody>
          <a:bodyPr>
            <a:spAutoFit/>
          </a:bodyPr>
          <a:p>
            <a:r>
              <a:rPr b="1" dirty="0" sz="1200" lang="en-US">
                <a:latin typeface="Times New Roman" panose="02020603050405020304" pitchFamily="18" charset="0"/>
                <a:cs typeface="Times New Roman" panose="02020603050405020304" pitchFamily="18" charset="0"/>
              </a:rPr>
              <a:t>Tools</a:t>
            </a:r>
          </a:p>
          <a:p>
            <a:pPr>
              <a:buFont typeface="+mj-lt"/>
              <a:buAutoNum type="arabicPeriod"/>
            </a:pPr>
            <a:r>
              <a:rPr b="1" dirty="0" sz="1200" lang="en-US">
                <a:latin typeface="Times New Roman" panose="02020603050405020304" pitchFamily="18" charset="0"/>
                <a:cs typeface="Times New Roman" panose="02020603050405020304" pitchFamily="18" charset="0"/>
              </a:rPr>
              <a:t>Web Development Tools</a:t>
            </a:r>
            <a:r>
              <a:rPr dirty="0" sz="1200" lang="en-US">
                <a:latin typeface="Times New Roman" panose="02020603050405020304" pitchFamily="18" charset="0"/>
                <a:cs typeface="Times New Roman" panose="02020603050405020304" pitchFamily="18" charset="0"/>
              </a:rPr>
              <a:t> – HTML, CSS, JavaScript for creating and styling the portfolio.</a:t>
            </a:r>
          </a:p>
          <a:p>
            <a:pPr>
              <a:buFont typeface="+mj-lt"/>
              <a:buAutoNum type="arabicPeriod"/>
            </a:pPr>
            <a:r>
              <a:rPr b="1" dirty="0" sz="1200" lang="en-US">
                <a:latin typeface="Times New Roman" panose="02020603050405020304" pitchFamily="18" charset="0"/>
                <a:cs typeface="Times New Roman" panose="02020603050405020304" pitchFamily="18" charset="0"/>
              </a:rPr>
              <a:t>Content Management Systems (CMS)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WordPress</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Wix</a:t>
            </a:r>
            <a:r>
              <a:rPr dirty="0" sz="1200" lang="en-US">
                <a:latin typeface="Times New Roman" panose="02020603050405020304" pitchFamily="18" charset="0"/>
                <a:cs typeface="Times New Roman" panose="02020603050405020304" pitchFamily="18" charset="0"/>
              </a:rPr>
              <a:t>, or Google Sites for easy portfolio creation.</a:t>
            </a:r>
          </a:p>
          <a:p>
            <a:pPr>
              <a:buFont typeface="+mj-lt"/>
              <a:buAutoNum type="arabicPeriod"/>
            </a:pPr>
            <a:r>
              <a:rPr b="1" dirty="0" sz="1200" lang="en-US">
                <a:latin typeface="Times New Roman" panose="02020603050405020304" pitchFamily="18" charset="0"/>
                <a:cs typeface="Times New Roman" panose="02020603050405020304" pitchFamily="18" charset="0"/>
              </a:rPr>
              <a:t>Design Tools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Canva</a:t>
            </a:r>
            <a:r>
              <a:rPr dirty="0" sz="1200" lang="en-US">
                <a:latin typeface="Times New Roman" panose="02020603050405020304" pitchFamily="18" charset="0"/>
                <a:cs typeface="Times New Roman" panose="02020603050405020304" pitchFamily="18" charset="0"/>
              </a:rPr>
              <a:t>, </a:t>
            </a:r>
            <a:r>
              <a:rPr dirty="0" sz="1200" lang="en-US" err="1">
                <a:latin typeface="Times New Roman" panose="02020603050405020304" pitchFamily="18" charset="0"/>
                <a:cs typeface="Times New Roman" panose="02020603050405020304" pitchFamily="18" charset="0"/>
              </a:rPr>
              <a:t>Figma</a:t>
            </a:r>
            <a:r>
              <a:rPr dirty="0" sz="1200" lang="en-US">
                <a:latin typeface="Times New Roman" panose="02020603050405020304" pitchFamily="18" charset="0"/>
                <a:cs typeface="Times New Roman" panose="02020603050405020304" pitchFamily="18" charset="0"/>
              </a:rPr>
              <a:t>, Adobe XD, Photoshop for graphics and layout.</a:t>
            </a:r>
          </a:p>
          <a:p>
            <a:pPr>
              <a:buFont typeface="+mj-lt"/>
              <a:buAutoNum type="arabicPeriod"/>
            </a:pPr>
            <a:r>
              <a:rPr b="1" dirty="0" sz="1200" lang="en-US">
                <a:latin typeface="Times New Roman" panose="02020603050405020304" pitchFamily="18" charset="0"/>
                <a:cs typeface="Times New Roman" panose="02020603050405020304" pitchFamily="18" charset="0"/>
              </a:rPr>
              <a:t>Code Editors</a:t>
            </a:r>
            <a:r>
              <a:rPr dirty="0" sz="1200" lang="en-US">
                <a:latin typeface="Times New Roman" panose="02020603050405020304" pitchFamily="18" charset="0"/>
                <a:cs typeface="Times New Roman" panose="02020603050405020304" pitchFamily="18" charset="0"/>
              </a:rPr>
              <a:t> – Visual Studio Code, Sublime Text for coding and customization.</a:t>
            </a:r>
          </a:p>
          <a:p>
            <a:pPr>
              <a:buFont typeface="+mj-lt"/>
              <a:buAutoNum type="arabicPeriod"/>
            </a:pPr>
            <a:r>
              <a:rPr b="1" dirty="0" sz="1200" lang="en-US">
                <a:latin typeface="Times New Roman" panose="02020603050405020304" pitchFamily="18" charset="0"/>
                <a:cs typeface="Times New Roman" panose="02020603050405020304" pitchFamily="18" charset="0"/>
              </a:rPr>
              <a:t>Hosting Platforms</a:t>
            </a:r>
            <a:r>
              <a:rPr dirty="0" sz="1200" lang="en-US">
                <a:latin typeface="Times New Roman" panose="02020603050405020304" pitchFamily="18" charset="0"/>
                <a:cs typeface="Times New Roman" panose="02020603050405020304" pitchFamily="18" charset="0"/>
              </a:rPr>
              <a:t> – </a:t>
            </a:r>
            <a:r>
              <a:rPr dirty="0" sz="1200" lang="en-US" err="1">
                <a:latin typeface="Times New Roman" panose="02020603050405020304" pitchFamily="18" charset="0"/>
                <a:cs typeface="Times New Roman" panose="02020603050405020304" pitchFamily="18" charset="0"/>
              </a:rPr>
              <a:t>GitHub</a:t>
            </a:r>
            <a:r>
              <a:rPr dirty="0" sz="1200" lang="en-US">
                <a:latin typeface="Times New Roman" panose="02020603050405020304" pitchFamily="18" charset="0"/>
                <a:cs typeface="Times New Roman" panose="02020603050405020304" pitchFamily="18" charset="0"/>
              </a:rPr>
              <a:t> Pages, </a:t>
            </a:r>
            <a:r>
              <a:rPr dirty="0" sz="1200" lang="en-US" err="1">
                <a:latin typeface="Times New Roman" panose="02020603050405020304" pitchFamily="18" charset="0"/>
                <a:cs typeface="Times New Roman" panose="02020603050405020304" pitchFamily="18" charset="0"/>
              </a:rPr>
              <a:t>Netlify</a:t>
            </a:r>
            <a:r>
              <a:rPr dirty="0" sz="1200" lang="en-US">
                <a:latin typeface="Times New Roman" panose="02020603050405020304" pitchFamily="18" charset="0"/>
                <a:cs typeface="Times New Roman" panose="02020603050405020304" pitchFamily="18" charset="0"/>
              </a:rPr>
              <a:t>, or personal domain hosting to publish the portfolio.</a:t>
            </a:r>
          </a:p>
          <a:p>
            <a:r>
              <a:rPr b="1" dirty="0" sz="1200" lang="en-US">
                <a:latin typeface="Times New Roman" panose="02020603050405020304" pitchFamily="18" charset="0"/>
                <a:cs typeface="Times New Roman" panose="02020603050405020304" pitchFamily="18" charset="0"/>
              </a:rPr>
              <a:t>Techniques</a:t>
            </a:r>
          </a:p>
          <a:p>
            <a:pPr>
              <a:buFont typeface="+mj-lt"/>
              <a:buAutoNum type="arabicPeriod"/>
            </a:pPr>
            <a:r>
              <a:rPr b="1" dirty="0" sz="1200" lang="en-US">
                <a:latin typeface="Times New Roman" panose="02020603050405020304" pitchFamily="18" charset="0"/>
                <a:cs typeface="Times New Roman" panose="02020603050405020304" pitchFamily="18" charset="0"/>
              </a:rPr>
              <a:t>Responsive Web Design</a:t>
            </a:r>
            <a:r>
              <a:rPr dirty="0" sz="1200" lang="en-US">
                <a:latin typeface="Times New Roman" panose="02020603050405020304" pitchFamily="18" charset="0"/>
                <a:cs typeface="Times New Roman" panose="02020603050405020304" pitchFamily="18" charset="0"/>
              </a:rPr>
              <a:t> – ensuring the portfolio works on all devices (desktop, tablet, mobile).</a:t>
            </a:r>
          </a:p>
          <a:p>
            <a:pPr>
              <a:buFont typeface="+mj-lt"/>
              <a:buAutoNum type="arabicPeriod"/>
            </a:pPr>
            <a:r>
              <a:rPr b="1" dirty="0" sz="1200" lang="en-US">
                <a:latin typeface="Times New Roman" panose="02020603050405020304" pitchFamily="18" charset="0"/>
                <a:cs typeface="Times New Roman" panose="02020603050405020304" pitchFamily="18" charset="0"/>
              </a:rPr>
              <a:t>UI/UX Design Principles</a:t>
            </a:r>
            <a:r>
              <a:rPr dirty="0" sz="1200" lang="en-US">
                <a:latin typeface="Times New Roman" panose="02020603050405020304" pitchFamily="18" charset="0"/>
                <a:cs typeface="Times New Roman" panose="02020603050405020304" pitchFamily="18" charset="0"/>
              </a:rPr>
              <a:t> – making the portfolio attractive and user-friendly.</a:t>
            </a:r>
          </a:p>
          <a:p>
            <a:pPr>
              <a:buFont typeface="+mj-lt"/>
              <a:buAutoNum type="arabicPeriod"/>
            </a:pPr>
            <a:r>
              <a:rPr b="1" dirty="0" sz="1200" lang="en-US">
                <a:latin typeface="Times New Roman" panose="02020603050405020304" pitchFamily="18" charset="0"/>
                <a:cs typeface="Times New Roman" panose="02020603050405020304" pitchFamily="18" charset="0"/>
              </a:rPr>
              <a:t>Multimedia Integration</a:t>
            </a:r>
            <a:r>
              <a:rPr dirty="0" sz="1200" lang="en-US">
                <a:latin typeface="Times New Roman" panose="02020603050405020304" pitchFamily="18" charset="0"/>
                <a:cs typeface="Times New Roman" panose="02020603050405020304" pitchFamily="18" charset="0"/>
              </a:rPr>
              <a:t> – adding images, videos, project demos, and links.</a:t>
            </a:r>
          </a:p>
          <a:p>
            <a:pPr>
              <a:buFont typeface="+mj-lt"/>
              <a:buAutoNum type="arabicPeriod"/>
            </a:pPr>
            <a:r>
              <a:rPr b="1" dirty="0" sz="1200" lang="en-US">
                <a:latin typeface="Times New Roman" panose="02020603050405020304" pitchFamily="18" charset="0"/>
                <a:cs typeface="Times New Roman" panose="02020603050405020304" pitchFamily="18" charset="0"/>
              </a:rPr>
              <a:t>Interactive Elements</a:t>
            </a:r>
            <a:r>
              <a:rPr dirty="0" sz="1200" lang="en-US">
                <a:latin typeface="Times New Roman" panose="02020603050405020304" pitchFamily="18" charset="0"/>
                <a:cs typeface="Times New Roman" panose="02020603050405020304" pitchFamily="18" charset="0"/>
              </a:rPr>
              <a:t> – using animations, hover effects, or navigation menus for better engagement.</a:t>
            </a:r>
          </a:p>
          <a:p>
            <a:pPr>
              <a:buFont typeface="+mj-lt"/>
              <a:buAutoNum type="arabicPeriod"/>
            </a:pPr>
            <a:r>
              <a:rPr b="1" dirty="0" sz="1200" lang="en-US">
                <a:latin typeface="Times New Roman" panose="02020603050405020304" pitchFamily="18" charset="0"/>
                <a:cs typeface="Times New Roman" panose="02020603050405020304" pitchFamily="18" charset="0"/>
              </a:rPr>
              <a:t>Search Engine Optimization (SEO)</a:t>
            </a:r>
            <a:r>
              <a:rPr dirty="0" sz="1200" lang="en-US">
                <a:latin typeface="Times New Roman" panose="02020603050405020304" pitchFamily="18" charset="0"/>
                <a:cs typeface="Times New Roman" panose="02020603050405020304" pitchFamily="18" charset="0"/>
              </a:rPr>
              <a:t> – improving visibility so that the portfolio can be easily found online.</a:t>
            </a: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37" name=""/>
        <p:cNvGrpSpPr/>
        <p:nvPr/>
      </p:nvGrpSpPr>
      <p:grpSpPr>
        <a:xfrm>
          <a:off x="0" y="0"/>
          <a:ext cx="0" cy="0"/>
          <a:chOff x="0" y="0"/>
          <a:chExt cx="0" cy="0"/>
        </a:xfrm>
      </p:grpSpPr>
      <p:sp>
        <p:nvSpPr>
          <p:cNvPr id="1048667" name="object 5"/>
          <p:cNvSpPr/>
          <p:nvPr/>
        </p:nvSpPr>
        <p:spPr>
          <a:xfrm>
            <a:off x="9353550" y="5895975"/>
            <a:ext cx="180975" cy="180975"/>
          </a:xfrm>
          <a:custGeom>
            <a:avLst/>
            <a:ahLst/>
            <a:rect l="l" t="t" r="r" b="b"/>
            <a:pathLst>
              <a:path w="180975" h="180975">
                <a:moveTo>
                  <a:pt x="180975" y="0"/>
                </a:moveTo>
                <a:lnTo>
                  <a:pt x="0" y="0"/>
                </a:lnTo>
                <a:lnTo>
                  <a:pt x="0" y="180975"/>
                </a:lnTo>
                <a:lnTo>
                  <a:pt x="180975" y="180975"/>
                </a:lnTo>
                <a:lnTo>
                  <a:pt x="180975" y="0"/>
                </a:lnTo>
                <a:close/>
              </a:path>
            </a:pathLst>
          </a:custGeom>
          <a:solidFill>
            <a:srgbClr val="2D936B"/>
          </a:solidFill>
        </p:spPr>
        <p:txBody>
          <a:bodyPr bIns="0" lIns="0" rIns="0" rtlCol="0" tIns="0" wrap="square"/>
          <a:p/>
        </p:txBody>
      </p:sp>
      <p:pic>
        <p:nvPicPr>
          <p:cNvPr id="2097165" name="object 6"/>
          <p:cNvPicPr>
            <a:picLocks/>
          </p:cNvPicPr>
          <p:nvPr/>
        </p:nvPicPr>
        <p:blipFill>
          <a:blip xmlns:r="http://schemas.openxmlformats.org/officeDocument/2006/relationships" r:embed="rId1" cstate="print"/>
          <a:stretch>
            <a:fillRect/>
          </a:stretch>
        </p:blipFill>
        <p:spPr>
          <a:xfrm>
            <a:off x="1666875" y="6467475"/>
            <a:ext cx="76200" cy="177800"/>
          </a:xfrm>
          <a:prstGeom prst="rect"/>
        </p:spPr>
      </p:pic>
      <p:sp>
        <p:nvSpPr>
          <p:cNvPr id="1048668" name="object 9"/>
          <p:cNvSpPr txBox="1"/>
          <p:nvPr/>
        </p:nvSpPr>
        <p:spPr>
          <a:xfrm>
            <a:off x="11277218" y="6473337"/>
            <a:ext cx="228600" cy="191770"/>
          </a:xfrm>
          <a:prstGeom prst="rect"/>
        </p:spPr>
        <p:txBody>
          <a:bodyPr bIns="0" lIns="0" rIns="0" rtlCol="0" tIns="6985" vert="horz" wrap="square">
            <a:spAutoFit/>
          </a:bodyPr>
          <a:p>
            <a:pPr marL="38100">
              <a:lnSpc>
                <a:spcPct val="100000"/>
              </a:lnSpc>
              <a:spcBef>
                <a:spcPts val="55"/>
              </a:spcBef>
            </a:pPr>
            <a:fld id="{81D60167-4931-47E6-BA6A-407CBD079E47}" type="slidenum">
              <a:rPr dirty="0" sz="1100" spc="10">
                <a:solidFill>
                  <a:srgbClr val="2D936B"/>
                </a:solidFill>
                <a:latin typeface="Trebuchet MS"/>
                <a:cs typeface="Trebuchet MS"/>
              </a:rPr>
              <a:t>8</a:t>
            </a:fld>
            <a:endParaRPr sz="1100">
              <a:latin typeface="Trebuchet MS"/>
              <a:cs typeface="Trebuchet MS"/>
            </a:endParaRPr>
          </a:p>
        </p:txBody>
      </p:sp>
      <p:sp>
        <p:nvSpPr>
          <p:cNvPr id="1048669" name="object 8"/>
          <p:cNvSpPr txBox="1"/>
          <p:nvPr/>
        </p:nvSpPr>
        <p:spPr>
          <a:xfrm>
            <a:off x="739775" y="291147"/>
            <a:ext cx="8794750" cy="629018"/>
          </a:xfrm>
          <a:prstGeom prst="rect"/>
        </p:spPr>
        <p:txBody>
          <a:bodyPr bIns="0" lIns="0" rIns="0" rtlCol="0" tIns="13335" vert="horz" wrap="square">
            <a:spAutoFit/>
          </a:bodyPr>
          <a:p>
            <a:pPr marL="12700">
              <a:lnSpc>
                <a:spcPct val="100000"/>
              </a:lnSpc>
              <a:spcBef>
                <a:spcPts val="105"/>
              </a:spcBef>
            </a:pPr>
            <a:r>
              <a:rPr b="1" dirty="0" sz="4000" lang="en-IN" spc="15">
                <a:latin typeface="Trebuchet MS"/>
                <a:cs typeface="Trebuchet MS"/>
              </a:rPr>
              <a:t>POTFOLIO DESIGN AND LAYOUT</a:t>
            </a:r>
            <a:endParaRPr dirty="0" sz="4000">
              <a:latin typeface="Trebuchet MS"/>
              <a:cs typeface="Trebuchet MS"/>
            </a:endParaRPr>
          </a:p>
        </p:txBody>
      </p:sp>
      <p:sp>
        <p:nvSpPr>
          <p:cNvPr id="1048670" name="object 3"/>
          <p:cNvSpPr/>
          <p:nvPr/>
        </p:nvSpPr>
        <p:spPr>
          <a:xfrm>
            <a:off x="10058400" y="525141"/>
            <a:ext cx="457200" cy="457200"/>
          </a:xfrm>
          <a:custGeom>
            <a:avLst/>
            <a:ahLst/>
            <a:rect l="l" t="t" r="r" b="b"/>
            <a:pathLst>
              <a:path w="457200" h="457200">
                <a:moveTo>
                  <a:pt x="457200" y="0"/>
                </a:moveTo>
                <a:lnTo>
                  <a:pt x="0" y="0"/>
                </a:lnTo>
                <a:lnTo>
                  <a:pt x="0" y="457200"/>
                </a:lnTo>
                <a:lnTo>
                  <a:pt x="457200" y="457200"/>
                </a:lnTo>
                <a:lnTo>
                  <a:pt x="457200" y="0"/>
                </a:lnTo>
                <a:close/>
              </a:path>
            </a:pathLst>
          </a:custGeom>
          <a:solidFill>
            <a:srgbClr val="42AF51"/>
          </a:solidFill>
        </p:spPr>
        <p:txBody>
          <a:bodyPr bIns="0" lIns="0" rIns="0" rtlCol="0" tIns="0" wrap="square"/>
          <a:p/>
        </p:txBody>
      </p:sp>
      <p:sp>
        <p:nvSpPr>
          <p:cNvPr id="1048710" name=""/>
          <p:cNvSpPr txBox="1"/>
          <p:nvPr/>
        </p:nvSpPr>
        <p:spPr>
          <a:xfrm>
            <a:off x="739775" y="982340"/>
            <a:ext cx="4572000" cy="2733039"/>
          </a:xfrm>
          <a:prstGeom prst="rect"/>
        </p:spPr>
        <p:txBody>
          <a:bodyPr rtlCol="0" wrap="square">
            <a:spAutoFit/>
          </a:bodyPr>
          <a:p>
            <a:r>
              <a:rPr sz="1400" lang="en-IN">
                <a:solidFill>
                  <a:srgbClr val="000000"/>
                </a:solidFill>
              </a:rPr>
              <a:t>1. Cover Page – Name, title, photo/logo
2. About Me – Short intro + skills
3. Projects/Work – Images + brief descriptions
4. Experience/Education – Timeline or list
5. Contact Page – Email, phone, social links</a:t>
            </a:r>
            <a:endParaRPr sz="1400" lang="en-IN">
              <a:solidFill>
                <a:srgbClr val="000000"/>
              </a:solidFill>
            </a:endParaRPr>
          </a:p>
        </p:txBody>
      </p:sp>
      <p:pic>
        <p:nvPicPr>
          <p:cNvPr id="2097168" name=""/>
          <p:cNvPicPr>
            <a:picLocks/>
          </p:cNvPicPr>
          <p:nvPr/>
        </p:nvPicPr>
        <p:blipFill>
          <a:blip xmlns:r="http://schemas.openxmlformats.org/officeDocument/2006/relationships" r:embed="rId2"/>
          <a:srcRect l="0" t="0" r="0" b="0"/>
          <a:stretch>
            <a:fillRect/>
          </a:stretch>
        </p:blipFill>
        <p:spPr>
          <a:xfrm>
            <a:off x="4662755" y="3428999"/>
            <a:ext cx="7073817" cy="3417656"/>
          </a:xfrm>
          <a:prstGeom prst="rect"/>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38" name=""/>
        <p:cNvGrpSpPr/>
        <p:nvPr/>
      </p:nvGrpSpPr>
      <p:grpSpPr>
        <a:xfrm>
          <a:off x="0" y="0"/>
          <a:ext cx="0" cy="0"/>
          <a:chOff x="0" y="0"/>
          <a:chExt cx="0" cy="0"/>
        </a:xfrm>
      </p:grpSpPr>
      <p:sp>
        <p:nvSpPr>
          <p:cNvPr id="1048671" name="Title 1"/>
          <p:cNvSpPr>
            <a:spLocks noGrp="1"/>
          </p:cNvSpPr>
          <p:nvPr>
            <p:ph type="title"/>
          </p:nvPr>
        </p:nvSpPr>
        <p:spPr>
          <a:xfrm>
            <a:off x="755332" y="385444"/>
            <a:ext cx="10681335" cy="723901"/>
          </a:xfrm>
        </p:spPr>
        <p:txBody>
          <a:bodyPr/>
          <a:p>
            <a:r>
              <a:rPr dirty="0" lang="en-IN"/>
              <a:t>FEATURES AND FUNCTIONALITY</a:t>
            </a:r>
          </a:p>
        </p:txBody>
      </p:sp>
      <p:sp>
        <p:nvSpPr>
          <p:cNvPr id="1048672" name="Rectangle 2"/>
          <p:cNvSpPr/>
          <p:nvPr/>
        </p:nvSpPr>
        <p:spPr>
          <a:xfrm>
            <a:off x="3048000" y="1859340"/>
            <a:ext cx="6096000" cy="3202940"/>
          </a:xfrm>
          <a:prstGeom prst="rect"/>
        </p:spPr>
        <p:txBody>
          <a:bodyPr>
            <a:spAutoFit/>
          </a:bodyPr>
          <a:p>
            <a:pPr lvl="0"/>
            <a:r>
              <a:rPr b="1" dirty="0" lang="en-US">
                <a:solidFill>
                  <a:prstClr val="black"/>
                </a:solidFill>
              </a:rPr>
              <a:t>Features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Personalized Profile</a:t>
            </a:r>
            <a:r>
              <a:rPr dirty="0" sz="1200" lang="en-US">
                <a:solidFill>
                  <a:prstClr val="black"/>
                </a:solidFill>
                <a:latin typeface="Times New Roman" panose="02020603050405020304" pitchFamily="18" charset="0"/>
                <a:cs typeface="Times New Roman" panose="02020603050405020304" pitchFamily="18" charset="0"/>
              </a:rPr>
              <a:t> – includes name, photo, introduction, and career objective.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Project Showcase</a:t>
            </a:r>
            <a:r>
              <a:rPr dirty="0" sz="1200" lang="en-US">
                <a:solidFill>
                  <a:prstClr val="black"/>
                </a:solidFill>
                <a:latin typeface="Times New Roman" panose="02020603050405020304" pitchFamily="18" charset="0"/>
                <a:cs typeface="Times New Roman" panose="02020603050405020304" pitchFamily="18" charset="0"/>
              </a:rPr>
              <a:t> – ability to upload and display projects with descriptions, images, or links.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Skills Display</a:t>
            </a:r>
            <a:r>
              <a:rPr dirty="0" sz="1200" lang="en-US">
                <a:solidFill>
                  <a:prstClr val="black"/>
                </a:solidFill>
                <a:latin typeface="Times New Roman" panose="02020603050405020304" pitchFamily="18" charset="0"/>
                <a:cs typeface="Times New Roman" panose="02020603050405020304" pitchFamily="18" charset="0"/>
              </a:rPr>
              <a:t> – lists or graphical bars showing technical and soft skills.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Education &amp; Experience Section</a:t>
            </a:r>
            <a:r>
              <a:rPr dirty="0" sz="1200" lang="en-US">
                <a:solidFill>
                  <a:prstClr val="black"/>
                </a:solidFill>
                <a:latin typeface="Times New Roman" panose="02020603050405020304" pitchFamily="18" charset="0"/>
                <a:cs typeface="Times New Roman" panose="02020603050405020304" pitchFamily="18" charset="0"/>
              </a:rPr>
              <a:t> – academic details, certifications, and work history.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Multimedia Support</a:t>
            </a:r>
            <a:r>
              <a:rPr dirty="0" sz="1200" lang="en-US">
                <a:solidFill>
                  <a:prstClr val="black"/>
                </a:solidFill>
                <a:latin typeface="Times New Roman" panose="02020603050405020304" pitchFamily="18" charset="0"/>
                <a:cs typeface="Times New Roman" panose="02020603050405020304" pitchFamily="18" charset="0"/>
              </a:rPr>
              <a:t> – images, videos, presentations, or demos.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Responsive Design</a:t>
            </a:r>
            <a:r>
              <a:rPr dirty="0" sz="1200" lang="en-US">
                <a:solidFill>
                  <a:prstClr val="black"/>
                </a:solidFill>
                <a:latin typeface="Times New Roman" panose="02020603050405020304" pitchFamily="18" charset="0"/>
                <a:cs typeface="Times New Roman" panose="02020603050405020304" pitchFamily="18" charset="0"/>
              </a:rPr>
              <a:t> – accessible on mobile, tablet, and desktop.</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Search &amp; Navigation</a:t>
            </a:r>
            <a:r>
              <a:rPr dirty="0" sz="1200" lang="en-US">
                <a:solidFill>
                  <a:prstClr val="black"/>
                </a:solidFill>
                <a:latin typeface="Times New Roman" panose="02020603050405020304" pitchFamily="18" charset="0"/>
                <a:cs typeface="Times New Roman" panose="02020603050405020304" pitchFamily="18" charset="0"/>
              </a:rPr>
              <a:t> – simple menus for easy access to different sections.</a:t>
            </a:r>
          </a:p>
          <a:p>
            <a:pPr lvl="0"/>
            <a:r>
              <a:rPr b="1" dirty="0" sz="1200" lang="en-US">
                <a:solidFill>
                  <a:prstClr val="black"/>
                </a:solidFill>
                <a:latin typeface="Times New Roman" panose="02020603050405020304" pitchFamily="18" charset="0"/>
                <a:cs typeface="Times New Roman" panose="02020603050405020304" pitchFamily="18" charset="0"/>
              </a:rPr>
              <a:t>Functionality</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Add / Edit / Update Content</a:t>
            </a:r>
            <a:r>
              <a:rPr dirty="0" sz="1200" lang="en-US">
                <a:solidFill>
                  <a:prstClr val="black"/>
                </a:solidFill>
                <a:latin typeface="Times New Roman" panose="02020603050405020304" pitchFamily="18" charset="0"/>
                <a:cs typeface="Times New Roman" panose="02020603050405020304" pitchFamily="18" charset="0"/>
              </a:rPr>
              <a:t> – users can manage their information anytime.</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Interactive Elements</a:t>
            </a:r>
            <a:r>
              <a:rPr dirty="0" sz="1200" lang="en-US">
                <a:solidFill>
                  <a:prstClr val="black"/>
                </a:solidFill>
                <a:latin typeface="Times New Roman" panose="02020603050405020304" pitchFamily="18" charset="0"/>
                <a:cs typeface="Times New Roman" panose="02020603050405020304" pitchFamily="18" charset="0"/>
              </a:rPr>
              <a:t> – clickable links, animations, and hover effects.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Contact Integration</a:t>
            </a:r>
            <a:r>
              <a:rPr dirty="0" sz="1200" lang="en-US">
                <a:solidFill>
                  <a:prstClr val="black"/>
                </a:solidFill>
                <a:latin typeface="Times New Roman" panose="02020603050405020304" pitchFamily="18" charset="0"/>
                <a:cs typeface="Times New Roman" panose="02020603050405020304" pitchFamily="18" charset="0"/>
              </a:rPr>
              <a:t> – email, social media links, or a contact form.</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Downloadable Resume</a:t>
            </a:r>
            <a:r>
              <a:rPr dirty="0" sz="1200" lang="en-US">
                <a:solidFill>
                  <a:prstClr val="black"/>
                </a:solidFill>
                <a:latin typeface="Times New Roman" panose="02020603050405020304" pitchFamily="18" charset="0"/>
                <a:cs typeface="Times New Roman" panose="02020603050405020304" pitchFamily="18" charset="0"/>
              </a:rPr>
              <a:t> – option to attach or download CV.</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Sharing Options</a:t>
            </a:r>
            <a:r>
              <a:rPr dirty="0" sz="1200" lang="en-US">
                <a:solidFill>
                  <a:prstClr val="black"/>
                </a:solidFill>
                <a:latin typeface="Times New Roman" panose="02020603050405020304" pitchFamily="18" charset="0"/>
                <a:cs typeface="Times New Roman" panose="02020603050405020304" pitchFamily="18" charset="0"/>
              </a:rPr>
              <a:t> – portfolio link shareable on LinkedIn, job portals, etc.</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SEO Optimization</a:t>
            </a:r>
            <a:r>
              <a:rPr dirty="0" sz="1200" lang="en-US">
                <a:solidFill>
                  <a:prstClr val="black"/>
                </a:solidFill>
                <a:latin typeface="Times New Roman" panose="02020603050405020304" pitchFamily="18" charset="0"/>
                <a:cs typeface="Times New Roman" panose="02020603050405020304" pitchFamily="18" charset="0"/>
              </a:rPr>
              <a:t> – improves visibility in search engines.</a:t>
            </a:r>
          </a:p>
          <a:p>
            <a:pPr lvl="0">
              <a:buFont typeface="Arial" panose="020B0604020202020204" pitchFamily="34" charset="0"/>
              <a:buChar char="•"/>
            </a:pPr>
            <a:r>
              <a:rPr b="1" dirty="0" sz="1200" lang="en-US">
                <a:solidFill>
                  <a:prstClr val="black"/>
                </a:solidFill>
                <a:latin typeface="Times New Roman" panose="02020603050405020304" pitchFamily="18" charset="0"/>
                <a:cs typeface="Times New Roman" panose="02020603050405020304" pitchFamily="18" charset="0"/>
              </a:rPr>
              <a:t>Data Security</a:t>
            </a:r>
            <a:r>
              <a:rPr dirty="0" sz="1200" lang="en-US">
                <a:solidFill>
                  <a:prstClr val="black"/>
                </a:solidFill>
                <a:latin typeface="Times New Roman" panose="02020603050405020304" pitchFamily="18" charset="0"/>
                <a:cs typeface="Times New Roman" panose="02020603050405020304" pitchFamily="18" charset="0"/>
              </a:rPr>
              <a:t> – safe handling of personal details.</a:t>
            </a:r>
            <a:endParaRPr dirty="0" sz="1200" lang="en-US">
              <a:solidFill>
                <a:prstClr val="black"/>
              </a:solidFill>
              <a:latin typeface="Times New Roman" panose="02020603050405020304" pitchFamily="18" charset="0"/>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Theme">
  <a:themeElements>
    <a:clrScheme name="Office">
      <a:dk1>
        <a:sysClr lastClr="000000" val="windowText"/>
      </a:dk1>
      <a:lt1>
        <a:sysClr lastClr="FFFFFF" val="window"/>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r="5400000" dist="20000" rotWithShape="0">
              <a:srgbClr val="000000">
                <a:alpha val="38000"/>
              </a:srgbClr>
            </a:outerShdw>
          </a:effectLst>
        </a:effectStyle>
        <a:effectStyle>
          <a:effectLst>
            <a:outerShdw blurRad="40000" dir="5400000" dist="23000" rotWithShape="0">
              <a:srgbClr val="000000">
                <a:alpha val="35000"/>
              </a:srgbClr>
            </a:outerShdw>
          </a:effectLst>
        </a:effectStyle>
        <a:effectStyle>
          <a:effectLst>
            <a:outerShdw blurRad="40000" dir="5400000" dist="23000" rotWithShape="0">
              <a:srgbClr val="000000">
                <a:alpha val="35000"/>
              </a:srgbClr>
            </a:outerShdw>
          </a:effectLst>
          <a:scene3d>
            <a:camera prst="orthographicFront">
              <a:rot lat="0" lon="0" rev="0"/>
            </a:camera>
            <a:lightRig dir="t" rig="threeP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lastClr="000000" val="windowText"/>
      </a:dk1>
      <a:lt1>
        <a:sysClr lastClr="FFFFFF" val="window"/>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algn="ctr" blurRad="57150" dir="5400000" dist="19050"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theme>
</file>

<file path=docProps/app.xml><?xml version="1.0" encoding="utf-8"?>
<Properties xmlns="http://schemas.openxmlformats.org/officeDocument/2006/extended-properties">
  <Application>Microsoft Office PowerPoint</Application>
  <ScaleCrop>0</ScaleCrop>
  <LinksUpToDate>0</LinksUpToDate>
  <AppVersion>15.0000</AppVersion>
</Properties>
</file>

<file path=docProps/core.xml><?xml version="1.0" encoding="utf-8"?>
<cp:coreProperties xmlns:cp="http://schemas.openxmlformats.org/package/2006/metadata/core-properties" xmlns:dc="http://purl.org/dc/elements/1.1/" xmlns:dcterms="http://purl.org/dc/terms/" xmlns:xsi="http://www.w3.org/2001/XMLSchema-instance">
  <dc:title>Face Mask Detection using Convolutional Neural Network (CNN)</dc:title>
  <dc:creator>Konduru Narasimha</dc:creator>
  <cp:lastModifiedBy>Admin</cp:lastModifiedBy>
  <dcterms:created xsi:type="dcterms:W3CDTF">2024-03-29T04:07:22Z</dcterms:created>
  <dcterms:modified xsi:type="dcterms:W3CDTF">2025-09-10T07:19:15Z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2024-03-21T00:00:00Z</vt:filetime>
  </property>
  <property fmtid="{D5CDD505-2E9C-101B-9397-08002B2CF9AE}" pid="3" name="LastSaved">
    <vt:filetime>2024-03-29T00:00:00Z</vt:filetime>
  </property>
</Properties>
</file>