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ld Standard TT"/>
      <p:regular r:id="rId11"/>
      <p:bold r:id="rId12"/>
      <p: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13" Type="http://schemas.openxmlformats.org/officeDocument/2006/relationships/font" Target="fonts/OldStandardTT-italic.fntdata"/><Relationship Id="rId12" Type="http://schemas.openxmlformats.org/officeDocument/2006/relationships/font" Target="fonts/OldStandardT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6cad5fa4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6cad5fa4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6cad5fa4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6cad5fa4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6cad5fa4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6cad5fa4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6cad5fa4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6cad5fa4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51575" y="193997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Junior automatizált tesztelő szakirány – Vizsgaremek védés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838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Jáger Ágnes                                jageragnes01@gmail.com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225826" cy="428502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5515775" y="497325"/>
            <a:ext cx="328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515775" y="1678525"/>
            <a:ext cx="29679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Regisztráció                                     registration</a:t>
            </a:r>
            <a:endParaRPr sz="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Bejelentkezés                                        login</a:t>
            </a:r>
            <a:endParaRPr sz="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Adatkezelési nyilatkozat       </a:t>
            </a:r>
            <a:endParaRPr sz="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használata                                           cookies</a:t>
            </a:r>
            <a:endParaRPr sz="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Adatok listázása                                  listdata</a:t>
            </a:r>
            <a:endParaRPr sz="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Több oldalas lista         </a:t>
            </a:r>
            <a:endParaRPr sz="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bejárása                                          multiplepages</a:t>
            </a:r>
            <a:endParaRPr sz="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Új adat bevitel                              createnewarticle</a:t>
            </a:r>
            <a:endParaRPr sz="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Ismételt és sorozatos </a:t>
            </a:r>
            <a:endParaRPr sz="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adatbevitel adatforrásból                datafromsource</a:t>
            </a:r>
            <a:endParaRPr sz="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Meglévő adat módosítás                     modifydata</a:t>
            </a:r>
            <a:endParaRPr sz="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Adat vagy adatok törlése                  deletearticle</a:t>
            </a:r>
            <a:endParaRPr sz="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Adatok lementése felületről                  savedata</a:t>
            </a:r>
            <a:endParaRPr sz="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Kijelentkezés                                         logout</a:t>
            </a:r>
            <a:endParaRPr sz="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1828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8038" y="1828801"/>
            <a:ext cx="5627926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60424" cy="31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3575" y="2123850"/>
            <a:ext cx="5160426" cy="3019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Köszönöm a figyelmet!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