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7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58FD-4FA4-B623-6BB7310FE5F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58FD-4FA4-B623-6BB7310FE5F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58FD-4FA4-B623-6BB7310FE5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58FD-4FA4-B623-6BB7310FE5F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58FD-4FA4-B623-6BB7310FE5F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58FD-4FA4-B623-6BB7310FE5F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58FD-4FA4-B623-6BB7310FE5F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ASIA</c:v>
                </c:pt>
                <c:pt idx="1">
                  <c:v>europe</c:v>
                </c:pt>
                <c:pt idx="2">
                  <c:v>africa</c:v>
                </c:pt>
                <c:pt idx="3">
                  <c:v>Las am/ carim</c:v>
                </c:pt>
                <c:pt idx="4">
                  <c:v>north america</c:v>
                </c:pt>
                <c:pt idx="5">
                  <c:v>Middle East</c:v>
                </c:pt>
                <c:pt idx="6">
                  <c:v>Australia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49</c:v>
                </c:pt>
                <c:pt idx="1">
                  <c:v>17</c:v>
                </c:pt>
                <c:pt idx="2">
                  <c:v>11</c:v>
                </c:pt>
                <c:pt idx="3">
                  <c:v>10</c:v>
                </c:pt>
                <c:pt idx="4">
                  <c:v>8</c:v>
                </c:pt>
                <c:pt idx="5">
                  <c:v>4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BC-4BEF-8951-6E103C2475B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306871075688161"/>
          <c:y val="0.18026884838213861"/>
          <c:w val="0.14285763770477691"/>
          <c:h val="0.6758071593201517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8AA0-357B-4596-90BC-5D7D1D1E01A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69C2-C838-4E2C-B931-E31C4E1D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7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8AA0-357B-4596-90BC-5D7D1D1E01A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69C2-C838-4E2C-B931-E31C4E1D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8AA0-357B-4596-90BC-5D7D1D1E01A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69C2-C838-4E2C-B931-E31C4E1D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1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8AA0-357B-4596-90BC-5D7D1D1E01A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69C2-C838-4E2C-B931-E31C4E1D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7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8AA0-357B-4596-90BC-5D7D1D1E01A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69C2-C838-4E2C-B931-E31C4E1D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8AA0-357B-4596-90BC-5D7D1D1E01A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69C2-C838-4E2C-B931-E31C4E1D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4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8AA0-357B-4596-90BC-5D7D1D1E01A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69C2-C838-4E2C-B931-E31C4E1D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8AA0-357B-4596-90BC-5D7D1D1E01A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69C2-C838-4E2C-B931-E31C4E1D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1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8AA0-357B-4596-90BC-5D7D1D1E01A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69C2-C838-4E2C-B931-E31C4E1D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4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8AA0-357B-4596-90BC-5D7D1D1E01A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69C2-C838-4E2C-B931-E31C4E1D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7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8AA0-357B-4596-90BC-5D7D1D1E01A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69C2-C838-4E2C-B931-E31C4E1D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78AA0-357B-4596-90BC-5D7D1D1E01A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69C2-C838-4E2C-B931-E31C4E1D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8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934" y="0"/>
            <a:ext cx="9144000" cy="1163637"/>
          </a:xfrm>
        </p:spPr>
        <p:txBody>
          <a:bodyPr>
            <a:normAutofit/>
          </a:bodyPr>
          <a:lstStyle/>
          <a:p>
            <a:r>
              <a:rPr lang="mn-MN" sz="4400" dirty="0" smtClean="0"/>
              <a:t>Компьютерийн техник хангамж </a:t>
            </a:r>
            <a:endParaRPr lang="en-US" sz="4400" dirty="0"/>
          </a:p>
        </p:txBody>
      </p:sp>
      <p:sp>
        <p:nvSpPr>
          <p:cNvPr id="27" name="Freeform 26"/>
          <p:cNvSpPr/>
          <p:nvPr/>
        </p:nvSpPr>
        <p:spPr>
          <a:xfrm>
            <a:off x="6683827" y="2022138"/>
            <a:ext cx="1899153" cy="1097280"/>
          </a:xfrm>
          <a:custGeom>
            <a:avLst/>
            <a:gdLst>
              <a:gd name="connsiteX0" fmla="*/ 182884 w 1899153"/>
              <a:gd name="connsiteY0" fmla="*/ 0 h 1097280"/>
              <a:gd name="connsiteX1" fmla="*/ 1119603 w 1899153"/>
              <a:gd name="connsiteY1" fmla="*/ 0 h 1097280"/>
              <a:gd name="connsiteX2" fmla="*/ 1299521 w 1899153"/>
              <a:gd name="connsiteY2" fmla="*/ 163521 h 1097280"/>
              <a:gd name="connsiteX3" fmla="*/ 1863616 w 1899153"/>
              <a:gd name="connsiteY3" fmla="*/ 1000185 h 1097280"/>
              <a:gd name="connsiteX4" fmla="*/ 1899153 w 1899153"/>
              <a:gd name="connsiteY4" fmla="*/ 1097280 h 1097280"/>
              <a:gd name="connsiteX5" fmla="*/ 182884 w 1899153"/>
              <a:gd name="connsiteY5" fmla="*/ 1097280 h 1097280"/>
              <a:gd name="connsiteX6" fmla="*/ 0 w 1899153"/>
              <a:gd name="connsiteY6" fmla="*/ 914396 h 1097280"/>
              <a:gd name="connsiteX7" fmla="*/ 0 w 1899153"/>
              <a:gd name="connsiteY7" fmla="*/ 182884 h 1097280"/>
              <a:gd name="connsiteX8" fmla="*/ 182884 w 1899153"/>
              <a:gd name="connsiteY8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9153" h="1097280">
                <a:moveTo>
                  <a:pt x="182884" y="0"/>
                </a:moveTo>
                <a:lnTo>
                  <a:pt x="1119603" y="0"/>
                </a:lnTo>
                <a:lnTo>
                  <a:pt x="1299521" y="163521"/>
                </a:lnTo>
                <a:cubicBezTo>
                  <a:pt x="1537686" y="401685"/>
                  <a:pt x="1730422" y="685277"/>
                  <a:pt x="1863616" y="1000185"/>
                </a:cubicBezTo>
                <a:lnTo>
                  <a:pt x="1899153" y="1097280"/>
                </a:lnTo>
                <a:lnTo>
                  <a:pt x="182884" y="1097280"/>
                </a:lnTo>
                <a:cubicBezTo>
                  <a:pt x="81880" y="1097280"/>
                  <a:pt x="0" y="1015400"/>
                  <a:pt x="0" y="914396"/>
                </a:cubicBezTo>
                <a:lnTo>
                  <a:pt x="0" y="182884"/>
                </a:lnTo>
                <a:cubicBezTo>
                  <a:pt x="0" y="81880"/>
                  <a:pt x="81880" y="0"/>
                  <a:pt x="182884" y="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3651709" y="2048262"/>
            <a:ext cx="1612618" cy="1097280"/>
          </a:xfrm>
          <a:custGeom>
            <a:avLst/>
            <a:gdLst>
              <a:gd name="connsiteX0" fmla="*/ 760369 w 1612618"/>
              <a:gd name="connsiteY0" fmla="*/ 0 h 1097280"/>
              <a:gd name="connsiteX1" fmla="*/ 1429734 w 1612618"/>
              <a:gd name="connsiteY1" fmla="*/ 0 h 1097280"/>
              <a:gd name="connsiteX2" fmla="*/ 1612618 w 1612618"/>
              <a:gd name="connsiteY2" fmla="*/ 182884 h 1097280"/>
              <a:gd name="connsiteX3" fmla="*/ 1612618 w 1612618"/>
              <a:gd name="connsiteY3" fmla="*/ 914396 h 1097280"/>
              <a:gd name="connsiteX4" fmla="*/ 1429734 w 1612618"/>
              <a:gd name="connsiteY4" fmla="*/ 1097280 h 1097280"/>
              <a:gd name="connsiteX5" fmla="*/ 0 w 1612618"/>
              <a:gd name="connsiteY5" fmla="*/ 1097280 h 1097280"/>
              <a:gd name="connsiteX6" fmla="*/ 45099 w 1612618"/>
              <a:gd name="connsiteY6" fmla="*/ 974061 h 1097280"/>
              <a:gd name="connsiteX7" fmla="*/ 609194 w 1612618"/>
              <a:gd name="connsiteY7" fmla="*/ 137397 h 1097280"/>
              <a:gd name="connsiteX8" fmla="*/ 760369 w 1612618"/>
              <a:gd name="connsiteY8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618" h="1097280">
                <a:moveTo>
                  <a:pt x="760369" y="0"/>
                </a:moveTo>
                <a:lnTo>
                  <a:pt x="1429734" y="0"/>
                </a:lnTo>
                <a:cubicBezTo>
                  <a:pt x="1530738" y="0"/>
                  <a:pt x="1612618" y="81880"/>
                  <a:pt x="1612618" y="182884"/>
                </a:cubicBezTo>
                <a:lnTo>
                  <a:pt x="1612618" y="914396"/>
                </a:lnTo>
                <a:cubicBezTo>
                  <a:pt x="1612618" y="1015400"/>
                  <a:pt x="1530738" y="1097280"/>
                  <a:pt x="1429734" y="1097280"/>
                </a:cubicBezTo>
                <a:lnTo>
                  <a:pt x="0" y="1097280"/>
                </a:lnTo>
                <a:lnTo>
                  <a:pt x="45099" y="974061"/>
                </a:lnTo>
                <a:cubicBezTo>
                  <a:pt x="178294" y="659153"/>
                  <a:pt x="371030" y="375561"/>
                  <a:pt x="609194" y="137397"/>
                </a:cubicBezTo>
                <a:lnTo>
                  <a:pt x="760369" y="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7345677" y="3498241"/>
            <a:ext cx="1408615" cy="1097280"/>
          </a:xfrm>
          <a:custGeom>
            <a:avLst/>
            <a:gdLst>
              <a:gd name="connsiteX0" fmla="*/ 182884 w 1408615"/>
              <a:gd name="connsiteY0" fmla="*/ 0 h 1097280"/>
              <a:gd name="connsiteX1" fmla="*/ 1350468 w 1408615"/>
              <a:gd name="connsiteY1" fmla="*/ 0 h 1097280"/>
              <a:gd name="connsiteX2" fmla="*/ 1355139 w 1408615"/>
              <a:gd name="connsiteY2" fmla="*/ 18167 h 1097280"/>
              <a:gd name="connsiteX3" fmla="*/ 1408615 w 1408615"/>
              <a:gd name="connsiteY3" fmla="*/ 548640 h 1097280"/>
              <a:gd name="connsiteX4" fmla="*/ 1355139 w 1408615"/>
              <a:gd name="connsiteY4" fmla="*/ 1079113 h 1097280"/>
              <a:gd name="connsiteX5" fmla="*/ 1350468 w 1408615"/>
              <a:gd name="connsiteY5" fmla="*/ 1097280 h 1097280"/>
              <a:gd name="connsiteX6" fmla="*/ 182884 w 1408615"/>
              <a:gd name="connsiteY6" fmla="*/ 1097280 h 1097280"/>
              <a:gd name="connsiteX7" fmla="*/ 0 w 1408615"/>
              <a:gd name="connsiteY7" fmla="*/ 914396 h 1097280"/>
              <a:gd name="connsiteX8" fmla="*/ 0 w 1408615"/>
              <a:gd name="connsiteY8" fmla="*/ 182884 h 1097280"/>
              <a:gd name="connsiteX9" fmla="*/ 182884 w 1408615"/>
              <a:gd name="connsiteY9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8615" h="1097280">
                <a:moveTo>
                  <a:pt x="182884" y="0"/>
                </a:moveTo>
                <a:lnTo>
                  <a:pt x="1350468" y="0"/>
                </a:lnTo>
                <a:lnTo>
                  <a:pt x="1355139" y="18167"/>
                </a:lnTo>
                <a:cubicBezTo>
                  <a:pt x="1390202" y="189515"/>
                  <a:pt x="1408615" y="366927"/>
                  <a:pt x="1408615" y="548640"/>
                </a:cubicBezTo>
                <a:cubicBezTo>
                  <a:pt x="1408615" y="730353"/>
                  <a:pt x="1390202" y="907766"/>
                  <a:pt x="1355139" y="1079113"/>
                </a:cubicBezTo>
                <a:lnTo>
                  <a:pt x="1350468" y="1097280"/>
                </a:lnTo>
                <a:lnTo>
                  <a:pt x="182884" y="1097280"/>
                </a:lnTo>
                <a:cubicBezTo>
                  <a:pt x="81880" y="1097280"/>
                  <a:pt x="0" y="1015400"/>
                  <a:pt x="0" y="914396"/>
                </a:cubicBezTo>
                <a:lnTo>
                  <a:pt x="0" y="182884"/>
                </a:lnTo>
                <a:cubicBezTo>
                  <a:pt x="0" y="81880"/>
                  <a:pt x="81880" y="0"/>
                  <a:pt x="182884" y="0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3489959" y="3550489"/>
            <a:ext cx="846906" cy="1097280"/>
          </a:xfrm>
          <a:custGeom>
            <a:avLst/>
            <a:gdLst>
              <a:gd name="connsiteX0" fmla="*/ 48275 w 846906"/>
              <a:gd name="connsiteY0" fmla="*/ 0 h 1097280"/>
              <a:gd name="connsiteX1" fmla="*/ 664022 w 846906"/>
              <a:gd name="connsiteY1" fmla="*/ 0 h 1097280"/>
              <a:gd name="connsiteX2" fmla="*/ 846906 w 846906"/>
              <a:gd name="connsiteY2" fmla="*/ 182884 h 1097280"/>
              <a:gd name="connsiteX3" fmla="*/ 846906 w 846906"/>
              <a:gd name="connsiteY3" fmla="*/ 914396 h 1097280"/>
              <a:gd name="connsiteX4" fmla="*/ 664022 w 846906"/>
              <a:gd name="connsiteY4" fmla="*/ 1097280 h 1097280"/>
              <a:gd name="connsiteX5" fmla="*/ 71582 w 846906"/>
              <a:gd name="connsiteY5" fmla="*/ 1097280 h 1097280"/>
              <a:gd name="connsiteX6" fmla="*/ 53476 w 846906"/>
              <a:gd name="connsiteY6" fmla="*/ 1026865 h 1097280"/>
              <a:gd name="connsiteX7" fmla="*/ 0 w 846906"/>
              <a:gd name="connsiteY7" fmla="*/ 496392 h 1097280"/>
              <a:gd name="connsiteX8" fmla="*/ 13590 w 846906"/>
              <a:gd name="connsiteY8" fmla="*/ 227268 h 1097280"/>
              <a:gd name="connsiteX9" fmla="*/ 48275 w 846906"/>
              <a:gd name="connsiteY9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6906" h="1097280">
                <a:moveTo>
                  <a:pt x="48275" y="0"/>
                </a:moveTo>
                <a:lnTo>
                  <a:pt x="664022" y="0"/>
                </a:lnTo>
                <a:cubicBezTo>
                  <a:pt x="765026" y="0"/>
                  <a:pt x="846906" y="81880"/>
                  <a:pt x="846906" y="182884"/>
                </a:cubicBezTo>
                <a:lnTo>
                  <a:pt x="846906" y="914396"/>
                </a:lnTo>
                <a:cubicBezTo>
                  <a:pt x="846906" y="1015400"/>
                  <a:pt x="765026" y="1097280"/>
                  <a:pt x="664022" y="1097280"/>
                </a:cubicBezTo>
                <a:lnTo>
                  <a:pt x="71582" y="1097280"/>
                </a:lnTo>
                <a:lnTo>
                  <a:pt x="53476" y="1026865"/>
                </a:lnTo>
                <a:cubicBezTo>
                  <a:pt x="18414" y="855518"/>
                  <a:pt x="0" y="678105"/>
                  <a:pt x="0" y="496392"/>
                </a:cubicBezTo>
                <a:cubicBezTo>
                  <a:pt x="0" y="405536"/>
                  <a:pt x="4603" y="315754"/>
                  <a:pt x="13590" y="227268"/>
                </a:cubicBezTo>
                <a:lnTo>
                  <a:pt x="48275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3719254" y="5118035"/>
            <a:ext cx="1140128" cy="1097280"/>
          </a:xfrm>
          <a:custGeom>
            <a:avLst/>
            <a:gdLst>
              <a:gd name="connsiteX0" fmla="*/ 0 w 1140128"/>
              <a:gd name="connsiteY0" fmla="*/ 0 h 1097280"/>
              <a:gd name="connsiteX1" fmla="*/ 957244 w 1140128"/>
              <a:gd name="connsiteY1" fmla="*/ 0 h 1097280"/>
              <a:gd name="connsiteX2" fmla="*/ 1140128 w 1140128"/>
              <a:gd name="connsiteY2" fmla="*/ 182884 h 1097280"/>
              <a:gd name="connsiteX3" fmla="*/ 1140128 w 1140128"/>
              <a:gd name="connsiteY3" fmla="*/ 914396 h 1097280"/>
              <a:gd name="connsiteX4" fmla="*/ 957244 w 1140128"/>
              <a:gd name="connsiteY4" fmla="*/ 1097280 h 1097280"/>
              <a:gd name="connsiteX5" fmla="*/ 912214 w 1140128"/>
              <a:gd name="connsiteY5" fmla="*/ 1097280 h 1097280"/>
              <a:gd name="connsiteX6" fmla="*/ 728569 w 1140128"/>
              <a:gd name="connsiteY6" fmla="*/ 959953 h 1097280"/>
              <a:gd name="connsiteX7" fmla="*/ 88393 w 1140128"/>
              <a:gd name="connsiteY7" fmla="*/ 183493 h 1097280"/>
              <a:gd name="connsiteX8" fmla="*/ 0 w 1140128"/>
              <a:gd name="connsiteY8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128" h="1097280">
                <a:moveTo>
                  <a:pt x="0" y="0"/>
                </a:moveTo>
                <a:lnTo>
                  <a:pt x="957244" y="0"/>
                </a:lnTo>
                <a:cubicBezTo>
                  <a:pt x="1058248" y="0"/>
                  <a:pt x="1140128" y="81880"/>
                  <a:pt x="1140128" y="182884"/>
                </a:cubicBezTo>
                <a:lnTo>
                  <a:pt x="1140128" y="914396"/>
                </a:lnTo>
                <a:cubicBezTo>
                  <a:pt x="1140128" y="1015400"/>
                  <a:pt x="1058248" y="1097280"/>
                  <a:pt x="957244" y="1097280"/>
                </a:cubicBezTo>
                <a:lnTo>
                  <a:pt x="912214" y="1097280"/>
                </a:lnTo>
                <a:lnTo>
                  <a:pt x="728569" y="959953"/>
                </a:lnTo>
                <a:cubicBezTo>
                  <a:pt x="468573" y="745385"/>
                  <a:pt x="250477" y="481861"/>
                  <a:pt x="88393" y="1834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6875414" y="5118035"/>
            <a:ext cx="1649582" cy="1097280"/>
          </a:xfrm>
          <a:custGeom>
            <a:avLst/>
            <a:gdLst>
              <a:gd name="connsiteX0" fmla="*/ 182884 w 1649582"/>
              <a:gd name="connsiteY0" fmla="*/ 0 h 1097280"/>
              <a:gd name="connsiteX1" fmla="*/ 1649582 w 1649582"/>
              <a:gd name="connsiteY1" fmla="*/ 0 h 1097280"/>
              <a:gd name="connsiteX2" fmla="*/ 1561189 w 1649582"/>
              <a:gd name="connsiteY2" fmla="*/ 183493 h 1097280"/>
              <a:gd name="connsiteX3" fmla="*/ 921013 w 1649582"/>
              <a:gd name="connsiteY3" fmla="*/ 959953 h 1097280"/>
              <a:gd name="connsiteX4" fmla="*/ 737368 w 1649582"/>
              <a:gd name="connsiteY4" fmla="*/ 1097280 h 1097280"/>
              <a:gd name="connsiteX5" fmla="*/ 182884 w 1649582"/>
              <a:gd name="connsiteY5" fmla="*/ 1097280 h 1097280"/>
              <a:gd name="connsiteX6" fmla="*/ 0 w 1649582"/>
              <a:gd name="connsiteY6" fmla="*/ 914396 h 1097280"/>
              <a:gd name="connsiteX7" fmla="*/ 0 w 1649582"/>
              <a:gd name="connsiteY7" fmla="*/ 182884 h 1097280"/>
              <a:gd name="connsiteX8" fmla="*/ 182884 w 1649582"/>
              <a:gd name="connsiteY8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9582" h="1097280">
                <a:moveTo>
                  <a:pt x="182884" y="0"/>
                </a:moveTo>
                <a:lnTo>
                  <a:pt x="1649582" y="0"/>
                </a:lnTo>
                <a:lnTo>
                  <a:pt x="1561189" y="183493"/>
                </a:lnTo>
                <a:cubicBezTo>
                  <a:pt x="1399106" y="481861"/>
                  <a:pt x="1181009" y="745385"/>
                  <a:pt x="921013" y="959953"/>
                </a:cubicBezTo>
                <a:lnTo>
                  <a:pt x="737368" y="1097280"/>
                </a:lnTo>
                <a:lnTo>
                  <a:pt x="182884" y="1097280"/>
                </a:lnTo>
                <a:cubicBezTo>
                  <a:pt x="81880" y="1097280"/>
                  <a:pt x="0" y="1015400"/>
                  <a:pt x="0" y="914396"/>
                </a:cubicBezTo>
                <a:lnTo>
                  <a:pt x="0" y="182884"/>
                </a:lnTo>
                <a:cubicBezTo>
                  <a:pt x="0" y="81880"/>
                  <a:pt x="81880" y="0"/>
                  <a:pt x="182884" y="0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7803429" y="2022138"/>
            <a:ext cx="2189654" cy="1097280"/>
          </a:xfrm>
          <a:custGeom>
            <a:avLst/>
            <a:gdLst>
              <a:gd name="connsiteX0" fmla="*/ 0 w 2189654"/>
              <a:gd name="connsiteY0" fmla="*/ 0 h 1097280"/>
              <a:gd name="connsiteX1" fmla="*/ 2006770 w 2189654"/>
              <a:gd name="connsiteY1" fmla="*/ 0 h 1097280"/>
              <a:gd name="connsiteX2" fmla="*/ 2189654 w 2189654"/>
              <a:gd name="connsiteY2" fmla="*/ 182884 h 1097280"/>
              <a:gd name="connsiteX3" fmla="*/ 2189654 w 2189654"/>
              <a:gd name="connsiteY3" fmla="*/ 914396 h 1097280"/>
              <a:gd name="connsiteX4" fmla="*/ 2006770 w 2189654"/>
              <a:gd name="connsiteY4" fmla="*/ 1097280 h 1097280"/>
              <a:gd name="connsiteX5" fmla="*/ 779550 w 2189654"/>
              <a:gd name="connsiteY5" fmla="*/ 1097280 h 1097280"/>
              <a:gd name="connsiteX6" fmla="*/ 744013 w 2189654"/>
              <a:gd name="connsiteY6" fmla="*/ 1000185 h 1097280"/>
              <a:gd name="connsiteX7" fmla="*/ 179918 w 2189654"/>
              <a:gd name="connsiteY7" fmla="*/ 163521 h 1097280"/>
              <a:gd name="connsiteX8" fmla="*/ 0 w 2189654"/>
              <a:gd name="connsiteY8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654" h="1097280">
                <a:moveTo>
                  <a:pt x="0" y="0"/>
                </a:moveTo>
                <a:lnTo>
                  <a:pt x="2006770" y="0"/>
                </a:lnTo>
                <a:cubicBezTo>
                  <a:pt x="2107774" y="0"/>
                  <a:pt x="2189654" y="81880"/>
                  <a:pt x="2189654" y="182884"/>
                </a:cubicBezTo>
                <a:lnTo>
                  <a:pt x="2189654" y="914396"/>
                </a:lnTo>
                <a:cubicBezTo>
                  <a:pt x="2189654" y="1015400"/>
                  <a:pt x="2107774" y="1097280"/>
                  <a:pt x="2006770" y="1097280"/>
                </a:cubicBezTo>
                <a:lnTo>
                  <a:pt x="779550" y="1097280"/>
                </a:lnTo>
                <a:lnTo>
                  <a:pt x="744013" y="1000185"/>
                </a:lnTo>
                <a:cubicBezTo>
                  <a:pt x="610819" y="685277"/>
                  <a:pt x="418083" y="401685"/>
                  <a:pt x="179918" y="163521"/>
                </a:cubicBez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955070" y="2048262"/>
            <a:ext cx="2457008" cy="1097280"/>
          </a:xfrm>
          <a:custGeom>
            <a:avLst/>
            <a:gdLst>
              <a:gd name="connsiteX0" fmla="*/ 182884 w 2457008"/>
              <a:gd name="connsiteY0" fmla="*/ 0 h 1097280"/>
              <a:gd name="connsiteX1" fmla="*/ 2457008 w 2457008"/>
              <a:gd name="connsiteY1" fmla="*/ 0 h 1097280"/>
              <a:gd name="connsiteX2" fmla="*/ 2305833 w 2457008"/>
              <a:gd name="connsiteY2" fmla="*/ 137397 h 1097280"/>
              <a:gd name="connsiteX3" fmla="*/ 1741738 w 2457008"/>
              <a:gd name="connsiteY3" fmla="*/ 974061 h 1097280"/>
              <a:gd name="connsiteX4" fmla="*/ 1696639 w 2457008"/>
              <a:gd name="connsiteY4" fmla="*/ 1097280 h 1097280"/>
              <a:gd name="connsiteX5" fmla="*/ 182884 w 2457008"/>
              <a:gd name="connsiteY5" fmla="*/ 1097280 h 1097280"/>
              <a:gd name="connsiteX6" fmla="*/ 0 w 2457008"/>
              <a:gd name="connsiteY6" fmla="*/ 914396 h 1097280"/>
              <a:gd name="connsiteX7" fmla="*/ 0 w 2457008"/>
              <a:gd name="connsiteY7" fmla="*/ 182884 h 1097280"/>
              <a:gd name="connsiteX8" fmla="*/ 182884 w 2457008"/>
              <a:gd name="connsiteY8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7008" h="1097280">
                <a:moveTo>
                  <a:pt x="182884" y="0"/>
                </a:moveTo>
                <a:lnTo>
                  <a:pt x="2457008" y="0"/>
                </a:lnTo>
                <a:lnTo>
                  <a:pt x="2305833" y="137397"/>
                </a:lnTo>
                <a:cubicBezTo>
                  <a:pt x="2067669" y="375561"/>
                  <a:pt x="1874933" y="659153"/>
                  <a:pt x="1741738" y="974061"/>
                </a:cubicBezTo>
                <a:lnTo>
                  <a:pt x="1696639" y="1097280"/>
                </a:lnTo>
                <a:lnTo>
                  <a:pt x="182884" y="1097280"/>
                </a:lnTo>
                <a:cubicBezTo>
                  <a:pt x="81880" y="1097280"/>
                  <a:pt x="0" y="1015400"/>
                  <a:pt x="0" y="914396"/>
                </a:cubicBezTo>
                <a:lnTo>
                  <a:pt x="0" y="182884"/>
                </a:lnTo>
                <a:cubicBezTo>
                  <a:pt x="0" y="81880"/>
                  <a:pt x="81880" y="0"/>
                  <a:pt x="182884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696145" y="3498241"/>
            <a:ext cx="1958789" cy="1097280"/>
          </a:xfrm>
          <a:custGeom>
            <a:avLst/>
            <a:gdLst>
              <a:gd name="connsiteX0" fmla="*/ 0 w 1958789"/>
              <a:gd name="connsiteY0" fmla="*/ 0 h 1097280"/>
              <a:gd name="connsiteX1" fmla="*/ 1775905 w 1958789"/>
              <a:gd name="connsiteY1" fmla="*/ 0 h 1097280"/>
              <a:gd name="connsiteX2" fmla="*/ 1958789 w 1958789"/>
              <a:gd name="connsiteY2" fmla="*/ 182884 h 1097280"/>
              <a:gd name="connsiteX3" fmla="*/ 1958789 w 1958789"/>
              <a:gd name="connsiteY3" fmla="*/ 914396 h 1097280"/>
              <a:gd name="connsiteX4" fmla="*/ 1775905 w 1958789"/>
              <a:gd name="connsiteY4" fmla="*/ 1097280 h 1097280"/>
              <a:gd name="connsiteX5" fmla="*/ 0 w 1958789"/>
              <a:gd name="connsiteY5" fmla="*/ 1097280 h 1097280"/>
              <a:gd name="connsiteX6" fmla="*/ 4671 w 1958789"/>
              <a:gd name="connsiteY6" fmla="*/ 1079113 h 1097280"/>
              <a:gd name="connsiteX7" fmla="*/ 58147 w 1958789"/>
              <a:gd name="connsiteY7" fmla="*/ 548640 h 1097280"/>
              <a:gd name="connsiteX8" fmla="*/ 4671 w 1958789"/>
              <a:gd name="connsiteY8" fmla="*/ 18167 h 1097280"/>
              <a:gd name="connsiteX9" fmla="*/ 0 w 1958789"/>
              <a:gd name="connsiteY9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8789" h="1097280">
                <a:moveTo>
                  <a:pt x="0" y="0"/>
                </a:moveTo>
                <a:lnTo>
                  <a:pt x="1775905" y="0"/>
                </a:lnTo>
                <a:cubicBezTo>
                  <a:pt x="1876909" y="0"/>
                  <a:pt x="1958789" y="81880"/>
                  <a:pt x="1958789" y="182884"/>
                </a:cubicBezTo>
                <a:lnTo>
                  <a:pt x="1958789" y="914396"/>
                </a:lnTo>
                <a:cubicBezTo>
                  <a:pt x="1958789" y="1015400"/>
                  <a:pt x="1876909" y="1097280"/>
                  <a:pt x="1775905" y="1097280"/>
                </a:cubicBezTo>
                <a:lnTo>
                  <a:pt x="0" y="1097280"/>
                </a:lnTo>
                <a:lnTo>
                  <a:pt x="4671" y="1079113"/>
                </a:lnTo>
                <a:cubicBezTo>
                  <a:pt x="39734" y="907766"/>
                  <a:pt x="58147" y="730353"/>
                  <a:pt x="58147" y="548640"/>
                </a:cubicBezTo>
                <a:cubicBezTo>
                  <a:pt x="58147" y="366927"/>
                  <a:pt x="39734" y="189515"/>
                  <a:pt x="4671" y="18167"/>
                </a:cubicBez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027609" y="3550489"/>
            <a:ext cx="2533933" cy="1097280"/>
          </a:xfrm>
          <a:custGeom>
            <a:avLst/>
            <a:gdLst>
              <a:gd name="connsiteX0" fmla="*/ 182884 w 2533933"/>
              <a:gd name="connsiteY0" fmla="*/ 0 h 1097280"/>
              <a:gd name="connsiteX1" fmla="*/ 2510626 w 2533933"/>
              <a:gd name="connsiteY1" fmla="*/ 0 h 1097280"/>
              <a:gd name="connsiteX2" fmla="*/ 2475941 w 2533933"/>
              <a:gd name="connsiteY2" fmla="*/ 227268 h 1097280"/>
              <a:gd name="connsiteX3" fmla="*/ 2462351 w 2533933"/>
              <a:gd name="connsiteY3" fmla="*/ 496392 h 1097280"/>
              <a:gd name="connsiteX4" fmla="*/ 2515827 w 2533933"/>
              <a:gd name="connsiteY4" fmla="*/ 1026865 h 1097280"/>
              <a:gd name="connsiteX5" fmla="*/ 2533933 w 2533933"/>
              <a:gd name="connsiteY5" fmla="*/ 1097280 h 1097280"/>
              <a:gd name="connsiteX6" fmla="*/ 182884 w 2533933"/>
              <a:gd name="connsiteY6" fmla="*/ 1097280 h 1097280"/>
              <a:gd name="connsiteX7" fmla="*/ 0 w 2533933"/>
              <a:gd name="connsiteY7" fmla="*/ 914396 h 1097280"/>
              <a:gd name="connsiteX8" fmla="*/ 0 w 2533933"/>
              <a:gd name="connsiteY8" fmla="*/ 182884 h 1097280"/>
              <a:gd name="connsiteX9" fmla="*/ 182884 w 2533933"/>
              <a:gd name="connsiteY9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33933" h="1097280">
                <a:moveTo>
                  <a:pt x="182884" y="0"/>
                </a:moveTo>
                <a:lnTo>
                  <a:pt x="2510626" y="0"/>
                </a:lnTo>
                <a:lnTo>
                  <a:pt x="2475941" y="227268"/>
                </a:lnTo>
                <a:cubicBezTo>
                  <a:pt x="2466954" y="315754"/>
                  <a:pt x="2462351" y="405536"/>
                  <a:pt x="2462351" y="496392"/>
                </a:cubicBezTo>
                <a:cubicBezTo>
                  <a:pt x="2462351" y="678105"/>
                  <a:pt x="2480765" y="855518"/>
                  <a:pt x="2515827" y="1026865"/>
                </a:cubicBezTo>
                <a:lnTo>
                  <a:pt x="2533933" y="1097280"/>
                </a:lnTo>
                <a:lnTo>
                  <a:pt x="182884" y="1097280"/>
                </a:lnTo>
                <a:cubicBezTo>
                  <a:pt x="81880" y="1097280"/>
                  <a:pt x="0" y="1015400"/>
                  <a:pt x="0" y="914396"/>
                </a:cubicBezTo>
                <a:lnTo>
                  <a:pt x="0" y="182884"/>
                </a:lnTo>
                <a:cubicBezTo>
                  <a:pt x="0" y="81880"/>
                  <a:pt x="81880" y="0"/>
                  <a:pt x="182884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550126" y="5118035"/>
            <a:ext cx="3081343" cy="1097280"/>
          </a:xfrm>
          <a:custGeom>
            <a:avLst/>
            <a:gdLst>
              <a:gd name="connsiteX0" fmla="*/ 182884 w 3081343"/>
              <a:gd name="connsiteY0" fmla="*/ 0 h 1097280"/>
              <a:gd name="connsiteX1" fmla="*/ 2169129 w 3081343"/>
              <a:gd name="connsiteY1" fmla="*/ 0 h 1097280"/>
              <a:gd name="connsiteX2" fmla="*/ 2257522 w 3081343"/>
              <a:gd name="connsiteY2" fmla="*/ 183493 h 1097280"/>
              <a:gd name="connsiteX3" fmla="*/ 2897698 w 3081343"/>
              <a:gd name="connsiteY3" fmla="*/ 959953 h 1097280"/>
              <a:gd name="connsiteX4" fmla="*/ 3081343 w 3081343"/>
              <a:gd name="connsiteY4" fmla="*/ 1097280 h 1097280"/>
              <a:gd name="connsiteX5" fmla="*/ 182884 w 3081343"/>
              <a:gd name="connsiteY5" fmla="*/ 1097280 h 1097280"/>
              <a:gd name="connsiteX6" fmla="*/ 0 w 3081343"/>
              <a:gd name="connsiteY6" fmla="*/ 914396 h 1097280"/>
              <a:gd name="connsiteX7" fmla="*/ 0 w 3081343"/>
              <a:gd name="connsiteY7" fmla="*/ 182884 h 1097280"/>
              <a:gd name="connsiteX8" fmla="*/ 182884 w 3081343"/>
              <a:gd name="connsiteY8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1343" h="1097280">
                <a:moveTo>
                  <a:pt x="182884" y="0"/>
                </a:moveTo>
                <a:lnTo>
                  <a:pt x="2169129" y="0"/>
                </a:lnTo>
                <a:lnTo>
                  <a:pt x="2257522" y="183493"/>
                </a:lnTo>
                <a:cubicBezTo>
                  <a:pt x="2419606" y="481861"/>
                  <a:pt x="2637702" y="745385"/>
                  <a:pt x="2897698" y="959953"/>
                </a:cubicBezTo>
                <a:lnTo>
                  <a:pt x="3081343" y="1097280"/>
                </a:lnTo>
                <a:lnTo>
                  <a:pt x="182884" y="1097280"/>
                </a:lnTo>
                <a:cubicBezTo>
                  <a:pt x="81880" y="1097280"/>
                  <a:pt x="0" y="1015400"/>
                  <a:pt x="0" y="914396"/>
                </a:cubicBezTo>
                <a:lnTo>
                  <a:pt x="0" y="182884"/>
                </a:lnTo>
                <a:cubicBezTo>
                  <a:pt x="0" y="81880"/>
                  <a:pt x="81880" y="0"/>
                  <a:pt x="182884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7612783" y="5118035"/>
            <a:ext cx="2571889" cy="1097280"/>
          </a:xfrm>
          <a:custGeom>
            <a:avLst/>
            <a:gdLst>
              <a:gd name="connsiteX0" fmla="*/ 912214 w 2571889"/>
              <a:gd name="connsiteY0" fmla="*/ 0 h 1097280"/>
              <a:gd name="connsiteX1" fmla="*/ 2389005 w 2571889"/>
              <a:gd name="connsiteY1" fmla="*/ 0 h 1097280"/>
              <a:gd name="connsiteX2" fmla="*/ 2571889 w 2571889"/>
              <a:gd name="connsiteY2" fmla="*/ 182884 h 1097280"/>
              <a:gd name="connsiteX3" fmla="*/ 2571889 w 2571889"/>
              <a:gd name="connsiteY3" fmla="*/ 914396 h 1097280"/>
              <a:gd name="connsiteX4" fmla="*/ 2389005 w 2571889"/>
              <a:gd name="connsiteY4" fmla="*/ 1097280 h 1097280"/>
              <a:gd name="connsiteX5" fmla="*/ 0 w 2571889"/>
              <a:gd name="connsiteY5" fmla="*/ 1097280 h 1097280"/>
              <a:gd name="connsiteX6" fmla="*/ 183645 w 2571889"/>
              <a:gd name="connsiteY6" fmla="*/ 959953 h 1097280"/>
              <a:gd name="connsiteX7" fmla="*/ 823821 w 2571889"/>
              <a:gd name="connsiteY7" fmla="*/ 183493 h 1097280"/>
              <a:gd name="connsiteX8" fmla="*/ 912214 w 2571889"/>
              <a:gd name="connsiteY8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889" h="1097280">
                <a:moveTo>
                  <a:pt x="912214" y="0"/>
                </a:moveTo>
                <a:lnTo>
                  <a:pt x="2389005" y="0"/>
                </a:lnTo>
                <a:cubicBezTo>
                  <a:pt x="2490009" y="0"/>
                  <a:pt x="2571889" y="81880"/>
                  <a:pt x="2571889" y="182884"/>
                </a:cubicBezTo>
                <a:lnTo>
                  <a:pt x="2571889" y="914396"/>
                </a:lnTo>
                <a:cubicBezTo>
                  <a:pt x="2571889" y="1015400"/>
                  <a:pt x="2490009" y="1097280"/>
                  <a:pt x="2389005" y="1097280"/>
                </a:cubicBezTo>
                <a:lnTo>
                  <a:pt x="0" y="1097280"/>
                </a:lnTo>
                <a:lnTo>
                  <a:pt x="183645" y="959953"/>
                </a:lnTo>
                <a:cubicBezTo>
                  <a:pt x="443641" y="745385"/>
                  <a:pt x="661738" y="481861"/>
                  <a:pt x="823821" y="183493"/>
                </a:cubicBezTo>
                <a:lnTo>
                  <a:pt x="912214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49984" y="2134792"/>
            <a:ext cx="2041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n-MN" sz="1600" dirty="0" smtClean="0"/>
              <a:t>Оролтын төхөөрөмж </a:t>
            </a:r>
            <a:endParaRPr lang="en-US" sz="1600" dirty="0" smtClean="0"/>
          </a:p>
          <a:p>
            <a:r>
              <a:rPr lang="mn-MN" sz="1600" dirty="0" smtClean="0"/>
              <a:t>/Удирдлагын хэсэг/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8659171" y="3641932"/>
            <a:ext cx="2032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n-MN" dirty="0" smtClean="0"/>
              <a:t>Санах ой</a:t>
            </a:r>
            <a:endParaRPr lang="en-US" dirty="0" smtClean="0"/>
          </a:p>
          <a:p>
            <a:r>
              <a:rPr lang="mn-MN" dirty="0" smtClean="0"/>
              <a:t> /дамжуулах хэсэг/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978898" y="5343509"/>
            <a:ext cx="22351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n-MN" dirty="0" smtClean="0"/>
              <a:t>Төв процессор </a:t>
            </a:r>
            <a:endParaRPr lang="en-US" dirty="0" smtClean="0"/>
          </a:p>
          <a:p>
            <a:r>
              <a:rPr lang="mn-MN" dirty="0" smtClean="0"/>
              <a:t>/боловсруулах хэсэг/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703222" y="5343509"/>
            <a:ext cx="22536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n-MN" dirty="0" smtClean="0"/>
              <a:t>Гаралтын төхөөрөмж</a:t>
            </a:r>
            <a:endParaRPr lang="en-US" dirty="0" smtClean="0"/>
          </a:p>
          <a:p>
            <a:r>
              <a:rPr lang="mn-MN" dirty="0" smtClean="0"/>
              <a:t> /Мэдээлэх хэсэг/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253429" y="3723715"/>
            <a:ext cx="23265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Эх хавтан нэмэлт карт</a:t>
            </a:r>
            <a:endParaRPr lang="en-US" dirty="0" smtClean="0"/>
          </a:p>
          <a:p>
            <a:r>
              <a:rPr lang="ru-RU" dirty="0" smtClean="0"/>
              <a:t> /бусад оролт гаралт/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084465" y="2183471"/>
            <a:ext cx="1872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dirty="0" smtClean="0"/>
              <a:t>Хадгалах байгууламж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342" y="3413329"/>
            <a:ext cx="1943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5" grpId="0" animBg="1"/>
      <p:bldP spid="24" grpId="0" animBg="1"/>
      <p:bldP spid="23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6755" y="-143691"/>
            <a:ext cx="12109269" cy="78899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Social media </a:t>
            </a:r>
            <a:r>
              <a:rPr lang="en-US" dirty="0" err="1" smtClean="0"/>
              <a:t>stastics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423852" y="1690686"/>
            <a:ext cx="2756262" cy="3678147"/>
          </a:xfrm>
          <a:custGeom>
            <a:avLst/>
            <a:gdLst>
              <a:gd name="connsiteX0" fmla="*/ 0 w 1920239"/>
              <a:gd name="connsiteY0" fmla="*/ 0 h 3099638"/>
              <a:gd name="connsiteX1" fmla="*/ 757645 w 1920239"/>
              <a:gd name="connsiteY1" fmla="*/ 0 h 3099638"/>
              <a:gd name="connsiteX2" fmla="*/ 757645 w 1920239"/>
              <a:gd name="connsiteY2" fmla="*/ 474003 h 3099638"/>
              <a:gd name="connsiteX3" fmla="*/ 1920239 w 1920239"/>
              <a:gd name="connsiteY3" fmla="*/ 474003 h 3099638"/>
              <a:gd name="connsiteX4" fmla="*/ 1920239 w 1920239"/>
              <a:gd name="connsiteY4" fmla="*/ 3099638 h 3099638"/>
              <a:gd name="connsiteX5" fmla="*/ 378822 w 1920239"/>
              <a:gd name="connsiteY5" fmla="*/ 3099638 h 3099638"/>
              <a:gd name="connsiteX6" fmla="*/ 378822 w 1920239"/>
              <a:gd name="connsiteY6" fmla="*/ 940525 h 3099638"/>
              <a:gd name="connsiteX7" fmla="*/ 0 w 1920239"/>
              <a:gd name="connsiteY7" fmla="*/ 940525 h 309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0239" h="3099638">
                <a:moveTo>
                  <a:pt x="0" y="0"/>
                </a:moveTo>
                <a:lnTo>
                  <a:pt x="757645" y="0"/>
                </a:lnTo>
                <a:lnTo>
                  <a:pt x="757645" y="474003"/>
                </a:lnTo>
                <a:lnTo>
                  <a:pt x="1920239" y="474003"/>
                </a:lnTo>
                <a:lnTo>
                  <a:pt x="1920239" y="3099638"/>
                </a:lnTo>
                <a:lnTo>
                  <a:pt x="378822" y="3099638"/>
                </a:lnTo>
                <a:lnTo>
                  <a:pt x="378822" y="940525"/>
                </a:lnTo>
                <a:lnTo>
                  <a:pt x="0" y="9405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Daily active </a:t>
            </a:r>
          </a:p>
          <a:p>
            <a:pPr algn="ctr"/>
            <a:r>
              <a:rPr lang="en-US" dirty="0" smtClean="0"/>
              <a:t>user </a:t>
            </a:r>
          </a:p>
          <a:p>
            <a:pPr algn="ctr"/>
            <a:r>
              <a:rPr lang="en-US" dirty="0" smtClean="0"/>
              <a:t>1090</a:t>
            </a:r>
          </a:p>
          <a:p>
            <a:pPr algn="ctr"/>
            <a:r>
              <a:rPr lang="en-US" dirty="0" smtClean="0"/>
              <a:t>Million</a:t>
            </a:r>
          </a:p>
          <a:p>
            <a:pPr algn="ctr"/>
            <a:r>
              <a:rPr lang="en-US" dirty="0" smtClean="0"/>
              <a:t>Monthly</a:t>
            </a:r>
          </a:p>
          <a:p>
            <a:pPr algn="ctr"/>
            <a:r>
              <a:rPr lang="en-US" dirty="0" smtClean="0"/>
              <a:t>Active user</a:t>
            </a:r>
          </a:p>
          <a:p>
            <a:pPr algn="ctr"/>
            <a:r>
              <a:rPr lang="en-US" dirty="0" smtClean="0"/>
              <a:t>1650 million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52" y="1564708"/>
            <a:ext cx="1123405" cy="128582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flipH="1" flipV="1">
            <a:off x="2050869" y="3122024"/>
            <a:ext cx="169817" cy="65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42855" y="2207622"/>
            <a:ext cx="2116183" cy="31612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•Daily active</a:t>
            </a:r>
          </a:p>
          <a:p>
            <a:pPr algn="ctr"/>
            <a:r>
              <a:rPr lang="en-US" dirty="0" smtClean="0"/>
              <a:t> user</a:t>
            </a:r>
          </a:p>
          <a:p>
            <a:pPr algn="ctr"/>
            <a:r>
              <a:rPr lang="en-US" dirty="0" smtClean="0"/>
              <a:t> 316 million </a:t>
            </a:r>
          </a:p>
          <a:p>
            <a:pPr algn="ctr"/>
            <a:r>
              <a:rPr lang="en-US" dirty="0" smtClean="0"/>
              <a:t>Monthly </a:t>
            </a:r>
          </a:p>
          <a:p>
            <a:pPr algn="ctr"/>
            <a:r>
              <a:rPr lang="en-US" dirty="0" smtClean="0"/>
              <a:t>active</a:t>
            </a:r>
          </a:p>
          <a:p>
            <a:pPr algn="ctr"/>
            <a:r>
              <a:rPr lang="en-US" dirty="0" smtClean="0"/>
              <a:t> user 400 million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442854" y="2207622"/>
            <a:ext cx="457202" cy="31612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TWITTER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54" y="1887583"/>
            <a:ext cx="953587" cy="99182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327571" y="2176166"/>
            <a:ext cx="2841171" cy="3169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•Monthly active</a:t>
            </a:r>
          </a:p>
          <a:p>
            <a:pPr algn="ctr"/>
            <a:r>
              <a:rPr lang="en-US" dirty="0" smtClean="0"/>
              <a:t> users 1000 </a:t>
            </a:r>
          </a:p>
          <a:p>
            <a:pPr algn="ctr"/>
            <a:r>
              <a:rPr lang="en-US" dirty="0" smtClean="0"/>
              <a:t>Million</a:t>
            </a:r>
          </a:p>
          <a:p>
            <a:pPr algn="ctr"/>
            <a:r>
              <a:rPr lang="en-US" dirty="0" smtClean="0"/>
              <a:t> •Video watched</a:t>
            </a:r>
          </a:p>
          <a:p>
            <a:pPr algn="ctr"/>
            <a:r>
              <a:rPr lang="en-US" dirty="0" smtClean="0"/>
              <a:t> Monthly</a:t>
            </a:r>
          </a:p>
          <a:p>
            <a:pPr algn="ctr"/>
            <a:r>
              <a:rPr lang="en-US" dirty="0" smtClean="0"/>
              <a:t> 1 Billion Hours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327572" y="2207622"/>
            <a:ext cx="502919" cy="3178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YOUTUBE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570" y="1887583"/>
            <a:ext cx="1175659" cy="79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9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0" grpId="0" animBg="1"/>
      <p:bldP spid="19" grpId="0" animBg="1"/>
      <p:bldP spid="21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17566"/>
            <a:ext cx="12540343" cy="697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user in the World by regions –June 30, 2018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03382635"/>
              </p:ext>
            </p:extLst>
          </p:nvPr>
        </p:nvGraphicFramePr>
        <p:xfrm>
          <a:off x="182879" y="2055812"/>
          <a:ext cx="11569849" cy="3860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6223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7267050" y="3851426"/>
            <a:ext cx="2200835" cy="26487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3673476"/>
            <a:ext cx="2200835" cy="26487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-68005" y="0"/>
            <a:ext cx="12075459" cy="6858000"/>
          </a:xfrm>
          <a:custGeom>
            <a:avLst/>
            <a:gdLst>
              <a:gd name="connsiteX0" fmla="*/ 8337946 w 12075459"/>
              <a:gd name="connsiteY0" fmla="*/ 3820424 h 6858000"/>
              <a:gd name="connsiteX1" fmla="*/ 7759722 w 12075459"/>
              <a:gd name="connsiteY1" fmla="*/ 5351928 h 6858000"/>
              <a:gd name="connsiteX2" fmla="*/ 7907640 w 12075459"/>
              <a:gd name="connsiteY2" fmla="*/ 5351928 h 6858000"/>
              <a:gd name="connsiteX3" fmla="*/ 7907640 w 12075459"/>
              <a:gd name="connsiteY3" fmla="*/ 6341025 h 6858000"/>
              <a:gd name="connsiteX4" fmla="*/ 7934535 w 12075459"/>
              <a:gd name="connsiteY4" fmla="*/ 6367920 h 6858000"/>
              <a:gd name="connsiteX5" fmla="*/ 8042110 w 12075459"/>
              <a:gd name="connsiteY5" fmla="*/ 6367920 h 6858000"/>
              <a:gd name="connsiteX6" fmla="*/ 8069005 w 12075459"/>
              <a:gd name="connsiteY6" fmla="*/ 6341025 h 6858000"/>
              <a:gd name="connsiteX7" fmla="*/ 8069005 w 12075459"/>
              <a:gd name="connsiteY7" fmla="*/ 5351928 h 6858000"/>
              <a:gd name="connsiteX8" fmla="*/ 8441305 w 12075459"/>
              <a:gd name="connsiteY8" fmla="*/ 5351928 h 6858000"/>
              <a:gd name="connsiteX9" fmla="*/ 8441305 w 12075459"/>
              <a:gd name="connsiteY9" fmla="*/ 6281901 h 6858000"/>
              <a:gd name="connsiteX10" fmla="*/ 8474602 w 12075459"/>
              <a:gd name="connsiteY10" fmla="*/ 6315198 h 6858000"/>
              <a:gd name="connsiteX11" fmla="*/ 8607787 w 12075459"/>
              <a:gd name="connsiteY11" fmla="*/ 6315198 h 6858000"/>
              <a:gd name="connsiteX12" fmla="*/ 8641084 w 12075459"/>
              <a:gd name="connsiteY12" fmla="*/ 6281901 h 6858000"/>
              <a:gd name="connsiteX13" fmla="*/ 8641084 w 12075459"/>
              <a:gd name="connsiteY13" fmla="*/ 5351928 h 6858000"/>
              <a:gd name="connsiteX14" fmla="*/ 8916169 w 12075459"/>
              <a:gd name="connsiteY14" fmla="*/ 5351928 h 6858000"/>
              <a:gd name="connsiteX15" fmla="*/ 1147715 w 12075459"/>
              <a:gd name="connsiteY15" fmla="*/ 3449230 h 6858000"/>
              <a:gd name="connsiteX16" fmla="*/ 1110340 w 12075459"/>
              <a:gd name="connsiteY16" fmla="*/ 3486605 h 6858000"/>
              <a:gd name="connsiteX17" fmla="*/ 1110340 w 12075459"/>
              <a:gd name="connsiteY17" fmla="*/ 3492104 h 6858000"/>
              <a:gd name="connsiteX18" fmla="*/ 1092434 w 12075459"/>
              <a:gd name="connsiteY18" fmla="*/ 3492104 h 6858000"/>
              <a:gd name="connsiteX19" fmla="*/ 1092434 w 12075459"/>
              <a:gd name="connsiteY19" fmla="*/ 4656030 h 6858000"/>
              <a:gd name="connsiteX20" fmla="*/ 1337747 w 12075459"/>
              <a:gd name="connsiteY20" fmla="*/ 4656030 h 6858000"/>
              <a:gd name="connsiteX21" fmla="*/ 1337747 w 12075459"/>
              <a:gd name="connsiteY21" fmla="*/ 3673475 h 6858000"/>
              <a:gd name="connsiteX22" fmla="*/ 1680368 w 12075459"/>
              <a:gd name="connsiteY22" fmla="*/ 3673475 h 6858000"/>
              <a:gd name="connsiteX23" fmla="*/ 1539875 w 12075459"/>
              <a:gd name="connsiteY23" fmla="*/ 3813968 h 6858000"/>
              <a:gd name="connsiteX24" fmla="*/ 1539875 w 12075459"/>
              <a:gd name="connsiteY24" fmla="*/ 5095743 h 6858000"/>
              <a:gd name="connsiteX25" fmla="*/ 1550916 w 12075459"/>
              <a:gd name="connsiteY25" fmla="*/ 5150429 h 6858000"/>
              <a:gd name="connsiteX26" fmla="*/ 1580216 w 12075459"/>
              <a:gd name="connsiteY26" fmla="*/ 5193888 h 6858000"/>
              <a:gd name="connsiteX27" fmla="*/ 1580216 w 12075459"/>
              <a:gd name="connsiteY27" fmla="*/ 6064623 h 6858000"/>
              <a:gd name="connsiteX28" fmla="*/ 1801906 w 12075459"/>
              <a:gd name="connsiteY28" fmla="*/ 6064623 h 6858000"/>
              <a:gd name="connsiteX29" fmla="*/ 1801906 w 12075459"/>
              <a:gd name="connsiteY29" fmla="*/ 5236236 h 6858000"/>
              <a:gd name="connsiteX30" fmla="*/ 2103110 w 12075459"/>
              <a:gd name="connsiteY30" fmla="*/ 5236236 h 6858000"/>
              <a:gd name="connsiteX31" fmla="*/ 2103110 w 12075459"/>
              <a:gd name="connsiteY31" fmla="*/ 6064623 h 6858000"/>
              <a:gd name="connsiteX32" fmla="*/ 2326342 w 12075459"/>
              <a:gd name="connsiteY32" fmla="*/ 6064623 h 6858000"/>
              <a:gd name="connsiteX33" fmla="*/ 2326342 w 12075459"/>
              <a:gd name="connsiteY33" fmla="*/ 5205419 h 6858000"/>
              <a:gd name="connsiteX34" fmla="*/ 2341666 w 12075459"/>
              <a:gd name="connsiteY34" fmla="*/ 5195087 h 6858000"/>
              <a:gd name="connsiteX35" fmla="*/ 2382816 w 12075459"/>
              <a:gd name="connsiteY35" fmla="*/ 5095743 h 6858000"/>
              <a:gd name="connsiteX36" fmla="*/ 2382816 w 12075459"/>
              <a:gd name="connsiteY36" fmla="*/ 3813968 h 6858000"/>
              <a:gd name="connsiteX37" fmla="*/ 2242323 w 12075459"/>
              <a:gd name="connsiteY37" fmla="*/ 3673475 h 6858000"/>
              <a:gd name="connsiteX38" fmla="*/ 2621350 w 12075459"/>
              <a:gd name="connsiteY38" fmla="*/ 3673475 h 6858000"/>
              <a:gd name="connsiteX39" fmla="*/ 2621350 w 12075459"/>
              <a:gd name="connsiteY39" fmla="*/ 4685242 h 6858000"/>
              <a:gd name="connsiteX40" fmla="*/ 2801346 w 12075459"/>
              <a:gd name="connsiteY40" fmla="*/ 4685242 h 6858000"/>
              <a:gd name="connsiteX41" fmla="*/ 2801346 w 12075459"/>
              <a:gd name="connsiteY41" fmla="*/ 3666373 h 6858000"/>
              <a:gd name="connsiteX42" fmla="*/ 2810627 w 12075459"/>
              <a:gd name="connsiteY42" fmla="*/ 3662528 h 6858000"/>
              <a:gd name="connsiteX43" fmla="*/ 2821574 w 12075459"/>
              <a:gd name="connsiteY43" fmla="*/ 3636100 h 6858000"/>
              <a:gd name="connsiteX44" fmla="*/ 2821574 w 12075459"/>
              <a:gd name="connsiteY44" fmla="*/ 3486605 h 6858000"/>
              <a:gd name="connsiteX45" fmla="*/ 2784199 w 12075459"/>
              <a:gd name="connsiteY45" fmla="*/ 3449230 h 6858000"/>
              <a:gd name="connsiteX46" fmla="*/ 1965958 w 12075459"/>
              <a:gd name="connsiteY46" fmla="*/ 2642913 h 6858000"/>
              <a:gd name="connsiteX47" fmla="*/ 1566769 w 12075459"/>
              <a:gd name="connsiteY47" fmla="*/ 3042102 h 6858000"/>
              <a:gd name="connsiteX48" fmla="*/ 1965958 w 12075459"/>
              <a:gd name="connsiteY48" fmla="*/ 3441291 h 6858000"/>
              <a:gd name="connsiteX49" fmla="*/ 2365147 w 12075459"/>
              <a:gd name="connsiteY49" fmla="*/ 3042102 h 6858000"/>
              <a:gd name="connsiteX50" fmla="*/ 1965958 w 12075459"/>
              <a:gd name="connsiteY50" fmla="*/ 2642913 h 6858000"/>
              <a:gd name="connsiteX51" fmla="*/ 8337946 w 12075459"/>
              <a:gd name="connsiteY51" fmla="*/ 2620178 h 6858000"/>
              <a:gd name="connsiteX52" fmla="*/ 7894193 w 12075459"/>
              <a:gd name="connsiteY52" fmla="*/ 3085101 h 6858000"/>
              <a:gd name="connsiteX53" fmla="*/ 8248515 w 12075459"/>
              <a:gd name="connsiteY53" fmla="*/ 3540579 h 6858000"/>
              <a:gd name="connsiteX54" fmla="*/ 8337937 w 12075459"/>
              <a:gd name="connsiteY54" fmla="*/ 3550023 h 6858000"/>
              <a:gd name="connsiteX55" fmla="*/ 7479594 w 12075459"/>
              <a:gd name="connsiteY55" fmla="*/ 3550023 h 6858000"/>
              <a:gd name="connsiteX56" fmla="*/ 7439681 w 12075459"/>
              <a:gd name="connsiteY56" fmla="*/ 3589936 h 6858000"/>
              <a:gd name="connsiteX57" fmla="*/ 7439681 w 12075459"/>
              <a:gd name="connsiteY57" fmla="*/ 3749583 h 6858000"/>
              <a:gd name="connsiteX58" fmla="*/ 7446214 w 12075459"/>
              <a:gd name="connsiteY58" fmla="*/ 3765355 h 6858000"/>
              <a:gd name="connsiteX59" fmla="*/ 7446214 w 12075459"/>
              <a:gd name="connsiteY59" fmla="*/ 4635394 h 6858000"/>
              <a:gd name="connsiteX60" fmla="*/ 7486492 w 12075459"/>
              <a:gd name="connsiteY60" fmla="*/ 4675672 h 6858000"/>
              <a:gd name="connsiteX61" fmla="*/ 7647598 w 12075459"/>
              <a:gd name="connsiteY61" fmla="*/ 4675672 h 6858000"/>
              <a:gd name="connsiteX62" fmla="*/ 7687876 w 12075459"/>
              <a:gd name="connsiteY62" fmla="*/ 4635394 h 6858000"/>
              <a:gd name="connsiteX63" fmla="*/ 7687876 w 12075459"/>
              <a:gd name="connsiteY63" fmla="*/ 3789496 h 6858000"/>
              <a:gd name="connsiteX64" fmla="*/ 8923374 w 12075459"/>
              <a:gd name="connsiteY64" fmla="*/ 3789496 h 6858000"/>
              <a:gd name="connsiteX65" fmla="*/ 8923374 w 12075459"/>
              <a:gd name="connsiteY65" fmla="*/ 4623085 h 6858000"/>
              <a:gd name="connsiteX66" fmla="*/ 8975962 w 12075459"/>
              <a:gd name="connsiteY66" fmla="*/ 4675673 h 6858000"/>
              <a:gd name="connsiteX67" fmla="*/ 9186310 w 12075459"/>
              <a:gd name="connsiteY67" fmla="*/ 4675673 h 6858000"/>
              <a:gd name="connsiteX68" fmla="*/ 9238898 w 12075459"/>
              <a:gd name="connsiteY68" fmla="*/ 4623085 h 6858000"/>
              <a:gd name="connsiteX69" fmla="*/ 9238898 w 12075459"/>
              <a:gd name="connsiteY69" fmla="*/ 3749583 h 6858000"/>
              <a:gd name="connsiteX70" fmla="*/ 9238898 w 12075459"/>
              <a:gd name="connsiteY70" fmla="*/ 3616789 h 6858000"/>
              <a:gd name="connsiteX71" fmla="*/ 9238898 w 12075459"/>
              <a:gd name="connsiteY71" fmla="*/ 3589936 h 6858000"/>
              <a:gd name="connsiteX72" fmla="*/ 9198985 w 12075459"/>
              <a:gd name="connsiteY72" fmla="*/ 3550023 h 6858000"/>
              <a:gd name="connsiteX73" fmla="*/ 8337956 w 12075459"/>
              <a:gd name="connsiteY73" fmla="*/ 3550023 h 6858000"/>
              <a:gd name="connsiteX74" fmla="*/ 8427378 w 12075459"/>
              <a:gd name="connsiteY74" fmla="*/ 3540579 h 6858000"/>
              <a:gd name="connsiteX75" fmla="*/ 8781699 w 12075459"/>
              <a:gd name="connsiteY75" fmla="*/ 3085101 h 6858000"/>
              <a:gd name="connsiteX76" fmla="*/ 8337946 w 12075459"/>
              <a:gd name="connsiteY76" fmla="*/ 2620178 h 6858000"/>
              <a:gd name="connsiteX77" fmla="*/ 0 w 12075459"/>
              <a:gd name="connsiteY77" fmla="*/ 0 h 6858000"/>
              <a:gd name="connsiteX78" fmla="*/ 12075459 w 12075459"/>
              <a:gd name="connsiteY78" fmla="*/ 0 h 6858000"/>
              <a:gd name="connsiteX79" fmla="*/ 12075459 w 12075459"/>
              <a:gd name="connsiteY79" fmla="*/ 6858000 h 6858000"/>
              <a:gd name="connsiteX80" fmla="*/ 0 w 12075459"/>
              <a:gd name="connsiteY8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075459" h="6858000">
                <a:moveTo>
                  <a:pt x="8337946" y="3820424"/>
                </a:moveTo>
                <a:lnTo>
                  <a:pt x="7759722" y="5351928"/>
                </a:lnTo>
                <a:lnTo>
                  <a:pt x="7907640" y="5351928"/>
                </a:lnTo>
                <a:lnTo>
                  <a:pt x="7907640" y="6341025"/>
                </a:lnTo>
                <a:cubicBezTo>
                  <a:pt x="7907640" y="6355879"/>
                  <a:pt x="7919681" y="6367920"/>
                  <a:pt x="7934535" y="6367920"/>
                </a:cubicBezTo>
                <a:lnTo>
                  <a:pt x="8042110" y="6367920"/>
                </a:lnTo>
                <a:cubicBezTo>
                  <a:pt x="8056964" y="6367920"/>
                  <a:pt x="8069005" y="6355879"/>
                  <a:pt x="8069005" y="6341025"/>
                </a:cubicBezTo>
                <a:lnTo>
                  <a:pt x="8069005" y="5351928"/>
                </a:lnTo>
                <a:lnTo>
                  <a:pt x="8441305" y="5351928"/>
                </a:lnTo>
                <a:lnTo>
                  <a:pt x="8441305" y="6281901"/>
                </a:lnTo>
                <a:cubicBezTo>
                  <a:pt x="8441305" y="6300290"/>
                  <a:pt x="8456213" y="6315198"/>
                  <a:pt x="8474602" y="6315198"/>
                </a:cubicBezTo>
                <a:lnTo>
                  <a:pt x="8607787" y="6315198"/>
                </a:lnTo>
                <a:cubicBezTo>
                  <a:pt x="8626176" y="6315198"/>
                  <a:pt x="8641084" y="6300290"/>
                  <a:pt x="8641084" y="6281901"/>
                </a:cubicBezTo>
                <a:lnTo>
                  <a:pt x="8641084" y="5351928"/>
                </a:lnTo>
                <a:lnTo>
                  <a:pt x="8916169" y="5351928"/>
                </a:lnTo>
                <a:close/>
                <a:moveTo>
                  <a:pt x="1147715" y="3449230"/>
                </a:moveTo>
                <a:cubicBezTo>
                  <a:pt x="1127073" y="3449230"/>
                  <a:pt x="1110340" y="3465963"/>
                  <a:pt x="1110340" y="3486605"/>
                </a:cubicBezTo>
                <a:lnTo>
                  <a:pt x="1110340" y="3492104"/>
                </a:lnTo>
                <a:lnTo>
                  <a:pt x="1092434" y="3492104"/>
                </a:lnTo>
                <a:lnTo>
                  <a:pt x="1092434" y="4656030"/>
                </a:lnTo>
                <a:lnTo>
                  <a:pt x="1337747" y="4656030"/>
                </a:lnTo>
                <a:lnTo>
                  <a:pt x="1337747" y="3673475"/>
                </a:lnTo>
                <a:lnTo>
                  <a:pt x="1680368" y="3673475"/>
                </a:lnTo>
                <a:cubicBezTo>
                  <a:pt x="1602776" y="3673475"/>
                  <a:pt x="1539875" y="3736376"/>
                  <a:pt x="1539875" y="3813968"/>
                </a:cubicBezTo>
                <a:lnTo>
                  <a:pt x="1539875" y="5095743"/>
                </a:lnTo>
                <a:cubicBezTo>
                  <a:pt x="1539875" y="5115141"/>
                  <a:pt x="1543806" y="5133621"/>
                  <a:pt x="1550916" y="5150429"/>
                </a:cubicBezTo>
                <a:lnTo>
                  <a:pt x="1580216" y="5193888"/>
                </a:lnTo>
                <a:lnTo>
                  <a:pt x="1580216" y="6064623"/>
                </a:lnTo>
                <a:lnTo>
                  <a:pt x="1801906" y="6064623"/>
                </a:lnTo>
                <a:lnTo>
                  <a:pt x="1801906" y="5236236"/>
                </a:lnTo>
                <a:lnTo>
                  <a:pt x="2103110" y="5236236"/>
                </a:lnTo>
                <a:lnTo>
                  <a:pt x="2103110" y="6064623"/>
                </a:lnTo>
                <a:lnTo>
                  <a:pt x="2326342" y="6064623"/>
                </a:lnTo>
                <a:lnTo>
                  <a:pt x="2326342" y="5205419"/>
                </a:lnTo>
                <a:lnTo>
                  <a:pt x="2341666" y="5195087"/>
                </a:lnTo>
                <a:cubicBezTo>
                  <a:pt x="2367091" y="5169663"/>
                  <a:pt x="2382816" y="5134539"/>
                  <a:pt x="2382816" y="5095743"/>
                </a:cubicBezTo>
                <a:lnTo>
                  <a:pt x="2382816" y="3813968"/>
                </a:lnTo>
                <a:cubicBezTo>
                  <a:pt x="2382816" y="3736376"/>
                  <a:pt x="2319915" y="3673475"/>
                  <a:pt x="2242323" y="3673475"/>
                </a:cubicBezTo>
                <a:lnTo>
                  <a:pt x="2621350" y="3673475"/>
                </a:lnTo>
                <a:lnTo>
                  <a:pt x="2621350" y="4685242"/>
                </a:lnTo>
                <a:lnTo>
                  <a:pt x="2801346" y="4685242"/>
                </a:lnTo>
                <a:lnTo>
                  <a:pt x="2801346" y="3666373"/>
                </a:lnTo>
                <a:lnTo>
                  <a:pt x="2810627" y="3662528"/>
                </a:lnTo>
                <a:cubicBezTo>
                  <a:pt x="2817391" y="3655765"/>
                  <a:pt x="2821574" y="3646421"/>
                  <a:pt x="2821574" y="3636100"/>
                </a:cubicBezTo>
                <a:lnTo>
                  <a:pt x="2821574" y="3486605"/>
                </a:lnTo>
                <a:cubicBezTo>
                  <a:pt x="2821574" y="3465963"/>
                  <a:pt x="2804841" y="3449230"/>
                  <a:pt x="2784199" y="3449230"/>
                </a:cubicBezTo>
                <a:close/>
                <a:moveTo>
                  <a:pt x="1965958" y="2642913"/>
                </a:moveTo>
                <a:cubicBezTo>
                  <a:pt x="1745492" y="2642913"/>
                  <a:pt x="1566769" y="2821636"/>
                  <a:pt x="1566769" y="3042102"/>
                </a:cubicBezTo>
                <a:cubicBezTo>
                  <a:pt x="1566769" y="3262568"/>
                  <a:pt x="1745492" y="3441291"/>
                  <a:pt x="1965958" y="3441291"/>
                </a:cubicBezTo>
                <a:cubicBezTo>
                  <a:pt x="2186424" y="3441291"/>
                  <a:pt x="2365147" y="3262568"/>
                  <a:pt x="2365147" y="3042102"/>
                </a:cubicBezTo>
                <a:cubicBezTo>
                  <a:pt x="2365147" y="2821636"/>
                  <a:pt x="2186424" y="2642913"/>
                  <a:pt x="1965958" y="2642913"/>
                </a:cubicBezTo>
                <a:close/>
                <a:moveTo>
                  <a:pt x="8337946" y="2620178"/>
                </a:moveTo>
                <a:cubicBezTo>
                  <a:pt x="8092868" y="2620178"/>
                  <a:pt x="7894193" y="2828331"/>
                  <a:pt x="7894193" y="3085101"/>
                </a:cubicBezTo>
                <a:cubicBezTo>
                  <a:pt x="7894193" y="3309775"/>
                  <a:pt x="8046304" y="3497226"/>
                  <a:pt x="8248515" y="3540579"/>
                </a:cubicBezTo>
                <a:lnTo>
                  <a:pt x="8337937" y="3550023"/>
                </a:lnTo>
                <a:lnTo>
                  <a:pt x="7479594" y="3550023"/>
                </a:lnTo>
                <a:cubicBezTo>
                  <a:pt x="7457551" y="3550023"/>
                  <a:pt x="7439681" y="3567893"/>
                  <a:pt x="7439681" y="3589936"/>
                </a:cubicBezTo>
                <a:lnTo>
                  <a:pt x="7439681" y="3749583"/>
                </a:lnTo>
                <a:lnTo>
                  <a:pt x="7446214" y="3765355"/>
                </a:lnTo>
                <a:lnTo>
                  <a:pt x="7446214" y="4635394"/>
                </a:lnTo>
                <a:cubicBezTo>
                  <a:pt x="7446214" y="4657639"/>
                  <a:pt x="7464247" y="4675672"/>
                  <a:pt x="7486492" y="4675672"/>
                </a:cubicBezTo>
                <a:lnTo>
                  <a:pt x="7647598" y="4675672"/>
                </a:lnTo>
                <a:cubicBezTo>
                  <a:pt x="7669843" y="4675672"/>
                  <a:pt x="7687876" y="4657639"/>
                  <a:pt x="7687876" y="4635394"/>
                </a:cubicBezTo>
                <a:lnTo>
                  <a:pt x="7687876" y="3789496"/>
                </a:lnTo>
                <a:lnTo>
                  <a:pt x="8923374" y="3789496"/>
                </a:lnTo>
                <a:lnTo>
                  <a:pt x="8923374" y="4623085"/>
                </a:lnTo>
                <a:cubicBezTo>
                  <a:pt x="8923374" y="4652129"/>
                  <a:pt x="8946918" y="4675673"/>
                  <a:pt x="8975962" y="4675673"/>
                </a:cubicBezTo>
                <a:lnTo>
                  <a:pt x="9186310" y="4675673"/>
                </a:lnTo>
                <a:cubicBezTo>
                  <a:pt x="9215354" y="4675673"/>
                  <a:pt x="9238898" y="4652129"/>
                  <a:pt x="9238898" y="4623085"/>
                </a:cubicBezTo>
                <a:lnTo>
                  <a:pt x="9238898" y="3749583"/>
                </a:lnTo>
                <a:lnTo>
                  <a:pt x="9238898" y="3616789"/>
                </a:lnTo>
                <a:lnTo>
                  <a:pt x="9238898" y="3589936"/>
                </a:lnTo>
                <a:cubicBezTo>
                  <a:pt x="9238898" y="3567893"/>
                  <a:pt x="9221028" y="3550023"/>
                  <a:pt x="9198985" y="3550023"/>
                </a:cubicBezTo>
                <a:lnTo>
                  <a:pt x="8337956" y="3550023"/>
                </a:lnTo>
                <a:lnTo>
                  <a:pt x="8427378" y="3540579"/>
                </a:lnTo>
                <a:cubicBezTo>
                  <a:pt x="8629588" y="3497226"/>
                  <a:pt x="8781699" y="3309775"/>
                  <a:pt x="8781699" y="3085101"/>
                </a:cubicBezTo>
                <a:cubicBezTo>
                  <a:pt x="8781699" y="2828331"/>
                  <a:pt x="8583024" y="2620178"/>
                  <a:pt x="8337946" y="2620178"/>
                </a:cubicBezTo>
                <a:close/>
                <a:moveTo>
                  <a:pt x="0" y="0"/>
                </a:moveTo>
                <a:lnTo>
                  <a:pt x="12075459" y="0"/>
                </a:lnTo>
                <a:lnTo>
                  <a:pt x="12075459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54" y="365125"/>
            <a:ext cx="10739846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Internet use by gender</a:t>
            </a:r>
            <a:br>
              <a:rPr lang="en-US" dirty="0" smtClean="0">
                <a:solidFill>
                  <a:schemeClr val="accent5"/>
                </a:solidFill>
              </a:rPr>
            </a:b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1227909"/>
          </a:xfrm>
        </p:spPr>
        <p:txBody>
          <a:bodyPr/>
          <a:lstStyle/>
          <a:p>
            <a:r>
              <a:rPr lang="en-US" dirty="0" smtClean="0"/>
              <a:t>Source: Surveys conducted 2000-2018. Data for each year based on a pooled analysis of all surveys conducted during that year.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14352" y="2767783"/>
            <a:ext cx="2155373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89% </a:t>
            </a:r>
          </a:p>
          <a:p>
            <a:pPr algn="ctr"/>
            <a:r>
              <a:rPr lang="en-US" dirty="0"/>
              <a:t>M</a:t>
            </a:r>
            <a:r>
              <a:rPr lang="en-US" dirty="0" smtClean="0"/>
              <a:t>ale</a:t>
            </a:r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4130038" y="3673476"/>
            <a:ext cx="1565368" cy="45719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14352" y="4336596"/>
            <a:ext cx="24035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Surveys conducted 2000-2018. Data for each year based on a pooled analysis of all surveys conducted during that year.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666514" y="2767783"/>
            <a:ext cx="2312126" cy="134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87%</a:t>
            </a:r>
          </a:p>
          <a:p>
            <a:pPr algn="ctr"/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175966" y="3743778"/>
            <a:ext cx="148916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810207" y="4360262"/>
            <a:ext cx="19986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Surveys conducted 2000-2018. Data for each year based on a pooled analysis of all surveys conducted during that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9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2" grpId="0" animBg="1"/>
      <p:bldP spid="17" grpId="0" animBg="1"/>
      <p:bldP spid="23" grpId="0" animBg="1"/>
      <p:bldP spid="24" grpId="0"/>
      <p:bldP spid="28" grpId="0" animBg="1"/>
      <p:bldP spid="29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505765" cy="70597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276" y="3025589"/>
            <a:ext cx="1544515" cy="1169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570" y="930897"/>
            <a:ext cx="1366831" cy="104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7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29 4.44444E-6 C 0.12448 4.44444E-6 0.25429 0.15717 0.25429 0.35069 C 0.25429 0.54421 0.12448 0.70162 -0.03529 0.70162 C -0.19518 0.70162 -0.32487 0.54421 -0.32487 0.35069 C -0.32487 0.15717 -0.19518 4.44444E-6 -0.03529 4.44444E-6 Z " pathEditMode="relative" rAng="0" ptsTypes="AAA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0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186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Компьютерийн техник хангамж </vt:lpstr>
      <vt:lpstr>Social media stastics</vt:lpstr>
      <vt:lpstr>Internet user in the World by regions –June 30, 2018</vt:lpstr>
      <vt:lpstr>Internet use by gender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Компьютерийн техник хангамж</dc:title>
  <dc:creator>Windows User</dc:creator>
  <cp:lastModifiedBy>Windows User</cp:lastModifiedBy>
  <cp:revision>16</cp:revision>
  <dcterms:created xsi:type="dcterms:W3CDTF">2022-09-20T07:34:18Z</dcterms:created>
  <dcterms:modified xsi:type="dcterms:W3CDTF">2022-09-20T09:48:59Z</dcterms:modified>
</cp:coreProperties>
</file>