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31" r:id="rId19"/>
    <p:sldId id="317" r:id="rId20"/>
    <p:sldId id="332" r:id="rId21"/>
    <p:sldId id="318" r:id="rId22"/>
    <p:sldId id="265" r:id="rId23"/>
    <p:sldId id="268" r:id="rId24"/>
    <p:sldId id="363" r:id="rId25"/>
    <p:sldId id="328" r:id="rId26"/>
    <p:sldId id="364" r:id="rId27"/>
    <p:sldId id="309" r:id="rId28"/>
    <p:sldId id="310" r:id="rId29"/>
    <p:sldId id="312" r:id="rId30"/>
    <p:sldId id="314" r:id="rId31"/>
    <p:sldId id="315" r:id="rId32"/>
    <p:sldId id="320" r:id="rId33"/>
    <p:sldId id="270" r:id="rId34"/>
    <p:sldId id="333" r:id="rId35"/>
    <p:sldId id="334" r:id="rId36"/>
    <p:sldId id="354" r:id="rId37"/>
    <p:sldId id="271" r:id="rId38"/>
    <p:sldId id="322" r:id="rId39"/>
    <p:sldId id="275" r:id="rId40"/>
    <p:sldId id="276" r:id="rId41"/>
    <p:sldId id="287" r:id="rId42"/>
    <p:sldId id="277" r:id="rId43"/>
    <p:sldId id="335" r:id="rId44"/>
    <p:sldId id="272" r:id="rId45"/>
    <p:sldId id="281" r:id="rId46"/>
    <p:sldId id="349" r:id="rId47"/>
    <p:sldId id="337" r:id="rId48"/>
    <p:sldId id="343" r:id="rId49"/>
    <p:sldId id="345" r:id="rId50"/>
    <p:sldId id="344" r:id="rId51"/>
    <p:sldId id="346" r:id="rId52"/>
    <p:sldId id="340" r:id="rId53"/>
    <p:sldId id="350" r:id="rId54"/>
    <p:sldId id="347" r:id="rId55"/>
    <p:sldId id="338" r:id="rId56"/>
    <p:sldId id="278" r:id="rId57"/>
    <p:sldId id="279" r:id="rId58"/>
    <p:sldId id="280" r:id="rId59"/>
    <p:sldId id="336" r:id="rId60"/>
    <p:sldId id="339" r:id="rId61"/>
    <p:sldId id="323" r:id="rId62"/>
    <p:sldId id="330" r:id="rId63"/>
    <p:sldId id="351" r:id="rId64"/>
    <p:sldId id="273" r:id="rId65"/>
    <p:sldId id="290" r:id="rId66"/>
    <p:sldId id="297" r:id="rId67"/>
    <p:sldId id="298" r:id="rId68"/>
    <p:sldId id="300" r:id="rId69"/>
    <p:sldId id="301" r:id="rId70"/>
    <p:sldId id="282" r:id="rId71"/>
    <p:sldId id="352" r:id="rId72"/>
    <p:sldId id="283" r:id="rId73"/>
    <p:sldId id="353" r:id="rId74"/>
    <p:sldId id="284" r:id="rId75"/>
    <p:sldId id="285" r:id="rId76"/>
    <p:sldId id="286" r:id="rId77"/>
    <p:sldId id="288" r:id="rId78"/>
    <p:sldId id="356" r:id="rId79"/>
    <p:sldId id="358" r:id="rId80"/>
  </p:sldIdLst>
  <p:sldSz cx="12192000" cy="6858000"/>
  <p:notesSz cx="6797675" cy="9926638"/>
  <p:embeddedFontLst>
    <p:embeddedFont>
      <p:font typeface="맑은 고딕" panose="020B0503020000020004" pitchFamily="34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Hack" panose="020B0609030202020204" pitchFamily="49" charset="0"/>
      <p:regular r:id="rId90"/>
      <p:bold r:id="rId91"/>
      <p:italic r:id="rId92"/>
      <p:boldItalic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31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2" autoAdjust="0"/>
    <p:restoredTop sz="94619"/>
  </p:normalViewPr>
  <p:slideViewPr>
    <p:cSldViewPr snapToGrid="0">
      <p:cViewPr varScale="1">
        <p:scale>
          <a:sx n="69" d="100"/>
          <a:sy n="69" d="100"/>
        </p:scale>
        <p:origin x="232" y="209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</a:t>
            </a:r>
            <a:br>
              <a:rPr lang="en-US" altLang="ko-KR" dirty="0"/>
            </a:br>
            <a:r>
              <a:rPr lang="en-US" altLang="ko-KR" dirty="0"/>
              <a:t>(Total 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)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11. 1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(~11/4)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regular ELF 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6516</Words>
  <Application>Microsoft Macintosh PowerPoint</Application>
  <PresentationFormat>Widescreen</PresentationFormat>
  <Paragraphs>982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Cambria Math</vt:lpstr>
      <vt:lpstr>Arial</vt:lpstr>
      <vt:lpstr>Wingdings</vt:lpstr>
      <vt:lpstr>맑은 고딕</vt:lpstr>
      <vt:lpstr>Consolas</vt:lpstr>
      <vt:lpstr>Hack</vt:lpstr>
      <vt:lpstr>1. Cover</vt:lpstr>
      <vt:lpstr>2. Body</vt:lpstr>
      <vt:lpstr>3. Blank</vt:lpstr>
      <vt:lpstr>Project #1: User Program (1)</vt:lpstr>
      <vt:lpstr>Contents</vt:lpstr>
      <vt:lpstr>PowerPoint Presentation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 in Pintos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Presentation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Presentation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1339</cp:revision>
  <cp:lastPrinted>2018-09-20T18:51:01Z</cp:lastPrinted>
  <dcterms:created xsi:type="dcterms:W3CDTF">2018-08-21T08:38:57Z</dcterms:created>
  <dcterms:modified xsi:type="dcterms:W3CDTF">2020-10-08T19:17:14Z</dcterms:modified>
</cp:coreProperties>
</file>