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3" r:id="rId16"/>
    <p:sldId id="325" r:id="rId17"/>
    <p:sldId id="326" r:id="rId18"/>
    <p:sldId id="328" r:id="rId19"/>
    <p:sldId id="330" r:id="rId20"/>
    <p:sldId id="329" r:id="rId21"/>
    <p:sldId id="327" r:id="rId22"/>
    <p:sldId id="339" r:id="rId23"/>
    <p:sldId id="340" r:id="rId24"/>
    <p:sldId id="331" r:id="rId25"/>
    <p:sldId id="342" r:id="rId26"/>
    <p:sldId id="332" r:id="rId27"/>
    <p:sldId id="334" r:id="rId28"/>
    <p:sldId id="285" r:id="rId29"/>
    <p:sldId id="357" r:id="rId30"/>
    <p:sldId id="286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3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07" autoAdjust="0"/>
  </p:normalViewPr>
  <p:slideViewPr>
    <p:cSldViewPr snapToGrid="0">
      <p:cViewPr varScale="1">
        <p:scale>
          <a:sx n="81" d="100"/>
          <a:sy n="81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[CSE4070]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Instructors</a:t>
            </a:r>
          </a:p>
          <a:p>
            <a:r>
              <a:rPr lang="en-US"/>
              <a:t>Prof. Youngjae Kim and Prof. Sungyong Park</a:t>
            </a:r>
          </a:p>
          <a:p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en-US" altLang="ko-KR" sz="3600"/>
              <a:t>2)</a:t>
            </a:r>
            <a:endParaRPr lang="en-US" sz="14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/>
          </a:p>
          <a:p>
            <a:r>
              <a:rPr lang="en-US" altLang="ko-KR" sz="1600"/>
              <a:t>Teaching Assistants</a:t>
            </a:r>
          </a:p>
          <a:p>
            <a:r>
              <a:rPr lang="en-US" altLang="ko-KR" sz="1600"/>
              <a:t>Hyeongu </a:t>
            </a:r>
            <a:r>
              <a:rPr lang="en-US" altLang="ko-KR" sz="1600" dirty="0"/>
              <a:t>Kang</a:t>
            </a:r>
          </a:p>
          <a:p>
            <a:r>
              <a:rPr lang="en-US" altLang="ko-KR" sz="1600" err="1"/>
              <a:t>Suyeon</a:t>
            </a:r>
            <a:r>
              <a:rPr lang="en-US" altLang="ko-KR" sz="1600"/>
              <a:t> Lee</a:t>
            </a:r>
          </a:p>
          <a:p>
            <a:endParaRPr lang="en-US" altLang="ko-KR" sz="1600"/>
          </a:p>
          <a:p>
            <a:r>
              <a:rPr lang="en-US" altLang="ko-KR" sz="1600"/>
              <a:t>Fall 2020</a:t>
            </a:r>
            <a:endParaRPr lang="en-US" altLang="ko-KR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5301762"/>
            <a:ext cx="3807069" cy="95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425354" y="4278694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76" y="3909362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read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en-US" altLang="ko-KR" dirty="0"/>
              <a:t>with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stdin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stdout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Read from </a:t>
            </a:r>
            <a:r>
              <a:rPr lang="en-US" altLang="ko-KR" dirty="0" err="1"/>
              <a:t>stdin</a:t>
            </a:r>
            <a:r>
              <a:rPr lang="en-US" altLang="ko-KR" dirty="0"/>
              <a:t> – read(0)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uint8_t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input_getc</a:t>
            </a:r>
            <a:r>
              <a:rPr lang="en-US" altLang="ko-KR" dirty="0">
                <a:latin typeface="Consolas" panose="020B0609020204030204" pitchFamily="49" charset="0"/>
              </a:rPr>
              <a:t>(void)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</a:rPr>
              <a:t>devices/</a:t>
            </a:r>
            <a:r>
              <a:rPr lang="en-US" altLang="ko-KR" dirty="0" err="1">
                <a:latin typeface="Consolas" panose="020B0609020204030204" pitchFamily="49" charset="0"/>
              </a:rPr>
              <a:t>input.c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Write to </a:t>
            </a:r>
            <a:r>
              <a:rPr lang="en-US" altLang="ko-KR" dirty="0" err="1"/>
              <a:t>stdout</a:t>
            </a:r>
            <a:r>
              <a:rPr lang="en-US" altLang="ko-KR" dirty="0"/>
              <a:t> – write(1)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putbuf</a:t>
            </a:r>
            <a:r>
              <a:rPr lang="en-US" altLang="ko-KR" dirty="0">
                <a:latin typeface="Consolas" panose="020B0609020204030204" pitchFamily="49" charset="0"/>
              </a:rPr>
              <a:t>(…) 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lib/kernel/</a:t>
            </a:r>
            <a:r>
              <a:rPr lang="en-US" altLang="ko-KR" dirty="0" err="1">
                <a:latin typeface="Consolas" panose="020B0609020204030204" pitchFamily="49" charset="0"/>
              </a:rPr>
              <a:t>console.c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2020. 11. 15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(~11/18)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9" y="1118194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92357" y="2395663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89" y="3832642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5196253" y="3165650"/>
            <a:ext cx="1582616" cy="17660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038493" y="1921119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891460" y="2620107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161" y="4110211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7561" y="1157832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17390" y="1127055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684478" y="1379232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Microsoft Office PowerPoint</Application>
  <PresentationFormat>와이드스크린</PresentationFormat>
  <Paragraphs>450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Project #2: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suyeon lee</cp:lastModifiedBy>
  <cp:revision>678</cp:revision>
  <dcterms:created xsi:type="dcterms:W3CDTF">2018-08-21T08:38:57Z</dcterms:created>
  <dcterms:modified xsi:type="dcterms:W3CDTF">2020-10-30T20:33:03Z</dcterms:modified>
</cp:coreProperties>
</file>