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71" autoAdjust="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46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634661941588172E-2"/>
          <c:y val="0.20373795752459942"/>
          <c:w val="0.89296885274475024"/>
          <c:h val="0.5303367494374835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CF7-4DCE-AEA0-34F0DC63395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F7-4DCE-AEA0-34F0DC63395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F7-4DCE-AEA0-34F0DC6339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06055984"/>
        <c:axId val="1706043024"/>
      </c:lineChart>
      <c:catAx>
        <c:axId val="170605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6043024"/>
        <c:crosses val="autoZero"/>
        <c:auto val="1"/>
        <c:lblAlgn val="ctr"/>
        <c:lblOffset val="100"/>
        <c:noMultiLvlLbl val="0"/>
      </c:catAx>
      <c:valAx>
        <c:axId val="170604302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06055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870111084042048E-2"/>
          <c:y val="0"/>
          <c:w val="0.94260719451888442"/>
          <c:h val="0.797414430339064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5A-4278-87D9-01BA52A210B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5A-4278-87D9-01BA52A210B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05A-4278-87D9-01BA52A210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072"/>
        <c:axId val="139552"/>
      </c:barChart>
      <c:catAx>
        <c:axId val="139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552"/>
        <c:crosses val="autoZero"/>
        <c:auto val="1"/>
        <c:lblAlgn val="ctr"/>
        <c:lblOffset val="100"/>
        <c:noMultiLvlLbl val="0"/>
      </c:catAx>
      <c:valAx>
        <c:axId val="1395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9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22-4D35-9AD9-B653A3AA14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Category 1</cx:pt>
          <cx:pt idx="1">Category 2</cx:pt>
          <cx:pt idx="2">Category 3</cx:pt>
          <cx:pt idx="3">Category 4</cx:pt>
          <cx:pt idx="4">Category 5</cx:pt>
          <cx:pt idx="5">Category 6</cx:pt>
          <cx:pt idx="6">Category 7</cx:pt>
          <cx:pt idx="7">Category 8</cx:pt>
        </cx:lvl>
      </cx:strDim>
      <cx:numDim type="val">
        <cx:f>Sheet1!$B$2:$B$9</cx:f>
        <cx:lvl ptCount="8" formatCode="General">
          <cx:pt idx="0">100</cx:pt>
          <cx:pt idx="1">20</cx:pt>
          <cx:pt idx="2">50</cx:pt>
          <cx:pt idx="3">-40</cx:pt>
          <cx:pt idx="4">130</cx:pt>
          <cx:pt idx="5">-60</cx:pt>
          <cx:pt idx="6">70</cx:pt>
          <cx:pt idx="7">140</cx:pt>
        </cx:lvl>
      </cx:numDim>
    </cx:data>
  </cx:chartData>
  <cx:chart>
    <cx:plotArea>
      <cx:plotAreaRegion>
        <cx:series layoutId="waterfall" uniqueId="{C3C43F87-EF9D-4BCD-84BC-0CE05A93ABD6}">
          <cx:tx>
            <cx:txData>
              <cx:f>Sheet1!$B$1</cx:f>
              <cx:v>Series1</cx:v>
            </cx:txData>
          </cx:tx>
          <cx:dataLabels pos="outEnd">
            <cx:visibility seriesName="0" categoryName="0" value="1"/>
          </cx:dataLabels>
          <cx:dataId val="0"/>
          <cx:layoutPr>
            <cx:subtotals>
              <cx:idx val="0"/>
              <cx:idx val="4"/>
              <cx:idx val="7"/>
            </cx:subtotals>
          </cx:layoutPr>
        </cx:series>
      </cx:plotAreaRegion>
      <cx:axis id="0" hidden="1">
        <cx:catScaling gapWidth="0.5"/>
        <cx:tickLabels/>
      </cx:axis>
      <cx:axis id="1" hidden="1">
        <cx:valScaling/>
        <cx:majorGridlines/>
        <cx:tickLabels/>
      </cx:axis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4">
              <a:lumMod val="60000"/>
              <a:lumOff val="40000"/>
            </a:schemeClr>
          </a:fgClr>
          <a:bgClr>
            <a:schemeClr val="accent5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microsoft.com/office/2014/relationships/chartEx" Target="../charts/chartEx1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754" y="2058715"/>
            <a:ext cx="8813990" cy="1915144"/>
          </a:xfrm>
        </p:spPr>
        <p:txBody>
          <a:bodyPr>
            <a:noAutofit/>
          </a:bodyPr>
          <a:lstStyle/>
          <a:p>
            <a:r>
              <a:rPr sz="5400" b="1" dirty="0">
                <a:solidFill>
                  <a:schemeClr val="tx2"/>
                </a:solidFill>
              </a:rPr>
              <a:t>Sales Performance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63176"/>
            <a:ext cx="6400800" cy="660400"/>
          </a:xfrm>
        </p:spPr>
        <p:txBody>
          <a:bodyPr>
            <a:normAutofit/>
          </a:bodyPr>
          <a:lstStyle/>
          <a:p>
            <a:r>
              <a:rPr b="1" dirty="0">
                <a:solidFill>
                  <a:schemeClr val="accent4">
                    <a:lumMod val="50000"/>
                  </a:schemeClr>
                </a:solidFill>
              </a:rPr>
              <a:t>Visualizing Key Metrics in Power BI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0E4F897-FB14-611C-8B09-A71D9FFB0C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3281797"/>
              </p:ext>
            </p:extLst>
          </p:nvPr>
        </p:nvGraphicFramePr>
        <p:xfrm>
          <a:off x="4970761" y="0"/>
          <a:ext cx="4331367" cy="2264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4F717A3-2415-B2FE-4ED5-DF45F5BD46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1091321"/>
              </p:ext>
            </p:extLst>
          </p:nvPr>
        </p:nvGraphicFramePr>
        <p:xfrm>
          <a:off x="123754" y="-140285"/>
          <a:ext cx="4868206" cy="22707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8363440-94B6-92CB-CA9A-92B255464D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3797651"/>
              </p:ext>
            </p:extLst>
          </p:nvPr>
        </p:nvGraphicFramePr>
        <p:xfrm>
          <a:off x="-710437" y="4509086"/>
          <a:ext cx="5158683" cy="2192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6" name="Chart 15">
                <a:extLst>
                  <a:ext uri="{FF2B5EF4-FFF2-40B4-BE49-F238E27FC236}">
                    <a16:creationId xmlns:a16="http://schemas.microsoft.com/office/drawing/2014/main" id="{ABCC5E0B-40CA-7444-7F81-8B51C3739B2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93255542"/>
                  </p:ext>
                </p:extLst>
              </p:nvPr>
            </p:nvGraphicFramePr>
            <p:xfrm>
              <a:off x="3600306" y="4643522"/>
              <a:ext cx="5392440" cy="210791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16" name="Chart 15">
                <a:extLst>
                  <a:ext uri="{FF2B5EF4-FFF2-40B4-BE49-F238E27FC236}">
                    <a16:creationId xmlns:a16="http://schemas.microsoft.com/office/drawing/2014/main" id="{ABCC5E0B-40CA-7444-7F81-8B51C3739B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0306" y="4643522"/>
                <a:ext cx="5392440" cy="210791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Features Used in Power 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Power BI Desktop for creating the dashboard</a:t>
            </a:r>
          </a:p>
          <a:p>
            <a:r>
              <a:rPr dirty="0"/>
              <a:t>Excel as the data source</a:t>
            </a:r>
          </a:p>
          <a:p>
            <a:r>
              <a:rPr dirty="0"/>
              <a:t>Bar Charts: Quantity by City</a:t>
            </a:r>
          </a:p>
          <a:p>
            <a:r>
              <a:rPr dirty="0"/>
              <a:t>Line Charts: Quantity by Year, Sales vs Profit by City</a:t>
            </a:r>
          </a:p>
          <a:p>
            <a:r>
              <a:rPr dirty="0"/>
              <a:t>Pie Chart: Orders by Payment Mode</a:t>
            </a:r>
          </a:p>
          <a:p>
            <a:r>
              <a:rPr dirty="0"/>
              <a:t>Card Visuals: Total Profit, Quantity, and Order Count</a:t>
            </a:r>
          </a:p>
          <a:p>
            <a:r>
              <a:rPr dirty="0"/>
              <a:t>Slicers for Payment Mode filtering</a:t>
            </a:r>
          </a:p>
          <a:p>
            <a:r>
              <a:rPr dirty="0"/>
              <a:t>Power Query: Data transformation and cleaning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Preparation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Imported sales data from Excel into Power BI</a:t>
            </a:r>
          </a:p>
          <a:p>
            <a:r>
              <a:rPr dirty="0"/>
              <a:t>Used Power Query Editor to clean and format data</a:t>
            </a:r>
          </a:p>
          <a:p>
            <a:r>
              <a:rPr dirty="0"/>
              <a:t>Removed blank rows and formatted fields (Date, Profit, Quantity)</a:t>
            </a:r>
          </a:p>
          <a:p>
            <a:r>
              <a:rPr dirty="0"/>
              <a:t>Created relationships between tables (if needed)</a:t>
            </a:r>
          </a:p>
          <a:p>
            <a:r>
              <a:rPr dirty="0"/>
              <a:t>Loaded cleaned data into Power BI for visualization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Total Profit: 756K</a:t>
            </a:r>
          </a:p>
          <a:p>
            <a:r>
              <a:t>Total Quantity Sold: 6K</a:t>
            </a:r>
          </a:p>
          <a:p>
            <a:r>
              <a:t>Total Orders: 547</a:t>
            </a:r>
          </a:p>
          <a:p>
            <a:r>
              <a:t>City-wise sales and profit comparison</a:t>
            </a:r>
          </a:p>
          <a:p>
            <a:r>
              <a:t>Year-wise quantity trend</a:t>
            </a:r>
          </a:p>
          <a:p>
            <a:r>
              <a:t>Distribution of order payments by mode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from the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San Francisco &amp; Buffalo lead in total quantity sold</a:t>
            </a:r>
          </a:p>
          <a:p>
            <a:r>
              <a:rPr dirty="0"/>
              <a:t>Year 2022 recorded the highest quantity of sales</a:t>
            </a:r>
          </a:p>
          <a:p>
            <a:r>
              <a:rPr dirty="0"/>
              <a:t>Buffalo &amp; Rochester are high revenue-generating cities</a:t>
            </a:r>
          </a:p>
          <a:p>
            <a:r>
              <a:rPr dirty="0"/>
              <a:t>Credit Card is the most used payment method (21.76%)</a:t>
            </a:r>
          </a:p>
          <a:p>
            <a:r>
              <a:rPr dirty="0"/>
              <a:t>Sales declined in 2025, possibly due to seasonal or operational reasons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Dashboard enables quick tracking of sales performance</a:t>
            </a:r>
          </a:p>
          <a:p>
            <a:r>
              <a:rPr dirty="0"/>
              <a:t>Identifies top-performing locations and preferred payment modes</a:t>
            </a:r>
          </a:p>
          <a:p>
            <a:r>
              <a:rPr dirty="0"/>
              <a:t>Power BI allows interactive visuals and real-time data analysis</a:t>
            </a:r>
          </a:p>
          <a:p>
            <a:r>
              <a:rPr dirty="0"/>
              <a:t>Efficient data transformation using Power Query and DAX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239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Sales Performance Dashboard</vt:lpstr>
      <vt:lpstr>Tools &amp; Features Used in Power BI</vt:lpstr>
      <vt:lpstr>Data Preparation Process</vt:lpstr>
      <vt:lpstr>Dashboard Overview</vt:lpstr>
      <vt:lpstr>Key Insights from the Dashboard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Anisha Prabakaran</cp:lastModifiedBy>
  <cp:revision>2</cp:revision>
  <dcterms:created xsi:type="dcterms:W3CDTF">2013-01-27T09:14:16Z</dcterms:created>
  <dcterms:modified xsi:type="dcterms:W3CDTF">2025-06-05T12:39:54Z</dcterms:modified>
  <cp:category/>
</cp:coreProperties>
</file>