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4" r:id="rId8"/>
    <p:sldId id="266" r:id="rId9"/>
    <p:sldId id="265" r:id="rId10"/>
    <p:sldId id="260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938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8004-46DD-46E0-945E-4B19ECF6562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8A0E-5E86-47B1-9FAD-14C8CDF3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8004-46DD-46E0-945E-4B19ECF6562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8A0E-5E86-47B1-9FAD-14C8CDF3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8004-46DD-46E0-945E-4B19ECF6562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8A0E-5E86-47B1-9FAD-14C8CDF3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8004-46DD-46E0-945E-4B19ECF6562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8A0E-5E86-47B1-9FAD-14C8CDF3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8004-46DD-46E0-945E-4B19ECF6562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8A0E-5E86-47B1-9FAD-14C8CDF3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8004-46DD-46E0-945E-4B19ECF6562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8A0E-5E86-47B1-9FAD-14C8CDF3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8004-46DD-46E0-945E-4B19ECF6562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8A0E-5E86-47B1-9FAD-14C8CDF3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8004-46DD-46E0-945E-4B19ECF6562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8A0E-5E86-47B1-9FAD-14C8CDF3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8004-46DD-46E0-945E-4B19ECF6562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8A0E-5E86-47B1-9FAD-14C8CDF3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8004-46DD-46E0-945E-4B19ECF6562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8A0E-5E86-47B1-9FAD-14C8CDF3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8004-46DD-46E0-945E-4B19ECF6562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8A0E-5E86-47B1-9FAD-14C8CDF3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68004-46DD-46E0-945E-4B19ECF6562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48A0E-5E86-47B1-9FAD-14C8CDF39A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JProfiler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Telemetries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Memory:- Shows the maximum heap size and the amount of used and free space in it. This view can be displayed as a line graph or area graph.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Recorded Objects:- Shows the total number of objects on the heap, divided into arrays and non-arrays.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Recorded Throughput:- Shows how many objects are garbage collected and created.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GC activity :- Shows the garbage collector activity in percent of the elapsed time.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Telemetries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Classes :- Shows the total number of classes loaded by the JVM, divided into CPU-profiled and non-CPU-profiled classes.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Threads :- Shows the total number of alive threads in the JVM, divided into the different thread states 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CPU load :- Shows the CPU load of the profiled process in percent of elapsed time.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Memory View Section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 objects view :- The all objects view shows the dynamic class-resolved statistics for the current heap usage.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Recorded objects view :- The recorded objects view shows the dynamic class-resolved statistics for the live and garbage collected objects that have been recorded.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Allocation call tree :- The allocation call tree shows the allocation tree for the current heap usage and garbage collected objects.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Allocation hot spots view :- The allocation hot spots view shows which methods are responsible for creating objects of a selected class.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CPU View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Call tree view :- The call tree view shows top down call trees for the selected thread or thread group.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Hot spots view :- The hot spots view shows the methods where most of the time is spent in the profiled application.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Call graph :- The call graph shows call graphs for selected threads or thread groups.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Method statistics :- The method statistics view shows information on the distribution of calls to the same method.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CPU View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Complexity Analysis :- The complexity analysis view helps you to analyze the algorithmic complexity of selected methods.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Call tracer :- The call tracer shows a multi-threaded chronological sequence of method calls.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JavaScript XHR :- The JavaScript XHR shows you recorded XHR request from a local browser that were handled by the profiled JVM.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Thread View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Threads history view :- The threads history view shows detailed historic information about the status of all threads in the JVM.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Threads monitor view :- The threads monitor view shows dynamic information about the currently running threads.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Threads dumps view :- The threads dumps view shows manually taken thread dumps with stack traces for all active threads.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Monitors &amp; Locks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Current locking graph :- The current locking graph visualizes the current locking situation in the JVM.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Current monitors view :- The current monitors view shows monitors that are currently involved in a waiting or blocking operation.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Locking history graph :- The locking history graph visualizes the recorded locking situations in the JVM.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Monitor history view :- The monitor history view shows waiting and blocking operations on monitors.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Monitors &amp; Locks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Monitor usage statistics :- The statistics view shows statically calculated statistics for monitor usage.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Databases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JDBC :-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Control objects are database connections which can be in the following active states: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* Statement execution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* Prepared statement execution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* Batch execution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JPA/Hibernate :- There are no control objects for this view, so the probe does not have time line and  control objects views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:- There are no control objects for this view, so the probe does not have time line and control objects views.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Databases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Cassandra :- There are no control objects for this view, so the probe does not have time line and control objects views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Hbase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:- There are no control objects for this view, so the probe does not have time line and control objects views.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General Queries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is a JVM and what does it do?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do you mean by profiling?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JEE and Probes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Servlets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:- There are no control objects for this view, so the probe does not have time line and control objects views.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JNDI :- There are no control objects for this view, so the probe does not have time line and control objects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views.The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probe annotates JNDI query strings into the call tree and shows them in the hot spots view. Query strings are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prepended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with "[NAME]" and optionally have a "[FILTER]" part at the end for JNDI searches.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JEE and Probes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JMS :- There are no control objects for this view, so the probe does not have time line and control objects views. There are two event types: "Synchronous message" and "Asynchronous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message".The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probe annotates JMS message descriptions into the call tree and shows them in the hot spots view. The displayed JMS message description can be customized [p. 107] 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RMI :-There are no control objects for this view, so the probe does not have time line and control objects views. There are two event types: "Server call" and "Client call".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JEE and Probes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Web services :- There are no control objects for this view, so the probe does not have time line and control objects views. There are two event types: "Synchronous" and "Asynchronous". Most web service calls are synchronous.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Files The control objects are files of the following types: 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Random Access File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File Input Stream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File Output  Stream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JEE and Probes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Sockets :- The control objects are sockets of the following types: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Socket A socket from the java.io package.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Socket Channel A socket channel from the java.nio package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Processes The control objects are processes which can be in the following active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states : </a:t>
            </a:r>
            <a:r>
              <a:rPr lang="en-US" sz="2000" dirty="0" smtClean="0"/>
              <a:t> Read Data is being read from the input stream provided by the </a:t>
            </a:r>
            <a:r>
              <a:rPr lang="en-US" sz="2000" dirty="0" err="1" smtClean="0"/>
              <a:t>java.lang.Process</a:t>
            </a:r>
            <a:r>
              <a:rPr lang="en-US" sz="2000" dirty="0" smtClean="0"/>
              <a:t> object. 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Write Data is being written to the output stream provided by the </a:t>
            </a:r>
            <a:r>
              <a:rPr lang="en-US" sz="2000" dirty="0" err="1" smtClean="0"/>
              <a:t>java.lang.Process</a:t>
            </a:r>
            <a:r>
              <a:rPr lang="en-US" sz="2000" dirty="0" smtClean="0"/>
              <a:t> object.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JEE and Probes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JProfiler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Mbean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:-  On Java 1.5+, the profiling agent registers 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MBean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that gives access to all profiling actions.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JProfiler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a Java profiler combining CPU, Memory and Thread profiling in one application. It is developed by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-technologies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This type of session can be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used to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profile virtually any Java application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server.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the Java dependent performance can be tracked and verified using the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Jprofiler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Easy to use.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User Friendly.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2667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Introduction to JVM and Profiling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A Java virtual machine (</a:t>
            </a:r>
            <a:r>
              <a:rPr lang="en-US" sz="3300" b="1" dirty="0">
                <a:latin typeface="Times New Roman" pitchFamily="18" charset="0"/>
                <a:cs typeface="Times New Roman" pitchFamily="18" charset="0"/>
              </a:rPr>
              <a:t>JVM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Java Virtual Machine 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Specification that 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interprets compiled Java binary code 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a computer's processor 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that it can perform a Java program's instructions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Profiling is the process of monitoring various JVM level parameters such as Method Execution, Thread Execution, Object Creation and Garbage Collection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Profiling eliminates the need to spend long hours going through the 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Pinpoints 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the problems associated with your application. </a:t>
            </a:r>
            <a:endParaRPr lang="en-US" sz="33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Jprofiler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JProfiler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 commercially licensed Java profiling tool.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Measuring statistics of a Java application, specifically in terms of:-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*CPU time being utilized per method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*Memory being utilized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*Method call information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*Objects being created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*Objects being garbage collected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Features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JProfiler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works both as a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stand-alone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application and as a plug-in for the Eclipse software development environment.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JProfiler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supports local profiling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remote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profiling.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Enables memory profiling to assess memory usage.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Enables dynamic allocation leaks and CPU profiling to assess thread conflicts.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Installation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Check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out the general product page for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JProfiler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Go to the download page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download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Jprofiler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Install the same and Integrate it with the Eclipse IDE.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Profiling Views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Telemetries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Memory views :- The memory view section contains views which are concerned with the details of object allocations.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Heap walker :- The heap walker view section allows you to take a snapshot of the heap and analyze it in detail.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CPU views :- The CPU view section contains views which are concerned with method calls and time measurements.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Profiling Views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Thread views :- The thread view section contains views which are concerned with the details of thread statuses and the life cycle of threads.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Monitor views :- The monitor view section contains views which are concerned with the details of monitor contentions and wait states.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Telemetry views :- The telemetry view section contains views which are concerned with historical characteristics of cumulated virtual machine variables.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Profiling Views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Databases :- The databases section contains views which record database operations for JDBC operations as well as a number of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databases.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JEE &amp; Probes :- The probes section contains views which record data from higher-level subsystems of the JRE.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1381</Words>
  <Application>Microsoft Office PowerPoint</Application>
  <PresentationFormat>On-screen Show (4:3)</PresentationFormat>
  <Paragraphs>109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JProfiler</vt:lpstr>
      <vt:lpstr>General Queries</vt:lpstr>
      <vt:lpstr>Introduction to JVM and Profiling</vt:lpstr>
      <vt:lpstr>Jprofiler</vt:lpstr>
      <vt:lpstr>Features</vt:lpstr>
      <vt:lpstr>Installation</vt:lpstr>
      <vt:lpstr>Profiling Views</vt:lpstr>
      <vt:lpstr>Profiling Views</vt:lpstr>
      <vt:lpstr>Profiling Views</vt:lpstr>
      <vt:lpstr>Telemetries</vt:lpstr>
      <vt:lpstr>Telemetries</vt:lpstr>
      <vt:lpstr>Memory View Section</vt:lpstr>
      <vt:lpstr>CPU View</vt:lpstr>
      <vt:lpstr>CPU View</vt:lpstr>
      <vt:lpstr>Thread View</vt:lpstr>
      <vt:lpstr>Monitors &amp; Locks</vt:lpstr>
      <vt:lpstr>Monitors &amp; Locks</vt:lpstr>
      <vt:lpstr>Databases</vt:lpstr>
      <vt:lpstr>Databases</vt:lpstr>
      <vt:lpstr>JEE and Probes</vt:lpstr>
      <vt:lpstr>JEE and Probes</vt:lpstr>
      <vt:lpstr>JEE and Probes</vt:lpstr>
      <vt:lpstr>JEE and Probes</vt:lpstr>
      <vt:lpstr>JEE and Probes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Nijo</dc:creator>
  <cp:lastModifiedBy>Nijo</cp:lastModifiedBy>
  <cp:revision>58</cp:revision>
  <dcterms:created xsi:type="dcterms:W3CDTF">2018-09-05T04:52:41Z</dcterms:created>
  <dcterms:modified xsi:type="dcterms:W3CDTF">2018-09-05T13:12:05Z</dcterms:modified>
</cp:coreProperties>
</file>