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81" r:id="rId3"/>
    <p:sldId id="258" r:id="rId4"/>
    <p:sldId id="282" r:id="rId5"/>
    <p:sldId id="262" r:id="rId6"/>
    <p:sldId id="261" r:id="rId7"/>
    <p:sldId id="26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0F09B-218F-407C-9F3B-1B4B3DA7B38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3BF904-CD20-4F15-9F6F-4F0AFC225C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Smart tab is a device  which  will control all the system in a room .</a:t>
          </a:r>
        </a:p>
      </dgm:t>
    </dgm:pt>
    <dgm:pt modelId="{35ADA5F2-CB31-4935-9A90-D0C7F311C599}" type="parTrans" cxnId="{302614E5-AE58-4A78-AE4D-1A8A204448E0}">
      <dgm:prSet/>
      <dgm:spPr/>
      <dgm:t>
        <a:bodyPr/>
        <a:lstStyle/>
        <a:p>
          <a:endParaRPr lang="en-US"/>
        </a:p>
      </dgm:t>
    </dgm:pt>
    <dgm:pt modelId="{9C652070-5385-4C2B-915C-4B9BD22B1471}" type="sibTrans" cxnId="{302614E5-AE58-4A78-AE4D-1A8A204448E0}">
      <dgm:prSet/>
      <dgm:spPr/>
      <dgm:t>
        <a:bodyPr/>
        <a:lstStyle/>
        <a:p>
          <a:endParaRPr lang="en-US"/>
        </a:p>
      </dgm:t>
    </dgm:pt>
    <dgm:pt modelId="{9FB30D9A-6009-41D9-AEC6-D3B42E137E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helps to control all electric devices inside the room…like</a:t>
          </a:r>
        </a:p>
      </dgm:t>
    </dgm:pt>
    <dgm:pt modelId="{784C996F-C795-4360-9850-EF09855EFC1E}" type="parTrans" cxnId="{D2000756-F373-4707-9B25-5A3B7EF986F5}">
      <dgm:prSet/>
      <dgm:spPr/>
      <dgm:t>
        <a:bodyPr/>
        <a:lstStyle/>
        <a:p>
          <a:endParaRPr lang="en-US"/>
        </a:p>
      </dgm:t>
    </dgm:pt>
    <dgm:pt modelId="{567D2FF4-68A2-4EFA-85F2-A422ADAAC815}" type="sibTrans" cxnId="{D2000756-F373-4707-9B25-5A3B7EF986F5}">
      <dgm:prSet/>
      <dgm:spPr/>
      <dgm:t>
        <a:bodyPr/>
        <a:lstStyle/>
        <a:p>
          <a:endParaRPr lang="en-US"/>
        </a:p>
      </dgm:t>
    </dgm:pt>
    <dgm:pt modelId="{A30E2110-5F08-4FF3-A3D7-9F16EFFA34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Fans , Tube-Lights , Tv  , Led-display ,Small Camera , smart door  </a:t>
          </a:r>
        </a:p>
      </dgm:t>
    </dgm:pt>
    <dgm:pt modelId="{0B05147C-DBCB-45BB-BCFD-417E2F8E94B8}" type="parTrans" cxnId="{975F83E4-2721-4549-8105-6DDF0D3AB087}">
      <dgm:prSet/>
      <dgm:spPr/>
      <dgm:t>
        <a:bodyPr/>
        <a:lstStyle/>
        <a:p>
          <a:endParaRPr lang="en-US"/>
        </a:p>
      </dgm:t>
    </dgm:pt>
    <dgm:pt modelId="{D341FAB8-AD8D-4F84-A49D-9F378C228BDC}" type="sibTrans" cxnId="{975F83E4-2721-4549-8105-6DDF0D3AB087}">
      <dgm:prSet/>
      <dgm:spPr/>
      <dgm:t>
        <a:bodyPr/>
        <a:lstStyle/>
        <a:p>
          <a:endParaRPr lang="en-US"/>
        </a:p>
      </dgm:t>
    </dgm:pt>
    <dgm:pt modelId="{17F9CB7F-8392-449A-9F80-53B33527D9E7}" type="pres">
      <dgm:prSet presAssocID="{7550F09B-218F-407C-9F3B-1B4B3DA7B384}" presName="root" presStyleCnt="0">
        <dgm:presLayoutVars>
          <dgm:dir/>
          <dgm:resizeHandles val="exact"/>
        </dgm:presLayoutVars>
      </dgm:prSet>
      <dgm:spPr/>
    </dgm:pt>
    <dgm:pt modelId="{9638CB80-C61E-4B95-9744-24FF556CB1C8}" type="pres">
      <dgm:prSet presAssocID="{443BF904-CD20-4F15-9F6F-4F0AFC225C79}" presName="compNode" presStyleCnt="0"/>
      <dgm:spPr/>
    </dgm:pt>
    <dgm:pt modelId="{1622CF5C-0386-48D8-A644-4F526E3E3D94}" type="pres">
      <dgm:prSet presAssocID="{443BF904-CD20-4F15-9F6F-4F0AFC225C79}" presName="iconBgRect" presStyleLbl="bgShp" presStyleIdx="0" presStyleCnt="3"/>
      <dgm:spPr/>
    </dgm:pt>
    <dgm:pt modelId="{9BA4FC78-7EDA-43ED-A07A-DC8C4E57B8AE}" type="pres">
      <dgm:prSet presAssocID="{443BF904-CD20-4F15-9F6F-4F0AFC225C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47F74EEE-ABE3-4BB0-8840-0FEAB2CDB225}" type="pres">
      <dgm:prSet presAssocID="{443BF904-CD20-4F15-9F6F-4F0AFC225C79}" presName="spaceRect" presStyleCnt="0"/>
      <dgm:spPr/>
    </dgm:pt>
    <dgm:pt modelId="{3BF281E8-A7E3-45FC-AEF0-797BAA15D127}" type="pres">
      <dgm:prSet presAssocID="{443BF904-CD20-4F15-9F6F-4F0AFC225C79}" presName="textRect" presStyleLbl="revTx" presStyleIdx="0" presStyleCnt="3">
        <dgm:presLayoutVars>
          <dgm:chMax val="1"/>
          <dgm:chPref val="1"/>
        </dgm:presLayoutVars>
      </dgm:prSet>
      <dgm:spPr/>
    </dgm:pt>
    <dgm:pt modelId="{3BF938CC-85BF-451D-A237-D20EFA53E913}" type="pres">
      <dgm:prSet presAssocID="{9C652070-5385-4C2B-915C-4B9BD22B1471}" presName="sibTrans" presStyleCnt="0"/>
      <dgm:spPr/>
    </dgm:pt>
    <dgm:pt modelId="{59C6B0D7-C55B-44AA-888C-1AC8A98FD152}" type="pres">
      <dgm:prSet presAssocID="{9FB30D9A-6009-41D9-AEC6-D3B42E137E3E}" presName="compNode" presStyleCnt="0"/>
      <dgm:spPr/>
    </dgm:pt>
    <dgm:pt modelId="{9E5FE6AA-FE01-4BD0-9509-566BA96BED0C}" type="pres">
      <dgm:prSet presAssocID="{9FB30D9A-6009-41D9-AEC6-D3B42E137E3E}" presName="iconBgRect" presStyleLbl="bgShp" presStyleIdx="1" presStyleCnt="3"/>
      <dgm:spPr/>
    </dgm:pt>
    <dgm:pt modelId="{8EB4AF69-5329-4247-A2D4-8905607076A8}" type="pres">
      <dgm:prSet presAssocID="{9FB30D9A-6009-41D9-AEC6-D3B42E137E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F072294-2DF9-4594-90F7-00FA0D82324C}" type="pres">
      <dgm:prSet presAssocID="{9FB30D9A-6009-41D9-AEC6-D3B42E137E3E}" presName="spaceRect" presStyleCnt="0"/>
      <dgm:spPr/>
    </dgm:pt>
    <dgm:pt modelId="{60105B89-A771-4682-A4B0-78E90E825B67}" type="pres">
      <dgm:prSet presAssocID="{9FB30D9A-6009-41D9-AEC6-D3B42E137E3E}" presName="textRect" presStyleLbl="revTx" presStyleIdx="1" presStyleCnt="3">
        <dgm:presLayoutVars>
          <dgm:chMax val="1"/>
          <dgm:chPref val="1"/>
        </dgm:presLayoutVars>
      </dgm:prSet>
      <dgm:spPr/>
    </dgm:pt>
    <dgm:pt modelId="{BCBCD51F-E2D3-485E-B408-E3069623A9CA}" type="pres">
      <dgm:prSet presAssocID="{567D2FF4-68A2-4EFA-85F2-A422ADAAC815}" presName="sibTrans" presStyleCnt="0"/>
      <dgm:spPr/>
    </dgm:pt>
    <dgm:pt modelId="{B3C764C9-8CBB-4724-8F14-8E59FFACC09D}" type="pres">
      <dgm:prSet presAssocID="{A30E2110-5F08-4FF3-A3D7-9F16EFFA344C}" presName="compNode" presStyleCnt="0"/>
      <dgm:spPr/>
    </dgm:pt>
    <dgm:pt modelId="{20CADBC8-C519-472E-BF40-E5B186B6D509}" type="pres">
      <dgm:prSet presAssocID="{A30E2110-5F08-4FF3-A3D7-9F16EFFA344C}" presName="iconBgRect" presStyleLbl="bgShp" presStyleIdx="2" presStyleCnt="3"/>
      <dgm:spPr/>
    </dgm:pt>
    <dgm:pt modelId="{0149FD28-08E8-4B4C-8A2D-0A0DFA83D6CC}" type="pres">
      <dgm:prSet presAssocID="{A30E2110-5F08-4FF3-A3D7-9F16EFFA34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611A03D9-5FD1-46B1-B98C-3843D06750D7}" type="pres">
      <dgm:prSet presAssocID="{A30E2110-5F08-4FF3-A3D7-9F16EFFA344C}" presName="spaceRect" presStyleCnt="0"/>
      <dgm:spPr/>
    </dgm:pt>
    <dgm:pt modelId="{C3CC37C2-7B67-4C6B-8711-51FFA7AC8E39}" type="pres">
      <dgm:prSet presAssocID="{A30E2110-5F08-4FF3-A3D7-9F16EFFA34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09943D-C603-4468-A892-225E04CA5D6B}" type="presOf" srcId="{9FB30D9A-6009-41D9-AEC6-D3B42E137E3E}" destId="{60105B89-A771-4682-A4B0-78E90E825B67}" srcOrd="0" destOrd="0" presId="urn:microsoft.com/office/officeart/2018/5/layout/IconCircleLabelList"/>
    <dgm:cxn modelId="{D2000756-F373-4707-9B25-5A3B7EF986F5}" srcId="{7550F09B-218F-407C-9F3B-1B4B3DA7B384}" destId="{9FB30D9A-6009-41D9-AEC6-D3B42E137E3E}" srcOrd="1" destOrd="0" parTransId="{784C996F-C795-4360-9850-EF09855EFC1E}" sibTransId="{567D2FF4-68A2-4EFA-85F2-A422ADAAC815}"/>
    <dgm:cxn modelId="{17DCA279-70D5-403C-B300-D3AC9F83899F}" type="presOf" srcId="{A30E2110-5F08-4FF3-A3D7-9F16EFFA344C}" destId="{C3CC37C2-7B67-4C6B-8711-51FFA7AC8E39}" srcOrd="0" destOrd="0" presId="urn:microsoft.com/office/officeart/2018/5/layout/IconCircleLabelList"/>
    <dgm:cxn modelId="{DB27C891-ADB2-4F69-8F87-516A3603A318}" type="presOf" srcId="{443BF904-CD20-4F15-9F6F-4F0AFC225C79}" destId="{3BF281E8-A7E3-45FC-AEF0-797BAA15D127}" srcOrd="0" destOrd="0" presId="urn:microsoft.com/office/officeart/2018/5/layout/IconCircleLabelList"/>
    <dgm:cxn modelId="{975F83E4-2721-4549-8105-6DDF0D3AB087}" srcId="{7550F09B-218F-407C-9F3B-1B4B3DA7B384}" destId="{A30E2110-5F08-4FF3-A3D7-9F16EFFA344C}" srcOrd="2" destOrd="0" parTransId="{0B05147C-DBCB-45BB-BCFD-417E2F8E94B8}" sibTransId="{D341FAB8-AD8D-4F84-A49D-9F378C228BDC}"/>
    <dgm:cxn modelId="{302614E5-AE58-4A78-AE4D-1A8A204448E0}" srcId="{7550F09B-218F-407C-9F3B-1B4B3DA7B384}" destId="{443BF904-CD20-4F15-9F6F-4F0AFC225C79}" srcOrd="0" destOrd="0" parTransId="{35ADA5F2-CB31-4935-9A90-D0C7F311C599}" sibTransId="{9C652070-5385-4C2B-915C-4B9BD22B1471}"/>
    <dgm:cxn modelId="{6CE986E6-4BF7-4F08-A4EC-C2E2DB2EB0B5}" type="presOf" srcId="{7550F09B-218F-407C-9F3B-1B4B3DA7B384}" destId="{17F9CB7F-8392-449A-9F80-53B33527D9E7}" srcOrd="0" destOrd="0" presId="urn:microsoft.com/office/officeart/2018/5/layout/IconCircleLabelList"/>
    <dgm:cxn modelId="{FCF0D55C-FDC1-4D5A-82F5-AF851D877AEA}" type="presParOf" srcId="{17F9CB7F-8392-449A-9F80-53B33527D9E7}" destId="{9638CB80-C61E-4B95-9744-24FF556CB1C8}" srcOrd="0" destOrd="0" presId="urn:microsoft.com/office/officeart/2018/5/layout/IconCircleLabelList"/>
    <dgm:cxn modelId="{5C82C8C0-3E1B-4391-AD88-D2EA0BAEDB48}" type="presParOf" srcId="{9638CB80-C61E-4B95-9744-24FF556CB1C8}" destId="{1622CF5C-0386-48D8-A644-4F526E3E3D94}" srcOrd="0" destOrd="0" presId="urn:microsoft.com/office/officeart/2018/5/layout/IconCircleLabelList"/>
    <dgm:cxn modelId="{6D054EBA-9C4D-4288-9B9C-E70862B96806}" type="presParOf" srcId="{9638CB80-C61E-4B95-9744-24FF556CB1C8}" destId="{9BA4FC78-7EDA-43ED-A07A-DC8C4E57B8AE}" srcOrd="1" destOrd="0" presId="urn:microsoft.com/office/officeart/2018/5/layout/IconCircleLabelList"/>
    <dgm:cxn modelId="{AB5B1E78-F729-4A8F-AFC3-7D190449DF57}" type="presParOf" srcId="{9638CB80-C61E-4B95-9744-24FF556CB1C8}" destId="{47F74EEE-ABE3-4BB0-8840-0FEAB2CDB225}" srcOrd="2" destOrd="0" presId="urn:microsoft.com/office/officeart/2018/5/layout/IconCircleLabelList"/>
    <dgm:cxn modelId="{FE278B86-B0DB-42ED-A937-FD8FD6D69E4D}" type="presParOf" srcId="{9638CB80-C61E-4B95-9744-24FF556CB1C8}" destId="{3BF281E8-A7E3-45FC-AEF0-797BAA15D127}" srcOrd="3" destOrd="0" presId="urn:microsoft.com/office/officeart/2018/5/layout/IconCircleLabelList"/>
    <dgm:cxn modelId="{A907458B-1E91-4AA8-992E-D2A9D37A40D1}" type="presParOf" srcId="{17F9CB7F-8392-449A-9F80-53B33527D9E7}" destId="{3BF938CC-85BF-451D-A237-D20EFA53E913}" srcOrd="1" destOrd="0" presId="urn:microsoft.com/office/officeart/2018/5/layout/IconCircleLabelList"/>
    <dgm:cxn modelId="{02D4A76D-B394-4146-B5FE-35B453B80F35}" type="presParOf" srcId="{17F9CB7F-8392-449A-9F80-53B33527D9E7}" destId="{59C6B0D7-C55B-44AA-888C-1AC8A98FD152}" srcOrd="2" destOrd="0" presId="urn:microsoft.com/office/officeart/2018/5/layout/IconCircleLabelList"/>
    <dgm:cxn modelId="{2FB2B2AA-9D79-4EC3-AF26-82601357BDD7}" type="presParOf" srcId="{59C6B0D7-C55B-44AA-888C-1AC8A98FD152}" destId="{9E5FE6AA-FE01-4BD0-9509-566BA96BED0C}" srcOrd="0" destOrd="0" presId="urn:microsoft.com/office/officeart/2018/5/layout/IconCircleLabelList"/>
    <dgm:cxn modelId="{1C217894-0D8D-45E0-9586-3046A0552375}" type="presParOf" srcId="{59C6B0D7-C55B-44AA-888C-1AC8A98FD152}" destId="{8EB4AF69-5329-4247-A2D4-8905607076A8}" srcOrd="1" destOrd="0" presId="urn:microsoft.com/office/officeart/2018/5/layout/IconCircleLabelList"/>
    <dgm:cxn modelId="{3C33E852-CA76-4E25-9B3F-B648CC5C8B11}" type="presParOf" srcId="{59C6B0D7-C55B-44AA-888C-1AC8A98FD152}" destId="{FF072294-2DF9-4594-90F7-00FA0D82324C}" srcOrd="2" destOrd="0" presId="urn:microsoft.com/office/officeart/2018/5/layout/IconCircleLabelList"/>
    <dgm:cxn modelId="{43B36EBD-BB38-4C21-BE81-84B72862332E}" type="presParOf" srcId="{59C6B0D7-C55B-44AA-888C-1AC8A98FD152}" destId="{60105B89-A771-4682-A4B0-78E90E825B67}" srcOrd="3" destOrd="0" presId="urn:microsoft.com/office/officeart/2018/5/layout/IconCircleLabelList"/>
    <dgm:cxn modelId="{54AC5E74-AD67-48A3-BEF1-7F293C534DD7}" type="presParOf" srcId="{17F9CB7F-8392-449A-9F80-53B33527D9E7}" destId="{BCBCD51F-E2D3-485E-B408-E3069623A9CA}" srcOrd="3" destOrd="0" presId="urn:microsoft.com/office/officeart/2018/5/layout/IconCircleLabelList"/>
    <dgm:cxn modelId="{0F4C32C4-46CC-4491-840B-180619849762}" type="presParOf" srcId="{17F9CB7F-8392-449A-9F80-53B33527D9E7}" destId="{B3C764C9-8CBB-4724-8F14-8E59FFACC09D}" srcOrd="4" destOrd="0" presId="urn:microsoft.com/office/officeart/2018/5/layout/IconCircleLabelList"/>
    <dgm:cxn modelId="{2671E72C-82B5-453C-9B8D-0080FC3BBEFF}" type="presParOf" srcId="{B3C764C9-8CBB-4724-8F14-8E59FFACC09D}" destId="{20CADBC8-C519-472E-BF40-E5B186B6D509}" srcOrd="0" destOrd="0" presId="urn:microsoft.com/office/officeart/2018/5/layout/IconCircleLabelList"/>
    <dgm:cxn modelId="{9FCEFE35-CDCB-4F51-BE78-D310F5213F11}" type="presParOf" srcId="{B3C764C9-8CBB-4724-8F14-8E59FFACC09D}" destId="{0149FD28-08E8-4B4C-8A2D-0A0DFA83D6CC}" srcOrd="1" destOrd="0" presId="urn:microsoft.com/office/officeart/2018/5/layout/IconCircleLabelList"/>
    <dgm:cxn modelId="{018AA9AD-FEDE-4BBA-9BEA-E7FBD98634A0}" type="presParOf" srcId="{B3C764C9-8CBB-4724-8F14-8E59FFACC09D}" destId="{611A03D9-5FD1-46B1-B98C-3843D06750D7}" srcOrd="2" destOrd="0" presId="urn:microsoft.com/office/officeart/2018/5/layout/IconCircleLabelList"/>
    <dgm:cxn modelId="{F4AC4024-473D-4602-AD66-21D426ADD3B8}" type="presParOf" srcId="{B3C764C9-8CBB-4724-8F14-8E59FFACC09D}" destId="{C3CC37C2-7B67-4C6B-8711-51FFA7AC8E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9F9F1-84EF-4AF0-A8F4-96428FF185D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538CD-F9C6-42AE-80DA-26504D228EEE}">
      <dgm:prSet/>
      <dgm:spPr/>
      <dgm:t>
        <a:bodyPr/>
        <a:lstStyle/>
        <a:p>
          <a:pPr>
            <a:defRPr cap="all"/>
          </a:pPr>
          <a:r>
            <a:rPr lang="en-US"/>
            <a:t>Arduino IDE 2.x series ...version  2.1.1.</a:t>
          </a:r>
        </a:p>
      </dgm:t>
    </dgm:pt>
    <dgm:pt modelId="{14175312-9F9B-401D-985E-AEE48DE40B99}" type="parTrans" cxnId="{3A0002AD-ADC5-4DF2-BF50-F87798FB7514}">
      <dgm:prSet/>
      <dgm:spPr/>
      <dgm:t>
        <a:bodyPr/>
        <a:lstStyle/>
        <a:p>
          <a:endParaRPr lang="en-US"/>
        </a:p>
      </dgm:t>
    </dgm:pt>
    <dgm:pt modelId="{833D1519-B584-4D63-B146-416F34C4866F}" type="sibTrans" cxnId="{3A0002AD-ADC5-4DF2-BF50-F87798FB7514}">
      <dgm:prSet/>
      <dgm:spPr/>
      <dgm:t>
        <a:bodyPr/>
        <a:lstStyle/>
        <a:p>
          <a:endParaRPr lang="en-US"/>
        </a:p>
      </dgm:t>
    </dgm:pt>
    <dgm:pt modelId="{9A581FE6-3902-4DC7-8A51-ACA50DD5C26B}">
      <dgm:prSet/>
      <dgm:spPr/>
      <dgm:t>
        <a:bodyPr/>
        <a:lstStyle/>
        <a:p>
          <a:pPr>
            <a:defRPr cap="all"/>
          </a:pPr>
          <a:r>
            <a:rPr lang="en-US"/>
            <a:t>Visual Studio Code(VS Code) ..version 1.85.0.</a:t>
          </a:r>
        </a:p>
      </dgm:t>
    </dgm:pt>
    <dgm:pt modelId="{678C0C2A-96C3-4231-A01A-64EDF68D421C}" type="parTrans" cxnId="{604405D3-AE40-4E38-9EDF-9FE1492793FD}">
      <dgm:prSet/>
      <dgm:spPr/>
      <dgm:t>
        <a:bodyPr/>
        <a:lstStyle/>
        <a:p>
          <a:endParaRPr lang="en-US"/>
        </a:p>
      </dgm:t>
    </dgm:pt>
    <dgm:pt modelId="{2BDE6BB4-5772-48AF-97E0-3AA3A1F44091}" type="sibTrans" cxnId="{604405D3-AE40-4E38-9EDF-9FE1492793FD}">
      <dgm:prSet/>
      <dgm:spPr/>
      <dgm:t>
        <a:bodyPr/>
        <a:lstStyle/>
        <a:p>
          <a:endParaRPr lang="en-US"/>
        </a:p>
      </dgm:t>
    </dgm:pt>
    <dgm:pt modelId="{C62D6476-78A2-48F5-AB20-C23110A0337C}">
      <dgm:prSet/>
      <dgm:spPr/>
      <dgm:t>
        <a:bodyPr/>
        <a:lstStyle/>
        <a:p>
          <a:pPr>
            <a:defRPr cap="all"/>
          </a:pPr>
          <a:r>
            <a:rPr lang="en-IN"/>
            <a:t>MY SQL  version 8.1.0.</a:t>
          </a:r>
          <a:endParaRPr lang="en-US"/>
        </a:p>
      </dgm:t>
    </dgm:pt>
    <dgm:pt modelId="{1AEFC7E0-DD84-4E6C-B859-491188657986}" type="parTrans" cxnId="{5D8A7958-440C-41CD-8723-43FB8D8218DA}">
      <dgm:prSet/>
      <dgm:spPr/>
      <dgm:t>
        <a:bodyPr/>
        <a:lstStyle/>
        <a:p>
          <a:endParaRPr lang="en-US"/>
        </a:p>
      </dgm:t>
    </dgm:pt>
    <dgm:pt modelId="{D35E5338-C94E-490C-B8A9-758955B9FD97}" type="sibTrans" cxnId="{5D8A7958-440C-41CD-8723-43FB8D8218DA}">
      <dgm:prSet/>
      <dgm:spPr/>
      <dgm:t>
        <a:bodyPr/>
        <a:lstStyle/>
        <a:p>
          <a:endParaRPr lang="en-US"/>
        </a:p>
      </dgm:t>
    </dgm:pt>
    <dgm:pt modelId="{9F0F54CC-2264-44ED-B0B6-0985F26D4A5E}" type="pres">
      <dgm:prSet presAssocID="{3959F9F1-84EF-4AF0-A8F4-96428FF185D5}" presName="diagram" presStyleCnt="0">
        <dgm:presLayoutVars>
          <dgm:dir/>
          <dgm:resizeHandles val="exact"/>
        </dgm:presLayoutVars>
      </dgm:prSet>
      <dgm:spPr/>
    </dgm:pt>
    <dgm:pt modelId="{FD0945B3-0068-4224-B93A-41EC4D0388AE}" type="pres">
      <dgm:prSet presAssocID="{837538CD-F9C6-42AE-80DA-26504D228EEE}" presName="node" presStyleLbl="node1" presStyleIdx="0" presStyleCnt="3">
        <dgm:presLayoutVars>
          <dgm:bulletEnabled val="1"/>
        </dgm:presLayoutVars>
      </dgm:prSet>
      <dgm:spPr/>
    </dgm:pt>
    <dgm:pt modelId="{1DA91260-20E8-4900-B3D9-1A709B34A5E1}" type="pres">
      <dgm:prSet presAssocID="{833D1519-B584-4D63-B146-416F34C4866F}" presName="sibTrans" presStyleLbl="sibTrans2D1" presStyleIdx="0" presStyleCnt="2"/>
      <dgm:spPr/>
    </dgm:pt>
    <dgm:pt modelId="{C103EB4C-1ADF-42E5-BC19-C458D4C3D409}" type="pres">
      <dgm:prSet presAssocID="{833D1519-B584-4D63-B146-416F34C4866F}" presName="connectorText" presStyleLbl="sibTrans2D1" presStyleIdx="0" presStyleCnt="2"/>
      <dgm:spPr/>
    </dgm:pt>
    <dgm:pt modelId="{FF541642-C1FA-4B2B-902F-F098F597F83D}" type="pres">
      <dgm:prSet presAssocID="{9A581FE6-3902-4DC7-8A51-ACA50DD5C26B}" presName="node" presStyleLbl="node1" presStyleIdx="1" presStyleCnt="3">
        <dgm:presLayoutVars>
          <dgm:bulletEnabled val="1"/>
        </dgm:presLayoutVars>
      </dgm:prSet>
      <dgm:spPr/>
    </dgm:pt>
    <dgm:pt modelId="{45488E31-2D13-4045-BD61-82A287E4F674}" type="pres">
      <dgm:prSet presAssocID="{2BDE6BB4-5772-48AF-97E0-3AA3A1F44091}" presName="sibTrans" presStyleLbl="sibTrans2D1" presStyleIdx="1" presStyleCnt="2"/>
      <dgm:spPr/>
    </dgm:pt>
    <dgm:pt modelId="{9AFD9B33-9107-40E2-87A8-AD567B0BDAE1}" type="pres">
      <dgm:prSet presAssocID="{2BDE6BB4-5772-48AF-97E0-3AA3A1F44091}" presName="connectorText" presStyleLbl="sibTrans2D1" presStyleIdx="1" presStyleCnt="2"/>
      <dgm:spPr/>
    </dgm:pt>
    <dgm:pt modelId="{B564EF29-2C2A-4EB3-9F48-487856AAF27E}" type="pres">
      <dgm:prSet presAssocID="{C62D6476-78A2-48F5-AB20-C23110A0337C}" presName="node" presStyleLbl="node1" presStyleIdx="2" presStyleCnt="3">
        <dgm:presLayoutVars>
          <dgm:bulletEnabled val="1"/>
        </dgm:presLayoutVars>
      </dgm:prSet>
      <dgm:spPr/>
    </dgm:pt>
  </dgm:ptLst>
  <dgm:cxnLst>
    <dgm:cxn modelId="{9667CF15-FDF6-4FE5-815B-5EA29DDAAA53}" type="presOf" srcId="{837538CD-F9C6-42AE-80DA-26504D228EEE}" destId="{FD0945B3-0068-4224-B93A-41EC4D0388AE}" srcOrd="0" destOrd="0" presId="urn:microsoft.com/office/officeart/2005/8/layout/process5"/>
    <dgm:cxn modelId="{84D31728-C6B7-48A2-9121-13B4451DA7C6}" type="presOf" srcId="{2BDE6BB4-5772-48AF-97E0-3AA3A1F44091}" destId="{9AFD9B33-9107-40E2-87A8-AD567B0BDAE1}" srcOrd="1" destOrd="0" presId="urn:microsoft.com/office/officeart/2005/8/layout/process5"/>
    <dgm:cxn modelId="{871E393B-3DD5-48C9-B8E7-EF0BF44B45AC}" type="presOf" srcId="{833D1519-B584-4D63-B146-416F34C4866F}" destId="{1DA91260-20E8-4900-B3D9-1A709B34A5E1}" srcOrd="0" destOrd="0" presId="urn:microsoft.com/office/officeart/2005/8/layout/process5"/>
    <dgm:cxn modelId="{8A615146-72ED-4BDA-B885-73C6D596CDC8}" type="presOf" srcId="{C62D6476-78A2-48F5-AB20-C23110A0337C}" destId="{B564EF29-2C2A-4EB3-9F48-487856AAF27E}" srcOrd="0" destOrd="0" presId="urn:microsoft.com/office/officeart/2005/8/layout/process5"/>
    <dgm:cxn modelId="{5D8A7958-440C-41CD-8723-43FB8D8218DA}" srcId="{3959F9F1-84EF-4AF0-A8F4-96428FF185D5}" destId="{C62D6476-78A2-48F5-AB20-C23110A0337C}" srcOrd="2" destOrd="0" parTransId="{1AEFC7E0-DD84-4E6C-B859-491188657986}" sibTransId="{D35E5338-C94E-490C-B8A9-758955B9FD97}"/>
    <dgm:cxn modelId="{AAF89885-2473-42FC-969A-8BB27AC3BE35}" type="presOf" srcId="{833D1519-B584-4D63-B146-416F34C4866F}" destId="{C103EB4C-1ADF-42E5-BC19-C458D4C3D409}" srcOrd="1" destOrd="0" presId="urn:microsoft.com/office/officeart/2005/8/layout/process5"/>
    <dgm:cxn modelId="{3A0002AD-ADC5-4DF2-BF50-F87798FB7514}" srcId="{3959F9F1-84EF-4AF0-A8F4-96428FF185D5}" destId="{837538CD-F9C6-42AE-80DA-26504D228EEE}" srcOrd="0" destOrd="0" parTransId="{14175312-9F9B-401D-985E-AEE48DE40B99}" sibTransId="{833D1519-B584-4D63-B146-416F34C4866F}"/>
    <dgm:cxn modelId="{D45C55CE-A4B6-4FCD-8EA6-639B9E1C3F03}" type="presOf" srcId="{2BDE6BB4-5772-48AF-97E0-3AA3A1F44091}" destId="{45488E31-2D13-4045-BD61-82A287E4F674}" srcOrd="0" destOrd="0" presId="urn:microsoft.com/office/officeart/2005/8/layout/process5"/>
    <dgm:cxn modelId="{C21531D1-02A6-4092-8178-13F781831EB3}" type="presOf" srcId="{3959F9F1-84EF-4AF0-A8F4-96428FF185D5}" destId="{9F0F54CC-2264-44ED-B0B6-0985F26D4A5E}" srcOrd="0" destOrd="0" presId="urn:microsoft.com/office/officeart/2005/8/layout/process5"/>
    <dgm:cxn modelId="{604405D3-AE40-4E38-9EDF-9FE1492793FD}" srcId="{3959F9F1-84EF-4AF0-A8F4-96428FF185D5}" destId="{9A581FE6-3902-4DC7-8A51-ACA50DD5C26B}" srcOrd="1" destOrd="0" parTransId="{678C0C2A-96C3-4231-A01A-64EDF68D421C}" sibTransId="{2BDE6BB4-5772-48AF-97E0-3AA3A1F44091}"/>
    <dgm:cxn modelId="{98EFD8F9-402B-4102-A74C-B09A1F06F256}" type="presOf" srcId="{9A581FE6-3902-4DC7-8A51-ACA50DD5C26B}" destId="{FF541642-C1FA-4B2B-902F-F098F597F83D}" srcOrd="0" destOrd="0" presId="urn:microsoft.com/office/officeart/2005/8/layout/process5"/>
    <dgm:cxn modelId="{B428C73C-500D-4D6D-8DC3-DA23738335CD}" type="presParOf" srcId="{9F0F54CC-2264-44ED-B0B6-0985F26D4A5E}" destId="{FD0945B3-0068-4224-B93A-41EC4D0388AE}" srcOrd="0" destOrd="0" presId="urn:microsoft.com/office/officeart/2005/8/layout/process5"/>
    <dgm:cxn modelId="{010DC792-0104-4CA5-9030-6624774928A5}" type="presParOf" srcId="{9F0F54CC-2264-44ED-B0B6-0985F26D4A5E}" destId="{1DA91260-20E8-4900-B3D9-1A709B34A5E1}" srcOrd="1" destOrd="0" presId="urn:microsoft.com/office/officeart/2005/8/layout/process5"/>
    <dgm:cxn modelId="{13080BAE-882A-43F7-83F6-57B771F8E883}" type="presParOf" srcId="{1DA91260-20E8-4900-B3D9-1A709B34A5E1}" destId="{C103EB4C-1ADF-42E5-BC19-C458D4C3D409}" srcOrd="0" destOrd="0" presId="urn:microsoft.com/office/officeart/2005/8/layout/process5"/>
    <dgm:cxn modelId="{913EDEEF-D283-4706-A9ED-934D9C8B7C28}" type="presParOf" srcId="{9F0F54CC-2264-44ED-B0B6-0985F26D4A5E}" destId="{FF541642-C1FA-4B2B-902F-F098F597F83D}" srcOrd="2" destOrd="0" presId="urn:microsoft.com/office/officeart/2005/8/layout/process5"/>
    <dgm:cxn modelId="{FA21ABBF-6D4C-4B4B-A6C0-59BC28E44FAF}" type="presParOf" srcId="{9F0F54CC-2264-44ED-B0B6-0985F26D4A5E}" destId="{45488E31-2D13-4045-BD61-82A287E4F674}" srcOrd="3" destOrd="0" presId="urn:microsoft.com/office/officeart/2005/8/layout/process5"/>
    <dgm:cxn modelId="{4AF5DA5D-1D2A-4628-BA6E-EB1D945CB0A6}" type="presParOf" srcId="{45488E31-2D13-4045-BD61-82A287E4F674}" destId="{9AFD9B33-9107-40E2-87A8-AD567B0BDAE1}" srcOrd="0" destOrd="0" presId="urn:microsoft.com/office/officeart/2005/8/layout/process5"/>
    <dgm:cxn modelId="{5EA8EE68-CEF1-4322-87F7-21D176F9259B}" type="presParOf" srcId="{9F0F54CC-2264-44ED-B0B6-0985F26D4A5E}" destId="{B564EF29-2C2A-4EB3-9F48-487856AAF27E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CF7F39-322B-4C6C-9553-FA4052D3E30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B30897-94AD-4027-AEAC-5EBB5BDC7468}">
      <dgm:prSet/>
      <dgm:spPr/>
      <dgm:t>
        <a:bodyPr/>
        <a:lstStyle/>
        <a:p>
          <a:r>
            <a:rPr lang="en-US" dirty="0"/>
            <a:t>Install</a:t>
          </a:r>
        </a:p>
      </dgm:t>
    </dgm:pt>
    <dgm:pt modelId="{ABA95AF5-2D63-454A-9FAA-E6ED8D86A1C5}" type="parTrans" cxnId="{13AFF31A-133A-4A8E-BD5E-A4FDD580493F}">
      <dgm:prSet/>
      <dgm:spPr/>
      <dgm:t>
        <a:bodyPr/>
        <a:lstStyle/>
        <a:p>
          <a:endParaRPr lang="en-US"/>
        </a:p>
      </dgm:t>
    </dgm:pt>
    <dgm:pt modelId="{3FE39266-49CF-4BB6-9499-DDFAEEE38F83}" type="sibTrans" cxnId="{13AFF31A-133A-4A8E-BD5E-A4FDD580493F}">
      <dgm:prSet/>
      <dgm:spPr/>
      <dgm:t>
        <a:bodyPr/>
        <a:lstStyle/>
        <a:p>
          <a:endParaRPr lang="en-US"/>
        </a:p>
      </dgm:t>
    </dgm:pt>
    <dgm:pt modelId="{99AE0A8E-0398-410F-BD86-71CD272BC47B}">
      <dgm:prSet/>
      <dgm:spPr/>
      <dgm:t>
        <a:bodyPr/>
        <a:lstStyle/>
        <a:p>
          <a:r>
            <a:rPr lang="en-US"/>
            <a:t>Installing required apps In TAB</a:t>
          </a:r>
        </a:p>
      </dgm:t>
    </dgm:pt>
    <dgm:pt modelId="{9086238E-782A-4F14-97E6-EABBC5A66CB7}" type="parTrans" cxnId="{64C648D7-55AB-4771-AD78-D11123B3C1C5}">
      <dgm:prSet/>
      <dgm:spPr/>
      <dgm:t>
        <a:bodyPr/>
        <a:lstStyle/>
        <a:p>
          <a:endParaRPr lang="en-US"/>
        </a:p>
      </dgm:t>
    </dgm:pt>
    <dgm:pt modelId="{0D96EC6C-C5D9-4CEC-A6F1-F604AEF53514}" type="sibTrans" cxnId="{64C648D7-55AB-4771-AD78-D11123B3C1C5}">
      <dgm:prSet/>
      <dgm:spPr/>
      <dgm:t>
        <a:bodyPr/>
        <a:lstStyle/>
        <a:p>
          <a:endParaRPr lang="en-US"/>
        </a:p>
      </dgm:t>
    </dgm:pt>
    <dgm:pt modelId="{943209EF-84D1-4899-A23A-C749F238618F}">
      <dgm:prSet/>
      <dgm:spPr/>
      <dgm:t>
        <a:bodyPr/>
        <a:lstStyle/>
        <a:p>
          <a:r>
            <a:rPr lang="en-US" dirty="0"/>
            <a:t>Connect</a:t>
          </a:r>
        </a:p>
      </dgm:t>
    </dgm:pt>
    <dgm:pt modelId="{FC2BDBC2-8534-4F46-B29D-77C7995576BD}" type="parTrans" cxnId="{7E0E1841-016F-4869-A264-CA53DBCE2C77}">
      <dgm:prSet/>
      <dgm:spPr/>
      <dgm:t>
        <a:bodyPr/>
        <a:lstStyle/>
        <a:p>
          <a:endParaRPr lang="en-US"/>
        </a:p>
      </dgm:t>
    </dgm:pt>
    <dgm:pt modelId="{454B70ED-3A5D-4D41-B7CD-020657548DD2}" type="sibTrans" cxnId="{7E0E1841-016F-4869-A264-CA53DBCE2C77}">
      <dgm:prSet/>
      <dgm:spPr/>
      <dgm:t>
        <a:bodyPr/>
        <a:lstStyle/>
        <a:p>
          <a:endParaRPr lang="en-US"/>
        </a:p>
      </dgm:t>
    </dgm:pt>
    <dgm:pt modelId="{466DB9EC-C59B-42EB-B82C-E30708AE2D1E}">
      <dgm:prSet/>
      <dgm:spPr/>
      <dgm:t>
        <a:bodyPr/>
        <a:lstStyle/>
        <a:p>
          <a:r>
            <a:rPr lang="en-US"/>
            <a:t>Connecting  WiFi</a:t>
          </a:r>
        </a:p>
      </dgm:t>
    </dgm:pt>
    <dgm:pt modelId="{EA7D5ABF-03F6-4DC4-90AF-0EADFC786DE5}" type="parTrans" cxnId="{F0ED6D09-949C-43D9-A6A2-50CE5FE5B41C}">
      <dgm:prSet/>
      <dgm:spPr/>
      <dgm:t>
        <a:bodyPr/>
        <a:lstStyle/>
        <a:p>
          <a:endParaRPr lang="en-US"/>
        </a:p>
      </dgm:t>
    </dgm:pt>
    <dgm:pt modelId="{C7373421-FAB3-476D-A77E-94D31DD244A6}" type="sibTrans" cxnId="{F0ED6D09-949C-43D9-A6A2-50CE5FE5B41C}">
      <dgm:prSet/>
      <dgm:spPr/>
      <dgm:t>
        <a:bodyPr/>
        <a:lstStyle/>
        <a:p>
          <a:endParaRPr lang="en-US"/>
        </a:p>
      </dgm:t>
    </dgm:pt>
    <dgm:pt modelId="{DDA74C91-2B6C-4E68-B0B8-0C755689B391}">
      <dgm:prSet/>
      <dgm:spPr/>
      <dgm:t>
        <a:bodyPr/>
        <a:lstStyle/>
        <a:p>
          <a:r>
            <a:rPr lang="en-US" dirty="0"/>
            <a:t>Configure</a:t>
          </a:r>
        </a:p>
      </dgm:t>
    </dgm:pt>
    <dgm:pt modelId="{20AE72EE-81D7-4C08-94F1-4F5B5EF3E457}" type="parTrans" cxnId="{CF003E7F-4FBC-473C-AE90-4124408E24E8}">
      <dgm:prSet/>
      <dgm:spPr/>
      <dgm:t>
        <a:bodyPr/>
        <a:lstStyle/>
        <a:p>
          <a:endParaRPr lang="en-US"/>
        </a:p>
      </dgm:t>
    </dgm:pt>
    <dgm:pt modelId="{3747EDA1-7919-4CDA-8071-242D1F52F360}" type="sibTrans" cxnId="{CF003E7F-4FBC-473C-AE90-4124408E24E8}">
      <dgm:prSet/>
      <dgm:spPr/>
      <dgm:t>
        <a:bodyPr/>
        <a:lstStyle/>
        <a:p>
          <a:endParaRPr lang="en-US"/>
        </a:p>
      </dgm:t>
    </dgm:pt>
    <dgm:pt modelId="{646BC7DF-DC35-40B4-A2CD-CB4CDADF1F7C}">
      <dgm:prSet/>
      <dgm:spPr/>
      <dgm:t>
        <a:bodyPr/>
        <a:lstStyle/>
        <a:p>
          <a:r>
            <a:rPr lang="en-US"/>
            <a:t>Configuring connections with esp8266</a:t>
          </a:r>
        </a:p>
      </dgm:t>
    </dgm:pt>
    <dgm:pt modelId="{42B2F914-C2D4-4B91-B7DA-514492F8CCD3}" type="parTrans" cxnId="{DCD9695F-9F9B-42BE-A2B8-13657891C756}">
      <dgm:prSet/>
      <dgm:spPr/>
      <dgm:t>
        <a:bodyPr/>
        <a:lstStyle/>
        <a:p>
          <a:endParaRPr lang="en-US"/>
        </a:p>
      </dgm:t>
    </dgm:pt>
    <dgm:pt modelId="{F736537B-BB99-456A-B5EF-92FC0C46C94C}" type="sibTrans" cxnId="{DCD9695F-9F9B-42BE-A2B8-13657891C756}">
      <dgm:prSet/>
      <dgm:spPr/>
      <dgm:t>
        <a:bodyPr/>
        <a:lstStyle/>
        <a:p>
          <a:endParaRPr lang="en-US"/>
        </a:p>
      </dgm:t>
    </dgm:pt>
    <dgm:pt modelId="{57257F1F-CEFB-47AD-8611-6C436882A464}">
      <dgm:prSet/>
      <dgm:spPr/>
      <dgm:t>
        <a:bodyPr/>
        <a:lstStyle/>
        <a:p>
          <a:r>
            <a:rPr lang="en-US" dirty="0"/>
            <a:t>control</a:t>
          </a:r>
        </a:p>
      </dgm:t>
    </dgm:pt>
    <dgm:pt modelId="{2D485DAD-7693-421C-BA59-2D58794CCA04}" type="parTrans" cxnId="{039300EA-51BF-4340-983E-7B3E41EC8861}">
      <dgm:prSet/>
      <dgm:spPr/>
      <dgm:t>
        <a:bodyPr/>
        <a:lstStyle/>
        <a:p>
          <a:endParaRPr lang="en-US"/>
        </a:p>
      </dgm:t>
    </dgm:pt>
    <dgm:pt modelId="{AD8AE9E6-0AD2-49C0-9947-4827323D357A}" type="sibTrans" cxnId="{039300EA-51BF-4340-983E-7B3E41EC8861}">
      <dgm:prSet/>
      <dgm:spPr/>
      <dgm:t>
        <a:bodyPr/>
        <a:lstStyle/>
        <a:p>
          <a:endParaRPr lang="en-US"/>
        </a:p>
      </dgm:t>
    </dgm:pt>
    <dgm:pt modelId="{E01953B9-1FA4-424B-9292-B930387856D5}">
      <dgm:prSet/>
      <dgm:spPr/>
      <dgm:t>
        <a:bodyPr/>
        <a:lstStyle/>
        <a:p>
          <a:r>
            <a:rPr lang="en-US"/>
            <a:t>Giving control around electronic devices</a:t>
          </a:r>
        </a:p>
      </dgm:t>
    </dgm:pt>
    <dgm:pt modelId="{BC9339E1-3C8F-489C-8D8D-EF1D6BBE039A}" type="parTrans" cxnId="{B6286C40-7B4B-4399-AAEF-7D37519284F3}">
      <dgm:prSet/>
      <dgm:spPr/>
      <dgm:t>
        <a:bodyPr/>
        <a:lstStyle/>
        <a:p>
          <a:endParaRPr lang="en-US"/>
        </a:p>
      </dgm:t>
    </dgm:pt>
    <dgm:pt modelId="{976DC690-C14A-498A-9BB8-E4EBBBD808CC}" type="sibTrans" cxnId="{B6286C40-7B4B-4399-AAEF-7D37519284F3}">
      <dgm:prSet/>
      <dgm:spPr/>
      <dgm:t>
        <a:bodyPr/>
        <a:lstStyle/>
        <a:p>
          <a:endParaRPr lang="en-US"/>
        </a:p>
      </dgm:t>
    </dgm:pt>
    <dgm:pt modelId="{B8527527-BFD5-4F65-B88F-825A2E9BB91E}">
      <dgm:prSet/>
      <dgm:spPr/>
      <dgm:t>
        <a:bodyPr/>
        <a:lstStyle/>
        <a:p>
          <a:r>
            <a:rPr lang="en-US" dirty="0"/>
            <a:t>Establish</a:t>
          </a:r>
        </a:p>
      </dgm:t>
    </dgm:pt>
    <dgm:pt modelId="{145D48C3-4981-4689-8AE4-4F2F95BE6AAE}" type="parTrans" cxnId="{DD58E30D-4E37-48D1-9AF5-4B192BFBE747}">
      <dgm:prSet/>
      <dgm:spPr/>
      <dgm:t>
        <a:bodyPr/>
        <a:lstStyle/>
        <a:p>
          <a:endParaRPr lang="en-US"/>
        </a:p>
      </dgm:t>
    </dgm:pt>
    <dgm:pt modelId="{57E516E5-10E5-4DB6-AE7D-E359D2B18071}" type="sibTrans" cxnId="{DD58E30D-4E37-48D1-9AF5-4B192BFBE747}">
      <dgm:prSet/>
      <dgm:spPr/>
      <dgm:t>
        <a:bodyPr/>
        <a:lstStyle/>
        <a:p>
          <a:endParaRPr lang="en-US"/>
        </a:p>
      </dgm:t>
    </dgm:pt>
    <dgm:pt modelId="{805215B3-41C7-4F57-8B4B-BD52D4325EB0}">
      <dgm:prSet/>
      <dgm:spPr/>
      <dgm:t>
        <a:bodyPr/>
        <a:lstStyle/>
        <a:p>
          <a:r>
            <a:rPr lang="en-US"/>
            <a:t>Establishing connection to TV</a:t>
          </a:r>
        </a:p>
      </dgm:t>
    </dgm:pt>
    <dgm:pt modelId="{FA4DB03E-5BCB-4CCA-9C91-89EB4FF6013B}" type="parTrans" cxnId="{4066E3A2-12BF-4B2E-8788-777EFD9A3743}">
      <dgm:prSet/>
      <dgm:spPr/>
      <dgm:t>
        <a:bodyPr/>
        <a:lstStyle/>
        <a:p>
          <a:endParaRPr lang="en-US"/>
        </a:p>
      </dgm:t>
    </dgm:pt>
    <dgm:pt modelId="{993DDB18-DE01-4651-9400-BD8D619AABFB}" type="sibTrans" cxnId="{4066E3A2-12BF-4B2E-8788-777EFD9A3743}">
      <dgm:prSet/>
      <dgm:spPr/>
      <dgm:t>
        <a:bodyPr/>
        <a:lstStyle/>
        <a:p>
          <a:endParaRPr lang="en-US"/>
        </a:p>
      </dgm:t>
    </dgm:pt>
    <dgm:pt modelId="{34890102-2BAD-424D-9A00-AE25FBD326BB}" type="pres">
      <dgm:prSet presAssocID="{EACF7F39-322B-4C6C-9553-FA4052D3E30C}" presName="linear" presStyleCnt="0">
        <dgm:presLayoutVars>
          <dgm:animLvl val="lvl"/>
          <dgm:resizeHandles val="exact"/>
        </dgm:presLayoutVars>
      </dgm:prSet>
      <dgm:spPr/>
    </dgm:pt>
    <dgm:pt modelId="{575BF05B-C2AE-4745-8056-4E0852CD9748}" type="pres">
      <dgm:prSet presAssocID="{25B30897-94AD-4027-AEAC-5EBB5BDC74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1E45F9-333C-4D54-AEF5-45B8452778AE}" type="pres">
      <dgm:prSet presAssocID="{25B30897-94AD-4027-AEAC-5EBB5BDC7468}" presName="childText" presStyleLbl="revTx" presStyleIdx="0" presStyleCnt="5">
        <dgm:presLayoutVars>
          <dgm:bulletEnabled val="1"/>
        </dgm:presLayoutVars>
      </dgm:prSet>
      <dgm:spPr/>
    </dgm:pt>
    <dgm:pt modelId="{61B3A52E-87FF-4611-8FB0-B0A13CDB0F8E}" type="pres">
      <dgm:prSet presAssocID="{943209EF-84D1-4899-A23A-C749F23861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157861-8D7D-447D-BACF-C9547DC727BB}" type="pres">
      <dgm:prSet presAssocID="{943209EF-84D1-4899-A23A-C749F238618F}" presName="childText" presStyleLbl="revTx" presStyleIdx="1" presStyleCnt="5">
        <dgm:presLayoutVars>
          <dgm:bulletEnabled val="1"/>
        </dgm:presLayoutVars>
      </dgm:prSet>
      <dgm:spPr/>
    </dgm:pt>
    <dgm:pt modelId="{F405E1D2-7741-43BC-988D-7F911AB5858C}" type="pres">
      <dgm:prSet presAssocID="{DDA74C91-2B6C-4E68-B0B8-0C755689B3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27E45F-419C-4FE1-942E-529D5F049F7B}" type="pres">
      <dgm:prSet presAssocID="{DDA74C91-2B6C-4E68-B0B8-0C755689B391}" presName="childText" presStyleLbl="revTx" presStyleIdx="2" presStyleCnt="5">
        <dgm:presLayoutVars>
          <dgm:bulletEnabled val="1"/>
        </dgm:presLayoutVars>
      </dgm:prSet>
      <dgm:spPr/>
    </dgm:pt>
    <dgm:pt modelId="{51FA6A6D-6894-41D4-BA38-B432AE9A6765}" type="pres">
      <dgm:prSet presAssocID="{57257F1F-CEFB-47AD-8611-6C436882A4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ACED62-3080-41DF-BCBB-1B23436EB5A9}" type="pres">
      <dgm:prSet presAssocID="{57257F1F-CEFB-47AD-8611-6C436882A464}" presName="childText" presStyleLbl="revTx" presStyleIdx="3" presStyleCnt="5">
        <dgm:presLayoutVars>
          <dgm:bulletEnabled val="1"/>
        </dgm:presLayoutVars>
      </dgm:prSet>
      <dgm:spPr/>
    </dgm:pt>
    <dgm:pt modelId="{F2E7BE24-895F-4925-AC7F-8BF9F3647BBB}" type="pres">
      <dgm:prSet presAssocID="{B8527527-BFD5-4F65-B88F-825A2E9BB91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108C047-58F4-4229-8146-710A07CA02BF}" type="pres">
      <dgm:prSet presAssocID="{B8527527-BFD5-4F65-B88F-825A2E9BB91E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F0ED6D09-949C-43D9-A6A2-50CE5FE5B41C}" srcId="{943209EF-84D1-4899-A23A-C749F238618F}" destId="{466DB9EC-C59B-42EB-B82C-E30708AE2D1E}" srcOrd="0" destOrd="0" parTransId="{EA7D5ABF-03F6-4DC4-90AF-0EADFC786DE5}" sibTransId="{C7373421-FAB3-476D-A77E-94D31DD244A6}"/>
    <dgm:cxn modelId="{DD58E30D-4E37-48D1-9AF5-4B192BFBE747}" srcId="{EACF7F39-322B-4C6C-9553-FA4052D3E30C}" destId="{B8527527-BFD5-4F65-B88F-825A2E9BB91E}" srcOrd="4" destOrd="0" parTransId="{145D48C3-4981-4689-8AE4-4F2F95BE6AAE}" sibTransId="{57E516E5-10E5-4DB6-AE7D-E359D2B18071}"/>
    <dgm:cxn modelId="{0018270E-F6C6-4AD9-9EFD-57B240377F6C}" type="presOf" srcId="{943209EF-84D1-4899-A23A-C749F238618F}" destId="{61B3A52E-87FF-4611-8FB0-B0A13CDB0F8E}" srcOrd="0" destOrd="0" presId="urn:microsoft.com/office/officeart/2005/8/layout/vList2"/>
    <dgm:cxn modelId="{59A61D16-03C0-4C5A-A80D-263B047CADA9}" type="presOf" srcId="{B8527527-BFD5-4F65-B88F-825A2E9BB91E}" destId="{F2E7BE24-895F-4925-AC7F-8BF9F3647BBB}" srcOrd="0" destOrd="0" presId="urn:microsoft.com/office/officeart/2005/8/layout/vList2"/>
    <dgm:cxn modelId="{13AFF31A-133A-4A8E-BD5E-A4FDD580493F}" srcId="{EACF7F39-322B-4C6C-9553-FA4052D3E30C}" destId="{25B30897-94AD-4027-AEAC-5EBB5BDC7468}" srcOrd="0" destOrd="0" parTransId="{ABA95AF5-2D63-454A-9FAA-E6ED8D86A1C5}" sibTransId="{3FE39266-49CF-4BB6-9499-DDFAEEE38F83}"/>
    <dgm:cxn modelId="{3C7E3421-7994-4246-97A0-DD62029182E8}" type="presOf" srcId="{EACF7F39-322B-4C6C-9553-FA4052D3E30C}" destId="{34890102-2BAD-424D-9A00-AE25FBD326BB}" srcOrd="0" destOrd="0" presId="urn:microsoft.com/office/officeart/2005/8/layout/vList2"/>
    <dgm:cxn modelId="{021A7D29-D42E-4911-A22E-D248F014A5EA}" type="presOf" srcId="{57257F1F-CEFB-47AD-8611-6C436882A464}" destId="{51FA6A6D-6894-41D4-BA38-B432AE9A6765}" srcOrd="0" destOrd="0" presId="urn:microsoft.com/office/officeart/2005/8/layout/vList2"/>
    <dgm:cxn modelId="{7CE05235-4541-43E0-9697-1C3E063B27CD}" type="presOf" srcId="{646BC7DF-DC35-40B4-A2CD-CB4CDADF1F7C}" destId="{B127E45F-419C-4FE1-942E-529D5F049F7B}" srcOrd="0" destOrd="0" presId="urn:microsoft.com/office/officeart/2005/8/layout/vList2"/>
    <dgm:cxn modelId="{2F61FE37-E8AC-45A7-BD1B-61E5CB4E69DA}" type="presOf" srcId="{E01953B9-1FA4-424B-9292-B930387856D5}" destId="{C4ACED62-3080-41DF-BCBB-1B23436EB5A9}" srcOrd="0" destOrd="0" presId="urn:microsoft.com/office/officeart/2005/8/layout/vList2"/>
    <dgm:cxn modelId="{B6286C40-7B4B-4399-AAEF-7D37519284F3}" srcId="{57257F1F-CEFB-47AD-8611-6C436882A464}" destId="{E01953B9-1FA4-424B-9292-B930387856D5}" srcOrd="0" destOrd="0" parTransId="{BC9339E1-3C8F-489C-8D8D-EF1D6BBE039A}" sibTransId="{976DC690-C14A-498A-9BB8-E4EBBBD808CC}"/>
    <dgm:cxn modelId="{DCD9695F-9F9B-42BE-A2B8-13657891C756}" srcId="{DDA74C91-2B6C-4E68-B0B8-0C755689B391}" destId="{646BC7DF-DC35-40B4-A2CD-CB4CDADF1F7C}" srcOrd="0" destOrd="0" parTransId="{42B2F914-C2D4-4B91-B7DA-514492F8CCD3}" sibTransId="{F736537B-BB99-456A-B5EF-92FC0C46C94C}"/>
    <dgm:cxn modelId="{7E0E1841-016F-4869-A264-CA53DBCE2C77}" srcId="{EACF7F39-322B-4C6C-9553-FA4052D3E30C}" destId="{943209EF-84D1-4899-A23A-C749F238618F}" srcOrd="1" destOrd="0" parTransId="{FC2BDBC2-8534-4F46-B29D-77C7995576BD}" sibTransId="{454B70ED-3A5D-4D41-B7CD-020657548DD2}"/>
    <dgm:cxn modelId="{C4FE367B-3E93-4FF8-831F-AD18C34D083B}" type="presOf" srcId="{99AE0A8E-0398-410F-BD86-71CD272BC47B}" destId="{FE1E45F9-333C-4D54-AEF5-45B8452778AE}" srcOrd="0" destOrd="0" presId="urn:microsoft.com/office/officeart/2005/8/layout/vList2"/>
    <dgm:cxn modelId="{CF003E7F-4FBC-473C-AE90-4124408E24E8}" srcId="{EACF7F39-322B-4C6C-9553-FA4052D3E30C}" destId="{DDA74C91-2B6C-4E68-B0B8-0C755689B391}" srcOrd="2" destOrd="0" parTransId="{20AE72EE-81D7-4C08-94F1-4F5B5EF3E457}" sibTransId="{3747EDA1-7919-4CDA-8071-242D1F52F360}"/>
    <dgm:cxn modelId="{2142698F-C4FF-4635-90BF-4660C558E5CF}" type="presOf" srcId="{466DB9EC-C59B-42EB-B82C-E30708AE2D1E}" destId="{C4157861-8D7D-447D-BACF-C9547DC727BB}" srcOrd="0" destOrd="0" presId="urn:microsoft.com/office/officeart/2005/8/layout/vList2"/>
    <dgm:cxn modelId="{1C150593-A97F-43A5-8642-0EDBCD9D9C3D}" type="presOf" srcId="{DDA74C91-2B6C-4E68-B0B8-0C755689B391}" destId="{F405E1D2-7741-43BC-988D-7F911AB5858C}" srcOrd="0" destOrd="0" presId="urn:microsoft.com/office/officeart/2005/8/layout/vList2"/>
    <dgm:cxn modelId="{4066E3A2-12BF-4B2E-8788-777EFD9A3743}" srcId="{B8527527-BFD5-4F65-B88F-825A2E9BB91E}" destId="{805215B3-41C7-4F57-8B4B-BD52D4325EB0}" srcOrd="0" destOrd="0" parTransId="{FA4DB03E-5BCB-4CCA-9C91-89EB4FF6013B}" sibTransId="{993DDB18-DE01-4651-9400-BD8D619AABFB}"/>
    <dgm:cxn modelId="{22C950C2-1207-4723-B207-51F4FFEE8B5B}" type="presOf" srcId="{805215B3-41C7-4F57-8B4B-BD52D4325EB0}" destId="{A108C047-58F4-4229-8146-710A07CA02BF}" srcOrd="0" destOrd="0" presId="urn:microsoft.com/office/officeart/2005/8/layout/vList2"/>
    <dgm:cxn modelId="{64C648D7-55AB-4771-AD78-D11123B3C1C5}" srcId="{25B30897-94AD-4027-AEAC-5EBB5BDC7468}" destId="{99AE0A8E-0398-410F-BD86-71CD272BC47B}" srcOrd="0" destOrd="0" parTransId="{9086238E-782A-4F14-97E6-EABBC5A66CB7}" sibTransId="{0D96EC6C-C5D9-4CEC-A6F1-F604AEF53514}"/>
    <dgm:cxn modelId="{7AECD4DC-2B16-47F9-961F-036BB1984645}" type="presOf" srcId="{25B30897-94AD-4027-AEAC-5EBB5BDC7468}" destId="{575BF05B-C2AE-4745-8056-4E0852CD9748}" srcOrd="0" destOrd="0" presId="urn:microsoft.com/office/officeart/2005/8/layout/vList2"/>
    <dgm:cxn modelId="{039300EA-51BF-4340-983E-7B3E41EC8861}" srcId="{EACF7F39-322B-4C6C-9553-FA4052D3E30C}" destId="{57257F1F-CEFB-47AD-8611-6C436882A464}" srcOrd="3" destOrd="0" parTransId="{2D485DAD-7693-421C-BA59-2D58794CCA04}" sibTransId="{AD8AE9E6-0AD2-49C0-9947-4827323D357A}"/>
    <dgm:cxn modelId="{B53BFFB6-EBC9-47BB-8408-A6D282EEAE03}" type="presParOf" srcId="{34890102-2BAD-424D-9A00-AE25FBD326BB}" destId="{575BF05B-C2AE-4745-8056-4E0852CD9748}" srcOrd="0" destOrd="0" presId="urn:microsoft.com/office/officeart/2005/8/layout/vList2"/>
    <dgm:cxn modelId="{DA047F3B-DB42-4197-80C4-56DD0AFB7FCD}" type="presParOf" srcId="{34890102-2BAD-424D-9A00-AE25FBD326BB}" destId="{FE1E45F9-333C-4D54-AEF5-45B8452778AE}" srcOrd="1" destOrd="0" presId="urn:microsoft.com/office/officeart/2005/8/layout/vList2"/>
    <dgm:cxn modelId="{CE1853E1-BAEA-4948-B2FA-58A7B0D40E99}" type="presParOf" srcId="{34890102-2BAD-424D-9A00-AE25FBD326BB}" destId="{61B3A52E-87FF-4611-8FB0-B0A13CDB0F8E}" srcOrd="2" destOrd="0" presId="urn:microsoft.com/office/officeart/2005/8/layout/vList2"/>
    <dgm:cxn modelId="{4D7921A3-A9D8-4D39-8440-2AE40EEE04CA}" type="presParOf" srcId="{34890102-2BAD-424D-9A00-AE25FBD326BB}" destId="{C4157861-8D7D-447D-BACF-C9547DC727BB}" srcOrd="3" destOrd="0" presId="urn:microsoft.com/office/officeart/2005/8/layout/vList2"/>
    <dgm:cxn modelId="{418CA7C6-0B3C-466D-95D8-25C649E686FC}" type="presParOf" srcId="{34890102-2BAD-424D-9A00-AE25FBD326BB}" destId="{F405E1D2-7741-43BC-988D-7F911AB5858C}" srcOrd="4" destOrd="0" presId="urn:microsoft.com/office/officeart/2005/8/layout/vList2"/>
    <dgm:cxn modelId="{E61EFB03-2202-46FA-A6DF-361287AAD297}" type="presParOf" srcId="{34890102-2BAD-424D-9A00-AE25FBD326BB}" destId="{B127E45F-419C-4FE1-942E-529D5F049F7B}" srcOrd="5" destOrd="0" presId="urn:microsoft.com/office/officeart/2005/8/layout/vList2"/>
    <dgm:cxn modelId="{B248899A-3E1C-4F38-A92D-FEBAEEA2F61D}" type="presParOf" srcId="{34890102-2BAD-424D-9A00-AE25FBD326BB}" destId="{51FA6A6D-6894-41D4-BA38-B432AE9A6765}" srcOrd="6" destOrd="0" presId="urn:microsoft.com/office/officeart/2005/8/layout/vList2"/>
    <dgm:cxn modelId="{938AFB43-8BCF-4082-B524-BCC2A2AAA1C5}" type="presParOf" srcId="{34890102-2BAD-424D-9A00-AE25FBD326BB}" destId="{C4ACED62-3080-41DF-BCBB-1B23436EB5A9}" srcOrd="7" destOrd="0" presId="urn:microsoft.com/office/officeart/2005/8/layout/vList2"/>
    <dgm:cxn modelId="{56972940-765E-49AA-B072-4D172F2FDAE8}" type="presParOf" srcId="{34890102-2BAD-424D-9A00-AE25FBD326BB}" destId="{F2E7BE24-895F-4925-AC7F-8BF9F3647BBB}" srcOrd="8" destOrd="0" presId="urn:microsoft.com/office/officeart/2005/8/layout/vList2"/>
    <dgm:cxn modelId="{0EFDB45A-2044-490A-AB65-7B6B22ACD485}" type="presParOf" srcId="{34890102-2BAD-424D-9A00-AE25FBD326BB}" destId="{A108C047-58F4-4229-8146-710A07CA02B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EE7CB8-FA3C-4F1C-BA22-0BA7E802B32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D4683-8FBD-44C1-8704-5DA61581EF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Connection of lights and fans with ESP8266</a:t>
          </a:r>
        </a:p>
      </dgm:t>
    </dgm:pt>
    <dgm:pt modelId="{BD85D9F0-62C7-4835-A640-7C1941CB3766}" type="parTrans" cxnId="{853D439C-E84D-46D0-86B8-FB5AF0EBB854}">
      <dgm:prSet/>
      <dgm:spPr/>
      <dgm:t>
        <a:bodyPr/>
        <a:lstStyle/>
        <a:p>
          <a:endParaRPr lang="en-US"/>
        </a:p>
      </dgm:t>
    </dgm:pt>
    <dgm:pt modelId="{5BB110D7-C60A-46EE-87F8-608B1851ED70}" type="sibTrans" cxnId="{853D439C-E84D-46D0-86B8-FB5AF0EBB8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730DEF-EE04-473F-BFD6-CBC36402CD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Connection of VGA CMOS camera with ESP8266</a:t>
          </a:r>
        </a:p>
      </dgm:t>
    </dgm:pt>
    <dgm:pt modelId="{292AB3C2-C432-48CD-872D-59794157E3AE}" type="parTrans" cxnId="{20DE9FB4-2B0D-40C1-9E9D-0874E63E82D4}">
      <dgm:prSet/>
      <dgm:spPr/>
      <dgm:t>
        <a:bodyPr/>
        <a:lstStyle/>
        <a:p>
          <a:endParaRPr lang="en-US"/>
        </a:p>
      </dgm:t>
    </dgm:pt>
    <dgm:pt modelId="{20DE985F-356B-4F1A-8B2B-FDD26E83ADC2}" type="sibTrans" cxnId="{20DE9FB4-2B0D-40C1-9E9D-0874E63E82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4137AD-0053-4261-B040-7A03C28510A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Connection of door with ESP8266</a:t>
          </a:r>
          <a:endParaRPr lang="en-US"/>
        </a:p>
      </dgm:t>
    </dgm:pt>
    <dgm:pt modelId="{19514ABA-E853-42F3-BD01-6E482F0262B7}" type="parTrans" cxnId="{40DD4C11-8CD0-48BF-9F40-F321E2E5AD06}">
      <dgm:prSet/>
      <dgm:spPr/>
      <dgm:t>
        <a:bodyPr/>
        <a:lstStyle/>
        <a:p>
          <a:endParaRPr lang="en-US"/>
        </a:p>
      </dgm:t>
    </dgm:pt>
    <dgm:pt modelId="{74BF7A30-9989-488F-8F26-C9F26DF83135}" type="sibTrans" cxnId="{40DD4C11-8CD0-48BF-9F40-F321E2E5AD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52D3B8-19B5-4AD5-A11B-FFE82387F2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Connection of  ESP8266 with Tablet</a:t>
          </a:r>
          <a:endParaRPr lang="en-US"/>
        </a:p>
      </dgm:t>
    </dgm:pt>
    <dgm:pt modelId="{1A3F9FE4-FD9B-4CB0-A0B3-CA2AA72871D3}" type="parTrans" cxnId="{C79E8EDB-5EA5-4051-8541-A9CD3B7877F1}">
      <dgm:prSet/>
      <dgm:spPr/>
      <dgm:t>
        <a:bodyPr/>
        <a:lstStyle/>
        <a:p>
          <a:endParaRPr lang="en-US"/>
        </a:p>
      </dgm:t>
    </dgm:pt>
    <dgm:pt modelId="{3A02B71B-9A3E-457D-A349-79A1D969ADB8}" type="sibTrans" cxnId="{C79E8EDB-5EA5-4051-8541-A9CD3B7877F1}">
      <dgm:prSet/>
      <dgm:spPr/>
      <dgm:t>
        <a:bodyPr/>
        <a:lstStyle/>
        <a:p>
          <a:endParaRPr lang="en-US"/>
        </a:p>
      </dgm:t>
    </dgm:pt>
    <dgm:pt modelId="{C0B699DE-63E7-4200-B40A-732E1891CF21}" type="pres">
      <dgm:prSet presAssocID="{45EE7CB8-FA3C-4F1C-BA22-0BA7E802B32D}" presName="root" presStyleCnt="0">
        <dgm:presLayoutVars>
          <dgm:dir/>
          <dgm:resizeHandles val="exact"/>
        </dgm:presLayoutVars>
      </dgm:prSet>
      <dgm:spPr/>
    </dgm:pt>
    <dgm:pt modelId="{F364D414-155F-46ED-930D-50D177A9B1B3}" type="pres">
      <dgm:prSet presAssocID="{45EE7CB8-FA3C-4F1C-BA22-0BA7E802B32D}" presName="container" presStyleCnt="0">
        <dgm:presLayoutVars>
          <dgm:dir/>
          <dgm:resizeHandles val="exact"/>
        </dgm:presLayoutVars>
      </dgm:prSet>
      <dgm:spPr/>
    </dgm:pt>
    <dgm:pt modelId="{64E4A333-D306-4DD9-B684-56CE96333933}" type="pres">
      <dgm:prSet presAssocID="{BFED4683-8FBD-44C1-8704-5DA61581EF36}" presName="compNode" presStyleCnt="0"/>
      <dgm:spPr/>
    </dgm:pt>
    <dgm:pt modelId="{16E2DB05-A08E-4CEE-95A7-A58ACEEFA1DF}" type="pres">
      <dgm:prSet presAssocID="{BFED4683-8FBD-44C1-8704-5DA61581EF36}" presName="iconBgRect" presStyleLbl="bgShp" presStyleIdx="0" presStyleCnt="4"/>
      <dgm:spPr/>
    </dgm:pt>
    <dgm:pt modelId="{0BA8BD55-5A63-4D0F-B94D-961777C9D149}" type="pres">
      <dgm:prSet presAssocID="{BFED4683-8FBD-44C1-8704-5DA61581EF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C6B106A-EF0C-417D-BE0B-176348FFFEB9}" type="pres">
      <dgm:prSet presAssocID="{BFED4683-8FBD-44C1-8704-5DA61581EF36}" presName="spaceRect" presStyleCnt="0"/>
      <dgm:spPr/>
    </dgm:pt>
    <dgm:pt modelId="{55C806BF-5B6F-4E71-9AF6-02C3853DC4BD}" type="pres">
      <dgm:prSet presAssocID="{BFED4683-8FBD-44C1-8704-5DA61581EF36}" presName="textRect" presStyleLbl="revTx" presStyleIdx="0" presStyleCnt="4">
        <dgm:presLayoutVars>
          <dgm:chMax val="1"/>
          <dgm:chPref val="1"/>
        </dgm:presLayoutVars>
      </dgm:prSet>
      <dgm:spPr/>
    </dgm:pt>
    <dgm:pt modelId="{76CAECD7-3A35-4BB0-A26E-BB33670520E0}" type="pres">
      <dgm:prSet presAssocID="{5BB110D7-C60A-46EE-87F8-608B1851ED70}" presName="sibTrans" presStyleLbl="sibTrans2D1" presStyleIdx="0" presStyleCnt="0"/>
      <dgm:spPr/>
    </dgm:pt>
    <dgm:pt modelId="{6794E83C-D8FE-4E98-AB00-443C27E777A8}" type="pres">
      <dgm:prSet presAssocID="{F6730DEF-EE04-473F-BFD6-CBC36402CDD5}" presName="compNode" presStyleCnt="0"/>
      <dgm:spPr/>
    </dgm:pt>
    <dgm:pt modelId="{EE3651D9-4A90-4B24-AF16-AF9C2519E470}" type="pres">
      <dgm:prSet presAssocID="{F6730DEF-EE04-473F-BFD6-CBC36402CDD5}" presName="iconBgRect" presStyleLbl="bgShp" presStyleIdx="1" presStyleCnt="4"/>
      <dgm:spPr/>
    </dgm:pt>
    <dgm:pt modelId="{CD7033FE-CB17-41A4-B9F0-976FB3577EE4}" type="pres">
      <dgm:prSet presAssocID="{F6730DEF-EE04-473F-BFD6-CBC36402CD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2DF36814-5989-446C-8372-1AF1C8722FD5}" type="pres">
      <dgm:prSet presAssocID="{F6730DEF-EE04-473F-BFD6-CBC36402CDD5}" presName="spaceRect" presStyleCnt="0"/>
      <dgm:spPr/>
    </dgm:pt>
    <dgm:pt modelId="{450E488A-12BE-4D50-8E01-6C50D464E7E8}" type="pres">
      <dgm:prSet presAssocID="{F6730DEF-EE04-473F-BFD6-CBC36402CDD5}" presName="textRect" presStyleLbl="revTx" presStyleIdx="1" presStyleCnt="4">
        <dgm:presLayoutVars>
          <dgm:chMax val="1"/>
          <dgm:chPref val="1"/>
        </dgm:presLayoutVars>
      </dgm:prSet>
      <dgm:spPr/>
    </dgm:pt>
    <dgm:pt modelId="{5681AB10-7D8C-4DF9-8897-9A58EE221EF3}" type="pres">
      <dgm:prSet presAssocID="{20DE985F-356B-4F1A-8B2B-FDD26E83ADC2}" presName="sibTrans" presStyleLbl="sibTrans2D1" presStyleIdx="0" presStyleCnt="0"/>
      <dgm:spPr/>
    </dgm:pt>
    <dgm:pt modelId="{34E80F52-1B21-42C8-934E-34D2560395DE}" type="pres">
      <dgm:prSet presAssocID="{394137AD-0053-4261-B040-7A03C28510A7}" presName="compNode" presStyleCnt="0"/>
      <dgm:spPr/>
    </dgm:pt>
    <dgm:pt modelId="{881B50DE-F4DF-43B3-870A-57780DCD5AEF}" type="pres">
      <dgm:prSet presAssocID="{394137AD-0053-4261-B040-7A03C28510A7}" presName="iconBgRect" presStyleLbl="bgShp" presStyleIdx="2" presStyleCnt="4"/>
      <dgm:spPr/>
    </dgm:pt>
    <dgm:pt modelId="{CF75C3C2-95AD-481D-A47D-13BCBA6E0143}" type="pres">
      <dgm:prSet presAssocID="{394137AD-0053-4261-B040-7A03C28510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0829D8C-A307-43E4-9092-295D8AC3396E}" type="pres">
      <dgm:prSet presAssocID="{394137AD-0053-4261-B040-7A03C28510A7}" presName="spaceRect" presStyleCnt="0"/>
      <dgm:spPr/>
    </dgm:pt>
    <dgm:pt modelId="{BE3F2123-549A-4D33-9A34-3D36CD8A19D1}" type="pres">
      <dgm:prSet presAssocID="{394137AD-0053-4261-B040-7A03C28510A7}" presName="textRect" presStyleLbl="revTx" presStyleIdx="2" presStyleCnt="4">
        <dgm:presLayoutVars>
          <dgm:chMax val="1"/>
          <dgm:chPref val="1"/>
        </dgm:presLayoutVars>
      </dgm:prSet>
      <dgm:spPr/>
    </dgm:pt>
    <dgm:pt modelId="{E968D9C7-1607-45EA-8544-3416E5102EC4}" type="pres">
      <dgm:prSet presAssocID="{74BF7A30-9989-488F-8F26-C9F26DF83135}" presName="sibTrans" presStyleLbl="sibTrans2D1" presStyleIdx="0" presStyleCnt="0"/>
      <dgm:spPr/>
    </dgm:pt>
    <dgm:pt modelId="{FBF2FBDF-78B0-478A-B0A6-F43A774CEAEF}" type="pres">
      <dgm:prSet presAssocID="{5F52D3B8-19B5-4AD5-A11B-FFE82387F23B}" presName="compNode" presStyleCnt="0"/>
      <dgm:spPr/>
    </dgm:pt>
    <dgm:pt modelId="{038BBB0B-37E3-4F18-8F63-F7FD74508C5C}" type="pres">
      <dgm:prSet presAssocID="{5F52D3B8-19B5-4AD5-A11B-FFE82387F23B}" presName="iconBgRect" presStyleLbl="bgShp" presStyleIdx="3" presStyleCnt="4"/>
      <dgm:spPr/>
    </dgm:pt>
    <dgm:pt modelId="{F9AC5D25-E8A2-461E-86F5-F6FF11E33D4C}" type="pres">
      <dgm:prSet presAssocID="{5F52D3B8-19B5-4AD5-A11B-FFE82387F2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72B96348-2696-48BB-9133-095B3FCBB19C}" type="pres">
      <dgm:prSet presAssocID="{5F52D3B8-19B5-4AD5-A11B-FFE82387F23B}" presName="spaceRect" presStyleCnt="0"/>
      <dgm:spPr/>
    </dgm:pt>
    <dgm:pt modelId="{6C9B3D54-2F7B-4552-86F3-F61B7A7EBACB}" type="pres">
      <dgm:prSet presAssocID="{5F52D3B8-19B5-4AD5-A11B-FFE82387F2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DD4C11-8CD0-48BF-9F40-F321E2E5AD06}" srcId="{45EE7CB8-FA3C-4F1C-BA22-0BA7E802B32D}" destId="{394137AD-0053-4261-B040-7A03C28510A7}" srcOrd="2" destOrd="0" parTransId="{19514ABA-E853-42F3-BD01-6E482F0262B7}" sibTransId="{74BF7A30-9989-488F-8F26-C9F26DF83135}"/>
    <dgm:cxn modelId="{056A825E-DF8C-4AAE-9BD8-FB3E27293675}" type="presOf" srcId="{74BF7A30-9989-488F-8F26-C9F26DF83135}" destId="{E968D9C7-1607-45EA-8544-3416E5102EC4}" srcOrd="0" destOrd="0" presId="urn:microsoft.com/office/officeart/2018/2/layout/IconCircleList"/>
    <dgm:cxn modelId="{BC1FDB42-4146-4EF8-A0E1-A23409FE0B57}" type="presOf" srcId="{5BB110D7-C60A-46EE-87F8-608B1851ED70}" destId="{76CAECD7-3A35-4BB0-A26E-BB33670520E0}" srcOrd="0" destOrd="0" presId="urn:microsoft.com/office/officeart/2018/2/layout/IconCircleList"/>
    <dgm:cxn modelId="{EE65DE6E-32D2-4B27-8266-FA360B108D74}" type="presOf" srcId="{20DE985F-356B-4F1A-8B2B-FDD26E83ADC2}" destId="{5681AB10-7D8C-4DF9-8897-9A58EE221EF3}" srcOrd="0" destOrd="0" presId="urn:microsoft.com/office/officeart/2018/2/layout/IconCircleList"/>
    <dgm:cxn modelId="{226C0870-142D-43D0-A26D-C2AD4A3CAD35}" type="presOf" srcId="{394137AD-0053-4261-B040-7A03C28510A7}" destId="{BE3F2123-549A-4D33-9A34-3D36CD8A19D1}" srcOrd="0" destOrd="0" presId="urn:microsoft.com/office/officeart/2018/2/layout/IconCircleList"/>
    <dgm:cxn modelId="{D73A498D-6A49-45E0-8932-00897D1F2A93}" type="presOf" srcId="{45EE7CB8-FA3C-4F1C-BA22-0BA7E802B32D}" destId="{C0B699DE-63E7-4200-B40A-732E1891CF21}" srcOrd="0" destOrd="0" presId="urn:microsoft.com/office/officeart/2018/2/layout/IconCircleList"/>
    <dgm:cxn modelId="{853D439C-E84D-46D0-86B8-FB5AF0EBB854}" srcId="{45EE7CB8-FA3C-4F1C-BA22-0BA7E802B32D}" destId="{BFED4683-8FBD-44C1-8704-5DA61581EF36}" srcOrd="0" destOrd="0" parTransId="{BD85D9F0-62C7-4835-A640-7C1941CB3766}" sibTransId="{5BB110D7-C60A-46EE-87F8-608B1851ED70}"/>
    <dgm:cxn modelId="{16C7EDA0-923A-45C8-A62A-05A91D495097}" type="presOf" srcId="{5F52D3B8-19B5-4AD5-A11B-FFE82387F23B}" destId="{6C9B3D54-2F7B-4552-86F3-F61B7A7EBACB}" srcOrd="0" destOrd="0" presId="urn:microsoft.com/office/officeart/2018/2/layout/IconCircleList"/>
    <dgm:cxn modelId="{20DE9FB4-2B0D-40C1-9E9D-0874E63E82D4}" srcId="{45EE7CB8-FA3C-4F1C-BA22-0BA7E802B32D}" destId="{F6730DEF-EE04-473F-BFD6-CBC36402CDD5}" srcOrd="1" destOrd="0" parTransId="{292AB3C2-C432-48CD-872D-59794157E3AE}" sibTransId="{20DE985F-356B-4F1A-8B2B-FDD26E83ADC2}"/>
    <dgm:cxn modelId="{DCBA72C2-6812-418C-B3DD-40C561BF958D}" type="presOf" srcId="{F6730DEF-EE04-473F-BFD6-CBC36402CDD5}" destId="{450E488A-12BE-4D50-8E01-6C50D464E7E8}" srcOrd="0" destOrd="0" presId="urn:microsoft.com/office/officeart/2018/2/layout/IconCircleList"/>
    <dgm:cxn modelId="{9121EEC3-F75A-47BA-ABBF-15EE0598D470}" type="presOf" srcId="{BFED4683-8FBD-44C1-8704-5DA61581EF36}" destId="{55C806BF-5B6F-4E71-9AF6-02C3853DC4BD}" srcOrd="0" destOrd="0" presId="urn:microsoft.com/office/officeart/2018/2/layout/IconCircleList"/>
    <dgm:cxn modelId="{C79E8EDB-5EA5-4051-8541-A9CD3B7877F1}" srcId="{45EE7CB8-FA3C-4F1C-BA22-0BA7E802B32D}" destId="{5F52D3B8-19B5-4AD5-A11B-FFE82387F23B}" srcOrd="3" destOrd="0" parTransId="{1A3F9FE4-FD9B-4CB0-A0B3-CA2AA72871D3}" sibTransId="{3A02B71B-9A3E-457D-A349-79A1D969ADB8}"/>
    <dgm:cxn modelId="{A4D05E24-D9B2-4922-81C2-591E6A4DDE6D}" type="presParOf" srcId="{C0B699DE-63E7-4200-B40A-732E1891CF21}" destId="{F364D414-155F-46ED-930D-50D177A9B1B3}" srcOrd="0" destOrd="0" presId="urn:microsoft.com/office/officeart/2018/2/layout/IconCircleList"/>
    <dgm:cxn modelId="{8F88FEB5-A368-453E-8939-6050AA72226D}" type="presParOf" srcId="{F364D414-155F-46ED-930D-50D177A9B1B3}" destId="{64E4A333-D306-4DD9-B684-56CE96333933}" srcOrd="0" destOrd="0" presId="urn:microsoft.com/office/officeart/2018/2/layout/IconCircleList"/>
    <dgm:cxn modelId="{B72E7270-4396-4DED-858D-7110034192CE}" type="presParOf" srcId="{64E4A333-D306-4DD9-B684-56CE96333933}" destId="{16E2DB05-A08E-4CEE-95A7-A58ACEEFA1DF}" srcOrd="0" destOrd="0" presId="urn:microsoft.com/office/officeart/2018/2/layout/IconCircleList"/>
    <dgm:cxn modelId="{48CA6247-9D33-4375-9CDC-0EF8FA586870}" type="presParOf" srcId="{64E4A333-D306-4DD9-B684-56CE96333933}" destId="{0BA8BD55-5A63-4D0F-B94D-961777C9D149}" srcOrd="1" destOrd="0" presId="urn:microsoft.com/office/officeart/2018/2/layout/IconCircleList"/>
    <dgm:cxn modelId="{8920C65E-68CF-45AB-8D25-B73D84166C89}" type="presParOf" srcId="{64E4A333-D306-4DD9-B684-56CE96333933}" destId="{CC6B106A-EF0C-417D-BE0B-176348FFFEB9}" srcOrd="2" destOrd="0" presId="urn:microsoft.com/office/officeart/2018/2/layout/IconCircleList"/>
    <dgm:cxn modelId="{3D30F077-A649-400B-BCDD-F2E1E451182F}" type="presParOf" srcId="{64E4A333-D306-4DD9-B684-56CE96333933}" destId="{55C806BF-5B6F-4E71-9AF6-02C3853DC4BD}" srcOrd="3" destOrd="0" presId="urn:microsoft.com/office/officeart/2018/2/layout/IconCircleList"/>
    <dgm:cxn modelId="{45AF22DD-4176-43B9-9881-1E44CD06FC15}" type="presParOf" srcId="{F364D414-155F-46ED-930D-50D177A9B1B3}" destId="{76CAECD7-3A35-4BB0-A26E-BB33670520E0}" srcOrd="1" destOrd="0" presId="urn:microsoft.com/office/officeart/2018/2/layout/IconCircleList"/>
    <dgm:cxn modelId="{718040B0-7BAA-4E1C-A300-0EF0D52EF7C6}" type="presParOf" srcId="{F364D414-155F-46ED-930D-50D177A9B1B3}" destId="{6794E83C-D8FE-4E98-AB00-443C27E777A8}" srcOrd="2" destOrd="0" presId="urn:microsoft.com/office/officeart/2018/2/layout/IconCircleList"/>
    <dgm:cxn modelId="{E70380B8-25CB-45DE-B690-4534E6E88096}" type="presParOf" srcId="{6794E83C-D8FE-4E98-AB00-443C27E777A8}" destId="{EE3651D9-4A90-4B24-AF16-AF9C2519E470}" srcOrd="0" destOrd="0" presId="urn:microsoft.com/office/officeart/2018/2/layout/IconCircleList"/>
    <dgm:cxn modelId="{9AEE20F9-7359-4385-82A1-6FF0777D716E}" type="presParOf" srcId="{6794E83C-D8FE-4E98-AB00-443C27E777A8}" destId="{CD7033FE-CB17-41A4-B9F0-976FB3577EE4}" srcOrd="1" destOrd="0" presId="urn:microsoft.com/office/officeart/2018/2/layout/IconCircleList"/>
    <dgm:cxn modelId="{2C0F2C27-819B-4094-8750-C5C2E1C22247}" type="presParOf" srcId="{6794E83C-D8FE-4E98-AB00-443C27E777A8}" destId="{2DF36814-5989-446C-8372-1AF1C8722FD5}" srcOrd="2" destOrd="0" presId="urn:microsoft.com/office/officeart/2018/2/layout/IconCircleList"/>
    <dgm:cxn modelId="{A1E6D1A6-CA90-4266-846F-B7383C8D4B83}" type="presParOf" srcId="{6794E83C-D8FE-4E98-AB00-443C27E777A8}" destId="{450E488A-12BE-4D50-8E01-6C50D464E7E8}" srcOrd="3" destOrd="0" presId="urn:microsoft.com/office/officeart/2018/2/layout/IconCircleList"/>
    <dgm:cxn modelId="{BFF5CCE2-9EA0-45E6-A4D8-5CA25D1A3E57}" type="presParOf" srcId="{F364D414-155F-46ED-930D-50D177A9B1B3}" destId="{5681AB10-7D8C-4DF9-8897-9A58EE221EF3}" srcOrd="3" destOrd="0" presId="urn:microsoft.com/office/officeart/2018/2/layout/IconCircleList"/>
    <dgm:cxn modelId="{7CFE36A2-8D92-4F8E-A423-924A6E5A21F9}" type="presParOf" srcId="{F364D414-155F-46ED-930D-50D177A9B1B3}" destId="{34E80F52-1B21-42C8-934E-34D2560395DE}" srcOrd="4" destOrd="0" presId="urn:microsoft.com/office/officeart/2018/2/layout/IconCircleList"/>
    <dgm:cxn modelId="{F34C1870-CBC0-4FED-84D8-9079916D9875}" type="presParOf" srcId="{34E80F52-1B21-42C8-934E-34D2560395DE}" destId="{881B50DE-F4DF-43B3-870A-57780DCD5AEF}" srcOrd="0" destOrd="0" presId="urn:microsoft.com/office/officeart/2018/2/layout/IconCircleList"/>
    <dgm:cxn modelId="{237F892E-D71B-42FF-8E5E-80E2922A11FD}" type="presParOf" srcId="{34E80F52-1B21-42C8-934E-34D2560395DE}" destId="{CF75C3C2-95AD-481D-A47D-13BCBA6E0143}" srcOrd="1" destOrd="0" presId="urn:microsoft.com/office/officeart/2018/2/layout/IconCircleList"/>
    <dgm:cxn modelId="{D944061E-F499-4D8E-A1B8-A9B7091A7EA8}" type="presParOf" srcId="{34E80F52-1B21-42C8-934E-34D2560395DE}" destId="{00829D8C-A307-43E4-9092-295D8AC3396E}" srcOrd="2" destOrd="0" presId="urn:microsoft.com/office/officeart/2018/2/layout/IconCircleList"/>
    <dgm:cxn modelId="{5B444501-8365-4B8F-B4E9-8577ACBF052F}" type="presParOf" srcId="{34E80F52-1B21-42C8-934E-34D2560395DE}" destId="{BE3F2123-549A-4D33-9A34-3D36CD8A19D1}" srcOrd="3" destOrd="0" presId="urn:microsoft.com/office/officeart/2018/2/layout/IconCircleList"/>
    <dgm:cxn modelId="{FF2E0EB9-265F-4F14-83A8-DED26E67D1F6}" type="presParOf" srcId="{F364D414-155F-46ED-930D-50D177A9B1B3}" destId="{E968D9C7-1607-45EA-8544-3416E5102EC4}" srcOrd="5" destOrd="0" presId="urn:microsoft.com/office/officeart/2018/2/layout/IconCircleList"/>
    <dgm:cxn modelId="{822EFDD1-FE91-466F-8B8A-CB2404A86204}" type="presParOf" srcId="{F364D414-155F-46ED-930D-50D177A9B1B3}" destId="{FBF2FBDF-78B0-478A-B0A6-F43A774CEAEF}" srcOrd="6" destOrd="0" presId="urn:microsoft.com/office/officeart/2018/2/layout/IconCircleList"/>
    <dgm:cxn modelId="{A972D5F8-318E-41CC-8A18-5C6A3EB0AF69}" type="presParOf" srcId="{FBF2FBDF-78B0-478A-B0A6-F43A774CEAEF}" destId="{038BBB0B-37E3-4F18-8F63-F7FD74508C5C}" srcOrd="0" destOrd="0" presId="urn:microsoft.com/office/officeart/2018/2/layout/IconCircleList"/>
    <dgm:cxn modelId="{2CD22638-ABDF-4BD3-A3A3-78557DAAF745}" type="presParOf" srcId="{FBF2FBDF-78B0-478A-B0A6-F43A774CEAEF}" destId="{F9AC5D25-E8A2-461E-86F5-F6FF11E33D4C}" srcOrd="1" destOrd="0" presId="urn:microsoft.com/office/officeart/2018/2/layout/IconCircleList"/>
    <dgm:cxn modelId="{0B8A8843-D29C-4D37-B6A8-810D2F372A57}" type="presParOf" srcId="{FBF2FBDF-78B0-478A-B0A6-F43A774CEAEF}" destId="{72B96348-2696-48BB-9133-095B3FCBB19C}" srcOrd="2" destOrd="0" presId="urn:microsoft.com/office/officeart/2018/2/layout/IconCircleList"/>
    <dgm:cxn modelId="{C044B6CE-AE66-4DF8-A948-DF99AA8A0238}" type="presParOf" srcId="{FBF2FBDF-78B0-478A-B0A6-F43A774CEAEF}" destId="{6C9B3D54-2F7B-4552-86F3-F61B7A7EBA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64E172-0D20-49A4-9A9B-90DD56A5AD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BB34AE-6522-4899-ABB0-1B5DC76E3D38}">
      <dgm:prSet/>
      <dgm:spPr/>
      <dgm:t>
        <a:bodyPr/>
        <a:lstStyle/>
        <a:p>
          <a:r>
            <a:rPr lang="en-US"/>
            <a:t>There will be signal button to open the door.</a:t>
          </a:r>
        </a:p>
      </dgm:t>
    </dgm:pt>
    <dgm:pt modelId="{CC5C6F9D-F6D8-4A59-B302-43D348B8E611}" type="parTrans" cxnId="{2A2013AE-DABA-4F05-AA09-2A5148BF70A6}">
      <dgm:prSet/>
      <dgm:spPr/>
      <dgm:t>
        <a:bodyPr/>
        <a:lstStyle/>
        <a:p>
          <a:endParaRPr lang="en-US"/>
        </a:p>
      </dgm:t>
    </dgm:pt>
    <dgm:pt modelId="{A56AA130-631A-485A-B156-818A4C205745}" type="sibTrans" cxnId="{2A2013AE-DABA-4F05-AA09-2A5148BF70A6}">
      <dgm:prSet/>
      <dgm:spPr/>
      <dgm:t>
        <a:bodyPr/>
        <a:lstStyle/>
        <a:p>
          <a:endParaRPr lang="en-US"/>
        </a:p>
      </dgm:t>
    </dgm:pt>
    <dgm:pt modelId="{CBC36328-6A2F-4B95-8139-45FD817FBEF5}">
      <dgm:prSet/>
      <dgm:spPr/>
      <dgm:t>
        <a:bodyPr/>
        <a:lstStyle/>
        <a:p>
          <a:r>
            <a:rPr lang="en-US"/>
            <a:t>If staff came inside with Bio-metric  he will login into his mail.</a:t>
          </a:r>
        </a:p>
      </dgm:t>
    </dgm:pt>
    <dgm:pt modelId="{1A8F3653-9D2C-4392-ADDB-0C13B49DC78C}" type="parTrans" cxnId="{01AB639B-5935-44F3-AADF-483B92EAFDE0}">
      <dgm:prSet/>
      <dgm:spPr/>
      <dgm:t>
        <a:bodyPr/>
        <a:lstStyle/>
        <a:p>
          <a:endParaRPr lang="en-US"/>
        </a:p>
      </dgm:t>
    </dgm:pt>
    <dgm:pt modelId="{BB98D2F4-1DC3-40F9-A7CF-E01543980D5F}" type="sibTrans" cxnId="{01AB639B-5935-44F3-AADF-483B92EAFDE0}">
      <dgm:prSet/>
      <dgm:spPr/>
      <dgm:t>
        <a:bodyPr/>
        <a:lstStyle/>
        <a:p>
          <a:endParaRPr lang="en-US"/>
        </a:p>
      </dgm:t>
    </dgm:pt>
    <dgm:pt modelId="{A233EA18-B0FA-4BEE-B631-18D6334842C5}">
      <dgm:prSet/>
      <dgm:spPr/>
      <dgm:t>
        <a:bodyPr/>
        <a:lstStyle/>
        <a:p>
          <a:r>
            <a:rPr lang="en-US"/>
            <a:t>It will show what and all his subjects.</a:t>
          </a:r>
        </a:p>
      </dgm:t>
    </dgm:pt>
    <dgm:pt modelId="{655FA314-859E-41FE-90F1-257982FEDF0C}" type="parTrans" cxnId="{34D3CE21-1936-44AF-BB17-659209271371}">
      <dgm:prSet/>
      <dgm:spPr/>
      <dgm:t>
        <a:bodyPr/>
        <a:lstStyle/>
        <a:p>
          <a:endParaRPr lang="en-US"/>
        </a:p>
      </dgm:t>
    </dgm:pt>
    <dgm:pt modelId="{C32F3A5C-FBC9-4947-836E-4DB82E1D2308}" type="sibTrans" cxnId="{34D3CE21-1936-44AF-BB17-659209271371}">
      <dgm:prSet/>
      <dgm:spPr/>
      <dgm:t>
        <a:bodyPr/>
        <a:lstStyle/>
        <a:p>
          <a:endParaRPr lang="en-US"/>
        </a:p>
      </dgm:t>
    </dgm:pt>
    <dgm:pt modelId="{7F8C6774-69FA-4017-99D7-E86F6B3B5E64}">
      <dgm:prSet/>
      <dgm:spPr/>
      <dgm:t>
        <a:bodyPr/>
        <a:lstStyle/>
        <a:p>
          <a:r>
            <a:rPr lang="en-US"/>
            <a:t>Then Staff will choose a subject.</a:t>
          </a:r>
        </a:p>
      </dgm:t>
    </dgm:pt>
    <dgm:pt modelId="{734A4917-9707-4968-BC70-F10F2B9877A1}" type="parTrans" cxnId="{6D603E8F-ECFD-46AF-95F1-C9194D9275C3}">
      <dgm:prSet/>
      <dgm:spPr/>
      <dgm:t>
        <a:bodyPr/>
        <a:lstStyle/>
        <a:p>
          <a:endParaRPr lang="en-US"/>
        </a:p>
      </dgm:t>
    </dgm:pt>
    <dgm:pt modelId="{6C72D852-4AE4-4043-94C2-695CC14C1251}" type="sibTrans" cxnId="{6D603E8F-ECFD-46AF-95F1-C9194D9275C3}">
      <dgm:prSet/>
      <dgm:spPr/>
      <dgm:t>
        <a:bodyPr/>
        <a:lstStyle/>
        <a:p>
          <a:endParaRPr lang="en-US"/>
        </a:p>
      </dgm:t>
    </dgm:pt>
    <dgm:pt modelId="{829CB20B-C46C-40F6-85C3-3106EBF4B64F}">
      <dgm:prSet/>
      <dgm:spPr/>
      <dgm:t>
        <a:bodyPr/>
        <a:lstStyle/>
        <a:p>
          <a:r>
            <a:rPr lang="en-US"/>
            <a:t>Download ppt which is uploaded in his mail.</a:t>
          </a:r>
        </a:p>
      </dgm:t>
    </dgm:pt>
    <dgm:pt modelId="{92605550-969D-47D9-A579-0DAAD2B6E0A2}" type="parTrans" cxnId="{5E17BE9D-CB70-44E1-A05A-C978104ED246}">
      <dgm:prSet/>
      <dgm:spPr/>
      <dgm:t>
        <a:bodyPr/>
        <a:lstStyle/>
        <a:p>
          <a:endParaRPr lang="en-US"/>
        </a:p>
      </dgm:t>
    </dgm:pt>
    <dgm:pt modelId="{90E17F59-87E2-46C9-BDF3-F0FC4745C3A9}" type="sibTrans" cxnId="{5E17BE9D-CB70-44E1-A05A-C978104ED246}">
      <dgm:prSet/>
      <dgm:spPr/>
      <dgm:t>
        <a:bodyPr/>
        <a:lstStyle/>
        <a:p>
          <a:endParaRPr lang="en-US"/>
        </a:p>
      </dgm:t>
    </dgm:pt>
    <dgm:pt modelId="{2AC94D43-5690-4691-A524-95B811347717}">
      <dgm:prSet/>
      <dgm:spPr/>
      <dgm:t>
        <a:bodyPr/>
        <a:lstStyle/>
        <a:p>
          <a:r>
            <a:rPr lang="en-US"/>
            <a:t>Anyone came outside then can see them in tab from camera.</a:t>
          </a:r>
        </a:p>
      </dgm:t>
    </dgm:pt>
    <dgm:pt modelId="{D2344C48-8C66-4016-B5F5-8BD805B56832}" type="parTrans" cxnId="{836103CE-A6F7-479A-92FD-D4A487D0DD8A}">
      <dgm:prSet/>
      <dgm:spPr/>
      <dgm:t>
        <a:bodyPr/>
        <a:lstStyle/>
        <a:p>
          <a:endParaRPr lang="en-US"/>
        </a:p>
      </dgm:t>
    </dgm:pt>
    <dgm:pt modelId="{6B9870E7-2204-490B-80D5-50DCAB105205}" type="sibTrans" cxnId="{836103CE-A6F7-479A-92FD-D4A487D0DD8A}">
      <dgm:prSet/>
      <dgm:spPr/>
      <dgm:t>
        <a:bodyPr/>
        <a:lstStyle/>
        <a:p>
          <a:endParaRPr lang="en-US"/>
        </a:p>
      </dgm:t>
    </dgm:pt>
    <dgm:pt modelId="{71B842B4-9C76-4251-905D-C75E3D2A1860}">
      <dgm:prSet/>
      <dgm:spPr/>
      <dgm:t>
        <a:bodyPr/>
        <a:lstStyle/>
        <a:p>
          <a:r>
            <a:rPr lang="en-US"/>
            <a:t>The Staff who is inside There name will be displayed on door led display</a:t>
          </a:r>
        </a:p>
      </dgm:t>
    </dgm:pt>
    <dgm:pt modelId="{6DBB7A26-8C92-4A1B-AB36-E4787D053068}" type="parTrans" cxnId="{4E95E713-DFF9-45F8-80D3-CFD1EAD5678C}">
      <dgm:prSet/>
      <dgm:spPr/>
      <dgm:t>
        <a:bodyPr/>
        <a:lstStyle/>
        <a:p>
          <a:endParaRPr lang="en-US"/>
        </a:p>
      </dgm:t>
    </dgm:pt>
    <dgm:pt modelId="{49F4B0B6-4697-4694-8AC6-BBE44E3285D8}" type="sibTrans" cxnId="{4E95E713-DFF9-45F8-80D3-CFD1EAD5678C}">
      <dgm:prSet/>
      <dgm:spPr/>
      <dgm:t>
        <a:bodyPr/>
        <a:lstStyle/>
        <a:p>
          <a:endParaRPr lang="en-US"/>
        </a:p>
      </dgm:t>
    </dgm:pt>
    <dgm:pt modelId="{FCA51C2B-10CA-4494-B228-0F574DEF5739}">
      <dgm:prSet/>
      <dgm:spPr/>
      <dgm:t>
        <a:bodyPr/>
        <a:lstStyle/>
        <a:p>
          <a:r>
            <a:rPr lang="en-US"/>
            <a:t>They control ALL fans and Lights in class room</a:t>
          </a:r>
        </a:p>
      </dgm:t>
    </dgm:pt>
    <dgm:pt modelId="{3F6A78C0-3819-4624-8A55-D03ED731478D}" type="parTrans" cxnId="{865C0187-9303-4FD7-B2E5-EB36A71ECDC7}">
      <dgm:prSet/>
      <dgm:spPr/>
      <dgm:t>
        <a:bodyPr/>
        <a:lstStyle/>
        <a:p>
          <a:endParaRPr lang="en-US"/>
        </a:p>
      </dgm:t>
    </dgm:pt>
    <dgm:pt modelId="{3AD83C7C-0DF8-45F3-B159-5DBD65E7967F}" type="sibTrans" cxnId="{865C0187-9303-4FD7-B2E5-EB36A71ECDC7}">
      <dgm:prSet/>
      <dgm:spPr/>
      <dgm:t>
        <a:bodyPr/>
        <a:lstStyle/>
        <a:p>
          <a:endParaRPr lang="en-US"/>
        </a:p>
      </dgm:t>
    </dgm:pt>
    <dgm:pt modelId="{945A7B69-32BC-4DCA-B3F6-927C97EDC00B}" type="pres">
      <dgm:prSet presAssocID="{1864E172-0D20-49A4-9A9B-90DD56A5AD30}" presName="diagram" presStyleCnt="0">
        <dgm:presLayoutVars>
          <dgm:dir/>
          <dgm:resizeHandles val="exact"/>
        </dgm:presLayoutVars>
      </dgm:prSet>
      <dgm:spPr/>
    </dgm:pt>
    <dgm:pt modelId="{AA24C7F5-DF6E-4B26-A85A-3BF08AD9383D}" type="pres">
      <dgm:prSet presAssocID="{DABB34AE-6522-4899-ABB0-1B5DC76E3D38}" presName="node" presStyleLbl="node1" presStyleIdx="0" presStyleCnt="8">
        <dgm:presLayoutVars>
          <dgm:bulletEnabled val="1"/>
        </dgm:presLayoutVars>
      </dgm:prSet>
      <dgm:spPr/>
    </dgm:pt>
    <dgm:pt modelId="{955D86AE-E7A1-43E5-AB17-EE79853F2BF3}" type="pres">
      <dgm:prSet presAssocID="{A56AA130-631A-485A-B156-818A4C205745}" presName="sibTrans" presStyleCnt="0"/>
      <dgm:spPr/>
    </dgm:pt>
    <dgm:pt modelId="{737DB8EC-5B75-4477-B6E6-83EB26023DD8}" type="pres">
      <dgm:prSet presAssocID="{CBC36328-6A2F-4B95-8139-45FD817FBEF5}" presName="node" presStyleLbl="node1" presStyleIdx="1" presStyleCnt="8">
        <dgm:presLayoutVars>
          <dgm:bulletEnabled val="1"/>
        </dgm:presLayoutVars>
      </dgm:prSet>
      <dgm:spPr/>
    </dgm:pt>
    <dgm:pt modelId="{26E9EFED-18A7-4086-8DBE-0F93B591F577}" type="pres">
      <dgm:prSet presAssocID="{BB98D2F4-1DC3-40F9-A7CF-E01543980D5F}" presName="sibTrans" presStyleCnt="0"/>
      <dgm:spPr/>
    </dgm:pt>
    <dgm:pt modelId="{2A36504C-D9EA-40C7-B445-6A13E00871D4}" type="pres">
      <dgm:prSet presAssocID="{A233EA18-B0FA-4BEE-B631-18D6334842C5}" presName="node" presStyleLbl="node1" presStyleIdx="2" presStyleCnt="8">
        <dgm:presLayoutVars>
          <dgm:bulletEnabled val="1"/>
        </dgm:presLayoutVars>
      </dgm:prSet>
      <dgm:spPr/>
    </dgm:pt>
    <dgm:pt modelId="{B1703ED1-E6ED-45A5-B840-4B649A13A74C}" type="pres">
      <dgm:prSet presAssocID="{C32F3A5C-FBC9-4947-836E-4DB82E1D2308}" presName="sibTrans" presStyleCnt="0"/>
      <dgm:spPr/>
    </dgm:pt>
    <dgm:pt modelId="{BA7A871C-A151-4864-9032-A4C3F5F79B0B}" type="pres">
      <dgm:prSet presAssocID="{7F8C6774-69FA-4017-99D7-E86F6B3B5E64}" presName="node" presStyleLbl="node1" presStyleIdx="3" presStyleCnt="8">
        <dgm:presLayoutVars>
          <dgm:bulletEnabled val="1"/>
        </dgm:presLayoutVars>
      </dgm:prSet>
      <dgm:spPr/>
    </dgm:pt>
    <dgm:pt modelId="{20DC99DF-C190-4E36-8714-C4DA93A89294}" type="pres">
      <dgm:prSet presAssocID="{6C72D852-4AE4-4043-94C2-695CC14C1251}" presName="sibTrans" presStyleCnt="0"/>
      <dgm:spPr/>
    </dgm:pt>
    <dgm:pt modelId="{6D5F496E-2144-44E6-B288-F9FA7E9957C5}" type="pres">
      <dgm:prSet presAssocID="{829CB20B-C46C-40F6-85C3-3106EBF4B64F}" presName="node" presStyleLbl="node1" presStyleIdx="4" presStyleCnt="8">
        <dgm:presLayoutVars>
          <dgm:bulletEnabled val="1"/>
        </dgm:presLayoutVars>
      </dgm:prSet>
      <dgm:spPr/>
    </dgm:pt>
    <dgm:pt modelId="{7D7425B3-DA97-4ADA-B846-6A96B61C254E}" type="pres">
      <dgm:prSet presAssocID="{90E17F59-87E2-46C9-BDF3-F0FC4745C3A9}" presName="sibTrans" presStyleCnt="0"/>
      <dgm:spPr/>
    </dgm:pt>
    <dgm:pt modelId="{90B9E74C-613A-4F32-9FD3-8554A432A92E}" type="pres">
      <dgm:prSet presAssocID="{2AC94D43-5690-4691-A524-95B811347717}" presName="node" presStyleLbl="node1" presStyleIdx="5" presStyleCnt="8">
        <dgm:presLayoutVars>
          <dgm:bulletEnabled val="1"/>
        </dgm:presLayoutVars>
      </dgm:prSet>
      <dgm:spPr/>
    </dgm:pt>
    <dgm:pt modelId="{E801206A-0973-467F-BD49-651F8097CE0A}" type="pres">
      <dgm:prSet presAssocID="{6B9870E7-2204-490B-80D5-50DCAB105205}" presName="sibTrans" presStyleCnt="0"/>
      <dgm:spPr/>
    </dgm:pt>
    <dgm:pt modelId="{858BB0B2-E903-49B0-AD60-0409169217B5}" type="pres">
      <dgm:prSet presAssocID="{71B842B4-9C76-4251-905D-C75E3D2A1860}" presName="node" presStyleLbl="node1" presStyleIdx="6" presStyleCnt="8">
        <dgm:presLayoutVars>
          <dgm:bulletEnabled val="1"/>
        </dgm:presLayoutVars>
      </dgm:prSet>
      <dgm:spPr/>
    </dgm:pt>
    <dgm:pt modelId="{C96E4F93-2128-4F77-B021-C655AFFC2C1F}" type="pres">
      <dgm:prSet presAssocID="{49F4B0B6-4697-4694-8AC6-BBE44E3285D8}" presName="sibTrans" presStyleCnt="0"/>
      <dgm:spPr/>
    </dgm:pt>
    <dgm:pt modelId="{1DD3F655-4A58-415D-8ADB-12545A5F6A5C}" type="pres">
      <dgm:prSet presAssocID="{FCA51C2B-10CA-4494-B228-0F574DEF5739}" presName="node" presStyleLbl="node1" presStyleIdx="7" presStyleCnt="8">
        <dgm:presLayoutVars>
          <dgm:bulletEnabled val="1"/>
        </dgm:presLayoutVars>
      </dgm:prSet>
      <dgm:spPr/>
    </dgm:pt>
  </dgm:ptLst>
  <dgm:cxnLst>
    <dgm:cxn modelId="{F3E1D70A-E34A-49CD-AC94-43F6232181F4}" type="presOf" srcId="{FCA51C2B-10CA-4494-B228-0F574DEF5739}" destId="{1DD3F655-4A58-415D-8ADB-12545A5F6A5C}" srcOrd="0" destOrd="0" presId="urn:microsoft.com/office/officeart/2005/8/layout/default"/>
    <dgm:cxn modelId="{D30FC70B-54FC-4788-A4B0-1BFA9E631DE0}" type="presOf" srcId="{2AC94D43-5690-4691-A524-95B811347717}" destId="{90B9E74C-613A-4F32-9FD3-8554A432A92E}" srcOrd="0" destOrd="0" presId="urn:microsoft.com/office/officeart/2005/8/layout/default"/>
    <dgm:cxn modelId="{4E95E713-DFF9-45F8-80D3-CFD1EAD5678C}" srcId="{1864E172-0D20-49A4-9A9B-90DD56A5AD30}" destId="{71B842B4-9C76-4251-905D-C75E3D2A1860}" srcOrd="6" destOrd="0" parTransId="{6DBB7A26-8C92-4A1B-AB36-E4787D053068}" sibTransId="{49F4B0B6-4697-4694-8AC6-BBE44E3285D8}"/>
    <dgm:cxn modelId="{34D3CE21-1936-44AF-BB17-659209271371}" srcId="{1864E172-0D20-49A4-9A9B-90DD56A5AD30}" destId="{A233EA18-B0FA-4BEE-B631-18D6334842C5}" srcOrd="2" destOrd="0" parTransId="{655FA314-859E-41FE-90F1-257982FEDF0C}" sibTransId="{C32F3A5C-FBC9-4947-836E-4DB82E1D2308}"/>
    <dgm:cxn modelId="{14173B22-A426-455E-AC0E-24C1FACAC66F}" type="presOf" srcId="{71B842B4-9C76-4251-905D-C75E3D2A1860}" destId="{858BB0B2-E903-49B0-AD60-0409169217B5}" srcOrd="0" destOrd="0" presId="urn:microsoft.com/office/officeart/2005/8/layout/default"/>
    <dgm:cxn modelId="{F974683F-C34F-4D43-8F1F-9D9C2441A22C}" type="presOf" srcId="{1864E172-0D20-49A4-9A9B-90DD56A5AD30}" destId="{945A7B69-32BC-4DCA-B3F6-927C97EDC00B}" srcOrd="0" destOrd="0" presId="urn:microsoft.com/office/officeart/2005/8/layout/default"/>
    <dgm:cxn modelId="{731E6F69-B3AA-46EC-AE67-86A6BBEDE5CC}" type="presOf" srcId="{A233EA18-B0FA-4BEE-B631-18D6334842C5}" destId="{2A36504C-D9EA-40C7-B445-6A13E00871D4}" srcOrd="0" destOrd="0" presId="urn:microsoft.com/office/officeart/2005/8/layout/default"/>
    <dgm:cxn modelId="{865C0187-9303-4FD7-B2E5-EB36A71ECDC7}" srcId="{1864E172-0D20-49A4-9A9B-90DD56A5AD30}" destId="{FCA51C2B-10CA-4494-B228-0F574DEF5739}" srcOrd="7" destOrd="0" parTransId="{3F6A78C0-3819-4624-8A55-D03ED731478D}" sibTransId="{3AD83C7C-0DF8-45F3-B159-5DBD65E7967F}"/>
    <dgm:cxn modelId="{6D603E8F-ECFD-46AF-95F1-C9194D9275C3}" srcId="{1864E172-0D20-49A4-9A9B-90DD56A5AD30}" destId="{7F8C6774-69FA-4017-99D7-E86F6B3B5E64}" srcOrd="3" destOrd="0" parTransId="{734A4917-9707-4968-BC70-F10F2B9877A1}" sibTransId="{6C72D852-4AE4-4043-94C2-695CC14C1251}"/>
    <dgm:cxn modelId="{01AB639B-5935-44F3-AADF-483B92EAFDE0}" srcId="{1864E172-0D20-49A4-9A9B-90DD56A5AD30}" destId="{CBC36328-6A2F-4B95-8139-45FD817FBEF5}" srcOrd="1" destOrd="0" parTransId="{1A8F3653-9D2C-4392-ADDB-0C13B49DC78C}" sibTransId="{BB98D2F4-1DC3-40F9-A7CF-E01543980D5F}"/>
    <dgm:cxn modelId="{5E17BE9D-CB70-44E1-A05A-C978104ED246}" srcId="{1864E172-0D20-49A4-9A9B-90DD56A5AD30}" destId="{829CB20B-C46C-40F6-85C3-3106EBF4B64F}" srcOrd="4" destOrd="0" parTransId="{92605550-969D-47D9-A579-0DAAD2B6E0A2}" sibTransId="{90E17F59-87E2-46C9-BDF3-F0FC4745C3A9}"/>
    <dgm:cxn modelId="{A8F941A0-6BEF-466A-8564-F33D2D25C75B}" type="presOf" srcId="{7F8C6774-69FA-4017-99D7-E86F6B3B5E64}" destId="{BA7A871C-A151-4864-9032-A4C3F5F79B0B}" srcOrd="0" destOrd="0" presId="urn:microsoft.com/office/officeart/2005/8/layout/default"/>
    <dgm:cxn modelId="{6A36F8AB-C957-4456-8ADA-6068EC565311}" type="presOf" srcId="{CBC36328-6A2F-4B95-8139-45FD817FBEF5}" destId="{737DB8EC-5B75-4477-B6E6-83EB26023DD8}" srcOrd="0" destOrd="0" presId="urn:microsoft.com/office/officeart/2005/8/layout/default"/>
    <dgm:cxn modelId="{2A2013AE-DABA-4F05-AA09-2A5148BF70A6}" srcId="{1864E172-0D20-49A4-9A9B-90DD56A5AD30}" destId="{DABB34AE-6522-4899-ABB0-1B5DC76E3D38}" srcOrd="0" destOrd="0" parTransId="{CC5C6F9D-F6D8-4A59-B302-43D348B8E611}" sibTransId="{A56AA130-631A-485A-B156-818A4C205745}"/>
    <dgm:cxn modelId="{836103CE-A6F7-479A-92FD-D4A487D0DD8A}" srcId="{1864E172-0D20-49A4-9A9B-90DD56A5AD30}" destId="{2AC94D43-5690-4691-A524-95B811347717}" srcOrd="5" destOrd="0" parTransId="{D2344C48-8C66-4016-B5F5-8BD805B56832}" sibTransId="{6B9870E7-2204-490B-80D5-50DCAB105205}"/>
    <dgm:cxn modelId="{B0773DD5-495B-42BD-BFDB-FC77975B3DD7}" type="presOf" srcId="{DABB34AE-6522-4899-ABB0-1B5DC76E3D38}" destId="{AA24C7F5-DF6E-4B26-A85A-3BF08AD9383D}" srcOrd="0" destOrd="0" presId="urn:microsoft.com/office/officeart/2005/8/layout/default"/>
    <dgm:cxn modelId="{56911AE4-4658-4A58-A7A8-7DB1C9D7CC2F}" type="presOf" srcId="{829CB20B-C46C-40F6-85C3-3106EBF4B64F}" destId="{6D5F496E-2144-44E6-B288-F9FA7E9957C5}" srcOrd="0" destOrd="0" presId="urn:microsoft.com/office/officeart/2005/8/layout/default"/>
    <dgm:cxn modelId="{DE9D14B7-3A3F-4ED7-AFD1-91503D2A1BC9}" type="presParOf" srcId="{945A7B69-32BC-4DCA-B3F6-927C97EDC00B}" destId="{AA24C7F5-DF6E-4B26-A85A-3BF08AD9383D}" srcOrd="0" destOrd="0" presId="urn:microsoft.com/office/officeart/2005/8/layout/default"/>
    <dgm:cxn modelId="{1DE5238E-D56E-4FA6-BC7A-385A60B4FC22}" type="presParOf" srcId="{945A7B69-32BC-4DCA-B3F6-927C97EDC00B}" destId="{955D86AE-E7A1-43E5-AB17-EE79853F2BF3}" srcOrd="1" destOrd="0" presId="urn:microsoft.com/office/officeart/2005/8/layout/default"/>
    <dgm:cxn modelId="{69CEE198-3FB3-4D82-B67B-4205ABF88541}" type="presParOf" srcId="{945A7B69-32BC-4DCA-B3F6-927C97EDC00B}" destId="{737DB8EC-5B75-4477-B6E6-83EB26023DD8}" srcOrd="2" destOrd="0" presId="urn:microsoft.com/office/officeart/2005/8/layout/default"/>
    <dgm:cxn modelId="{D8011EBC-4F96-4CED-B5D3-4A99C98095AC}" type="presParOf" srcId="{945A7B69-32BC-4DCA-B3F6-927C97EDC00B}" destId="{26E9EFED-18A7-4086-8DBE-0F93B591F577}" srcOrd="3" destOrd="0" presId="urn:microsoft.com/office/officeart/2005/8/layout/default"/>
    <dgm:cxn modelId="{AE9BDF3D-C335-4762-BE22-246F423FE34F}" type="presParOf" srcId="{945A7B69-32BC-4DCA-B3F6-927C97EDC00B}" destId="{2A36504C-D9EA-40C7-B445-6A13E00871D4}" srcOrd="4" destOrd="0" presId="urn:microsoft.com/office/officeart/2005/8/layout/default"/>
    <dgm:cxn modelId="{00DF935C-3283-402E-8242-E87C192836DB}" type="presParOf" srcId="{945A7B69-32BC-4DCA-B3F6-927C97EDC00B}" destId="{B1703ED1-E6ED-45A5-B840-4B649A13A74C}" srcOrd="5" destOrd="0" presId="urn:microsoft.com/office/officeart/2005/8/layout/default"/>
    <dgm:cxn modelId="{409AB577-E1BE-4D63-828E-319D7979E3E1}" type="presParOf" srcId="{945A7B69-32BC-4DCA-B3F6-927C97EDC00B}" destId="{BA7A871C-A151-4864-9032-A4C3F5F79B0B}" srcOrd="6" destOrd="0" presId="urn:microsoft.com/office/officeart/2005/8/layout/default"/>
    <dgm:cxn modelId="{E012C7FC-DBE5-47C1-9177-2BB6420974D3}" type="presParOf" srcId="{945A7B69-32BC-4DCA-B3F6-927C97EDC00B}" destId="{20DC99DF-C190-4E36-8714-C4DA93A89294}" srcOrd="7" destOrd="0" presId="urn:microsoft.com/office/officeart/2005/8/layout/default"/>
    <dgm:cxn modelId="{0A73E563-D61A-432C-A37E-0D0888E13636}" type="presParOf" srcId="{945A7B69-32BC-4DCA-B3F6-927C97EDC00B}" destId="{6D5F496E-2144-44E6-B288-F9FA7E9957C5}" srcOrd="8" destOrd="0" presId="urn:microsoft.com/office/officeart/2005/8/layout/default"/>
    <dgm:cxn modelId="{99845E05-0C22-47FB-9F09-B55547F5666C}" type="presParOf" srcId="{945A7B69-32BC-4DCA-B3F6-927C97EDC00B}" destId="{7D7425B3-DA97-4ADA-B846-6A96B61C254E}" srcOrd="9" destOrd="0" presId="urn:microsoft.com/office/officeart/2005/8/layout/default"/>
    <dgm:cxn modelId="{B49B6D0B-BBA3-485C-9050-FCBE7B2AC04E}" type="presParOf" srcId="{945A7B69-32BC-4DCA-B3F6-927C97EDC00B}" destId="{90B9E74C-613A-4F32-9FD3-8554A432A92E}" srcOrd="10" destOrd="0" presId="urn:microsoft.com/office/officeart/2005/8/layout/default"/>
    <dgm:cxn modelId="{293DA139-6926-48CA-8097-956469E887AB}" type="presParOf" srcId="{945A7B69-32BC-4DCA-B3F6-927C97EDC00B}" destId="{E801206A-0973-467F-BD49-651F8097CE0A}" srcOrd="11" destOrd="0" presId="urn:microsoft.com/office/officeart/2005/8/layout/default"/>
    <dgm:cxn modelId="{251A8D3E-427D-4B90-85CB-835CFF5458A0}" type="presParOf" srcId="{945A7B69-32BC-4DCA-B3F6-927C97EDC00B}" destId="{858BB0B2-E903-49B0-AD60-0409169217B5}" srcOrd="12" destOrd="0" presId="urn:microsoft.com/office/officeart/2005/8/layout/default"/>
    <dgm:cxn modelId="{58595A3B-9F3D-440F-93C9-46F1CCFEAE2C}" type="presParOf" srcId="{945A7B69-32BC-4DCA-B3F6-927C97EDC00B}" destId="{C96E4F93-2128-4F77-B021-C655AFFC2C1F}" srcOrd="13" destOrd="0" presId="urn:microsoft.com/office/officeart/2005/8/layout/default"/>
    <dgm:cxn modelId="{4949525F-2401-4196-B45E-C62FF4228F79}" type="presParOf" srcId="{945A7B69-32BC-4DCA-B3F6-927C97EDC00B}" destId="{1DD3F655-4A58-415D-8ADB-12545A5F6A5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2CF5C-0386-48D8-A644-4F526E3E3D94}">
      <dsp:nvSpPr>
        <dsp:cNvPr id="0" name=""/>
        <dsp:cNvSpPr/>
      </dsp:nvSpPr>
      <dsp:spPr>
        <a:xfrm>
          <a:off x="1187935" y="16148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4FC78-7EDA-43ED-A07A-DC8C4E57B8AE}">
      <dsp:nvSpPr>
        <dsp:cNvPr id="0" name=""/>
        <dsp:cNvSpPr/>
      </dsp:nvSpPr>
      <dsp:spPr>
        <a:xfrm>
          <a:off x="1473122" y="301336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281E8-A7E3-45FC-AEF0-797BAA15D127}">
      <dsp:nvSpPr>
        <dsp:cNvPr id="0" name=""/>
        <dsp:cNvSpPr/>
      </dsp:nvSpPr>
      <dsp:spPr>
        <a:xfrm>
          <a:off x="760153" y="177114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Smart tab is a device  which  will control all the system in a room .</a:t>
          </a:r>
        </a:p>
      </dsp:txBody>
      <dsp:txXfrm>
        <a:off x="760153" y="1771148"/>
        <a:ext cx="2193750" cy="720000"/>
      </dsp:txXfrm>
    </dsp:sp>
    <dsp:sp modelId="{9E5FE6AA-FE01-4BD0-9509-566BA96BED0C}">
      <dsp:nvSpPr>
        <dsp:cNvPr id="0" name=""/>
        <dsp:cNvSpPr/>
      </dsp:nvSpPr>
      <dsp:spPr>
        <a:xfrm>
          <a:off x="3765591" y="16148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4AF69-5329-4247-A2D4-8905607076A8}">
      <dsp:nvSpPr>
        <dsp:cNvPr id="0" name=""/>
        <dsp:cNvSpPr/>
      </dsp:nvSpPr>
      <dsp:spPr>
        <a:xfrm>
          <a:off x="4050778" y="301336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05B89-A771-4682-A4B0-78E90E825B67}">
      <dsp:nvSpPr>
        <dsp:cNvPr id="0" name=""/>
        <dsp:cNvSpPr/>
      </dsp:nvSpPr>
      <dsp:spPr>
        <a:xfrm>
          <a:off x="3337810" y="177114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It helps to control all electric devices inside the room…like</a:t>
          </a:r>
        </a:p>
      </dsp:txBody>
      <dsp:txXfrm>
        <a:off x="3337810" y="1771148"/>
        <a:ext cx="2193750" cy="720000"/>
      </dsp:txXfrm>
    </dsp:sp>
    <dsp:sp modelId="{20CADBC8-C519-472E-BF40-E5B186B6D509}">
      <dsp:nvSpPr>
        <dsp:cNvPr id="0" name=""/>
        <dsp:cNvSpPr/>
      </dsp:nvSpPr>
      <dsp:spPr>
        <a:xfrm>
          <a:off x="2476763" y="3039586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9FD28-08E8-4B4C-8A2D-0A0DFA83D6CC}">
      <dsp:nvSpPr>
        <dsp:cNvPr id="0" name=""/>
        <dsp:cNvSpPr/>
      </dsp:nvSpPr>
      <dsp:spPr>
        <a:xfrm>
          <a:off x="2761950" y="3324773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C37C2-7B67-4C6B-8711-51FFA7AC8E39}">
      <dsp:nvSpPr>
        <dsp:cNvPr id="0" name=""/>
        <dsp:cNvSpPr/>
      </dsp:nvSpPr>
      <dsp:spPr>
        <a:xfrm>
          <a:off x="2048982" y="479458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Fans , Tube-Lights , Tv  , Led-display ,Small Camera , smart door  </a:t>
          </a:r>
        </a:p>
      </dsp:txBody>
      <dsp:txXfrm>
        <a:off x="2048982" y="4794586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945B3-0068-4224-B93A-41EC4D0388AE}">
      <dsp:nvSpPr>
        <dsp:cNvPr id="0" name=""/>
        <dsp:cNvSpPr/>
      </dsp:nvSpPr>
      <dsp:spPr>
        <a:xfrm>
          <a:off x="1347" y="468798"/>
          <a:ext cx="2874090" cy="1724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Arduino IDE 2.x series ...version  2.1.1.</a:t>
          </a:r>
        </a:p>
      </dsp:txBody>
      <dsp:txXfrm>
        <a:off x="51855" y="519306"/>
        <a:ext cx="2773074" cy="1623438"/>
      </dsp:txXfrm>
    </dsp:sp>
    <dsp:sp modelId="{1DA91260-20E8-4900-B3D9-1A709B34A5E1}">
      <dsp:nvSpPr>
        <dsp:cNvPr id="0" name=""/>
        <dsp:cNvSpPr/>
      </dsp:nvSpPr>
      <dsp:spPr>
        <a:xfrm>
          <a:off x="3128357" y="974638"/>
          <a:ext cx="609307" cy="712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128357" y="1117193"/>
        <a:ext cx="426515" cy="427664"/>
      </dsp:txXfrm>
    </dsp:sp>
    <dsp:sp modelId="{FF541642-C1FA-4B2B-902F-F098F597F83D}">
      <dsp:nvSpPr>
        <dsp:cNvPr id="0" name=""/>
        <dsp:cNvSpPr/>
      </dsp:nvSpPr>
      <dsp:spPr>
        <a:xfrm>
          <a:off x="4025074" y="468798"/>
          <a:ext cx="2874090" cy="1724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Visual Studio Code(VS Code) ..version 1.85.0.</a:t>
          </a:r>
        </a:p>
      </dsp:txBody>
      <dsp:txXfrm>
        <a:off x="4075582" y="519306"/>
        <a:ext cx="2773074" cy="1623438"/>
      </dsp:txXfrm>
    </dsp:sp>
    <dsp:sp modelId="{45488E31-2D13-4045-BD61-82A287E4F674}">
      <dsp:nvSpPr>
        <dsp:cNvPr id="0" name=""/>
        <dsp:cNvSpPr/>
      </dsp:nvSpPr>
      <dsp:spPr>
        <a:xfrm rot="5400000">
          <a:off x="5157465" y="2394438"/>
          <a:ext cx="609307" cy="712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5248287" y="2446171"/>
        <a:ext cx="427664" cy="426515"/>
      </dsp:txXfrm>
    </dsp:sp>
    <dsp:sp modelId="{B564EF29-2C2A-4EB3-9F48-487856AAF27E}">
      <dsp:nvSpPr>
        <dsp:cNvPr id="0" name=""/>
        <dsp:cNvSpPr/>
      </dsp:nvSpPr>
      <dsp:spPr>
        <a:xfrm>
          <a:off x="4025074" y="3342888"/>
          <a:ext cx="2874090" cy="1724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MY SQL  version 8.1.0.</a:t>
          </a:r>
          <a:endParaRPr lang="en-US" sz="2600" kern="1200"/>
        </a:p>
      </dsp:txBody>
      <dsp:txXfrm>
        <a:off x="4075582" y="3393396"/>
        <a:ext cx="2773074" cy="1623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BF05B-C2AE-4745-8056-4E0852CD9748}">
      <dsp:nvSpPr>
        <dsp:cNvPr id="0" name=""/>
        <dsp:cNvSpPr/>
      </dsp:nvSpPr>
      <dsp:spPr>
        <a:xfrm>
          <a:off x="0" y="94620"/>
          <a:ext cx="6900512" cy="638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Install</a:t>
          </a:r>
        </a:p>
      </dsp:txBody>
      <dsp:txXfrm>
        <a:off x="31185" y="125805"/>
        <a:ext cx="6838142" cy="576450"/>
      </dsp:txXfrm>
    </dsp:sp>
    <dsp:sp modelId="{FE1E45F9-333C-4D54-AEF5-45B8452778AE}">
      <dsp:nvSpPr>
        <dsp:cNvPr id="0" name=""/>
        <dsp:cNvSpPr/>
      </dsp:nvSpPr>
      <dsp:spPr>
        <a:xfrm>
          <a:off x="0" y="733440"/>
          <a:ext cx="69005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Installing required apps In TAB</a:t>
          </a:r>
        </a:p>
      </dsp:txBody>
      <dsp:txXfrm>
        <a:off x="0" y="733440"/>
        <a:ext cx="6900512" cy="430560"/>
      </dsp:txXfrm>
    </dsp:sp>
    <dsp:sp modelId="{61B3A52E-87FF-4611-8FB0-B0A13CDB0F8E}">
      <dsp:nvSpPr>
        <dsp:cNvPr id="0" name=""/>
        <dsp:cNvSpPr/>
      </dsp:nvSpPr>
      <dsp:spPr>
        <a:xfrm>
          <a:off x="0" y="1164000"/>
          <a:ext cx="6900512" cy="63882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Connect</a:t>
          </a:r>
        </a:p>
      </dsp:txBody>
      <dsp:txXfrm>
        <a:off x="31185" y="1195185"/>
        <a:ext cx="6838142" cy="576450"/>
      </dsp:txXfrm>
    </dsp:sp>
    <dsp:sp modelId="{C4157861-8D7D-447D-BACF-C9547DC727BB}">
      <dsp:nvSpPr>
        <dsp:cNvPr id="0" name=""/>
        <dsp:cNvSpPr/>
      </dsp:nvSpPr>
      <dsp:spPr>
        <a:xfrm>
          <a:off x="0" y="1802820"/>
          <a:ext cx="69005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Connecting  WiFi</a:t>
          </a:r>
        </a:p>
      </dsp:txBody>
      <dsp:txXfrm>
        <a:off x="0" y="1802820"/>
        <a:ext cx="6900512" cy="430560"/>
      </dsp:txXfrm>
    </dsp:sp>
    <dsp:sp modelId="{F405E1D2-7741-43BC-988D-7F911AB5858C}">
      <dsp:nvSpPr>
        <dsp:cNvPr id="0" name=""/>
        <dsp:cNvSpPr/>
      </dsp:nvSpPr>
      <dsp:spPr>
        <a:xfrm>
          <a:off x="0" y="2233380"/>
          <a:ext cx="6900512" cy="63882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Configure</a:t>
          </a:r>
        </a:p>
      </dsp:txBody>
      <dsp:txXfrm>
        <a:off x="31185" y="2264565"/>
        <a:ext cx="6838142" cy="576450"/>
      </dsp:txXfrm>
    </dsp:sp>
    <dsp:sp modelId="{B127E45F-419C-4FE1-942E-529D5F049F7B}">
      <dsp:nvSpPr>
        <dsp:cNvPr id="0" name=""/>
        <dsp:cNvSpPr/>
      </dsp:nvSpPr>
      <dsp:spPr>
        <a:xfrm>
          <a:off x="0" y="2872200"/>
          <a:ext cx="69005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Configuring connections with esp8266</a:t>
          </a:r>
        </a:p>
      </dsp:txBody>
      <dsp:txXfrm>
        <a:off x="0" y="2872200"/>
        <a:ext cx="6900512" cy="430560"/>
      </dsp:txXfrm>
    </dsp:sp>
    <dsp:sp modelId="{51FA6A6D-6894-41D4-BA38-B432AE9A6765}">
      <dsp:nvSpPr>
        <dsp:cNvPr id="0" name=""/>
        <dsp:cNvSpPr/>
      </dsp:nvSpPr>
      <dsp:spPr>
        <a:xfrm>
          <a:off x="0" y="3302760"/>
          <a:ext cx="6900512" cy="63882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</a:t>
          </a:r>
        </a:p>
      </dsp:txBody>
      <dsp:txXfrm>
        <a:off x="31185" y="3333945"/>
        <a:ext cx="6838142" cy="576450"/>
      </dsp:txXfrm>
    </dsp:sp>
    <dsp:sp modelId="{C4ACED62-3080-41DF-BCBB-1B23436EB5A9}">
      <dsp:nvSpPr>
        <dsp:cNvPr id="0" name=""/>
        <dsp:cNvSpPr/>
      </dsp:nvSpPr>
      <dsp:spPr>
        <a:xfrm>
          <a:off x="0" y="3941580"/>
          <a:ext cx="69005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Giving control around electronic devices</a:t>
          </a:r>
        </a:p>
      </dsp:txBody>
      <dsp:txXfrm>
        <a:off x="0" y="3941580"/>
        <a:ext cx="6900512" cy="430560"/>
      </dsp:txXfrm>
    </dsp:sp>
    <dsp:sp modelId="{F2E7BE24-895F-4925-AC7F-8BF9F3647BBB}">
      <dsp:nvSpPr>
        <dsp:cNvPr id="0" name=""/>
        <dsp:cNvSpPr/>
      </dsp:nvSpPr>
      <dsp:spPr>
        <a:xfrm>
          <a:off x="0" y="4372140"/>
          <a:ext cx="6900512" cy="6388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Establish</a:t>
          </a:r>
        </a:p>
      </dsp:txBody>
      <dsp:txXfrm>
        <a:off x="31185" y="4403325"/>
        <a:ext cx="6838142" cy="576450"/>
      </dsp:txXfrm>
    </dsp:sp>
    <dsp:sp modelId="{A108C047-58F4-4229-8146-710A07CA02BF}">
      <dsp:nvSpPr>
        <dsp:cNvPr id="0" name=""/>
        <dsp:cNvSpPr/>
      </dsp:nvSpPr>
      <dsp:spPr>
        <a:xfrm>
          <a:off x="0" y="5010960"/>
          <a:ext cx="69005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Establishing connection to TV</a:t>
          </a:r>
        </a:p>
      </dsp:txBody>
      <dsp:txXfrm>
        <a:off x="0" y="5010960"/>
        <a:ext cx="6900512" cy="430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2DB05-A08E-4CEE-95A7-A58ACEEFA1D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8BD55-5A63-4D0F-B94D-961777C9D14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806BF-5B6F-4E71-9AF6-02C3853DC4B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Connection of lights and fans with ESP8266</a:t>
          </a:r>
        </a:p>
      </dsp:txBody>
      <dsp:txXfrm>
        <a:off x="1834517" y="469890"/>
        <a:ext cx="3148942" cy="1335915"/>
      </dsp:txXfrm>
    </dsp:sp>
    <dsp:sp modelId="{EE3651D9-4A90-4B24-AF16-AF9C2519E47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033FE-CB17-41A4-B9F0-976FB3577EE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E488A-12BE-4D50-8E01-6C50D464E7E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Connection of VGA CMOS camera with ESP8266</a:t>
          </a:r>
        </a:p>
      </dsp:txBody>
      <dsp:txXfrm>
        <a:off x="7154322" y="469890"/>
        <a:ext cx="3148942" cy="1335915"/>
      </dsp:txXfrm>
    </dsp:sp>
    <dsp:sp modelId="{881B50DE-F4DF-43B3-870A-57780DCD5AE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5C3C2-95AD-481D-A47D-13BCBA6E014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F2123-549A-4D33-9A34-3D36CD8A19D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Connection of door with ESP8266</a:t>
          </a:r>
          <a:endParaRPr lang="en-US" sz="2400" kern="1200"/>
        </a:p>
      </dsp:txBody>
      <dsp:txXfrm>
        <a:off x="1834517" y="2545532"/>
        <a:ext cx="3148942" cy="1335915"/>
      </dsp:txXfrm>
    </dsp:sp>
    <dsp:sp modelId="{038BBB0B-37E3-4F18-8F63-F7FD74508C5C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C5D25-E8A2-461E-86F5-F6FF11E33D4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B3D54-2F7B-4552-86F3-F61B7A7EBAC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Connection of  ESP8266 with Tablet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4C7F5-DF6E-4B26-A85A-3BF08AD9383D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will be signal button to open the door.</a:t>
          </a:r>
        </a:p>
      </dsp:txBody>
      <dsp:txXfrm>
        <a:off x="3080" y="587032"/>
        <a:ext cx="2444055" cy="1466433"/>
      </dsp:txXfrm>
    </dsp:sp>
    <dsp:sp modelId="{737DB8EC-5B75-4477-B6E6-83EB26023DD8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staff came inside with Bio-metric  he will login into his mail.</a:t>
          </a:r>
        </a:p>
      </dsp:txBody>
      <dsp:txXfrm>
        <a:off x="2691541" y="587032"/>
        <a:ext cx="2444055" cy="1466433"/>
      </dsp:txXfrm>
    </dsp:sp>
    <dsp:sp modelId="{2A36504C-D9EA-40C7-B445-6A13E00871D4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will show what and all his subjects.</a:t>
          </a:r>
        </a:p>
      </dsp:txBody>
      <dsp:txXfrm>
        <a:off x="5380002" y="587032"/>
        <a:ext cx="2444055" cy="1466433"/>
      </dsp:txXfrm>
    </dsp:sp>
    <dsp:sp modelId="{BA7A871C-A151-4864-9032-A4C3F5F79B0B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Then Staff will choose a subject.</a:t>
          </a:r>
        </a:p>
      </dsp:txBody>
      <dsp:txXfrm>
        <a:off x="8068463" y="587032"/>
        <a:ext cx="2444055" cy="1466433"/>
      </dsp:txXfrm>
    </dsp:sp>
    <dsp:sp modelId="{6D5F496E-2144-44E6-B288-F9FA7E9957C5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ppt which is uploaded in his mail.</a:t>
          </a:r>
        </a:p>
      </dsp:txBody>
      <dsp:txXfrm>
        <a:off x="3080" y="2297871"/>
        <a:ext cx="2444055" cy="1466433"/>
      </dsp:txXfrm>
    </dsp:sp>
    <dsp:sp modelId="{90B9E74C-613A-4F32-9FD3-8554A432A92E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Anyone came outside then can see them in tab from camera.</a:t>
          </a:r>
        </a:p>
      </dsp:txBody>
      <dsp:txXfrm>
        <a:off x="2691541" y="2297871"/>
        <a:ext cx="2444055" cy="1466433"/>
      </dsp:txXfrm>
    </dsp:sp>
    <dsp:sp modelId="{858BB0B2-E903-49B0-AD60-0409169217B5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Staff who is inside There name will be displayed on door led display</a:t>
          </a:r>
        </a:p>
      </dsp:txBody>
      <dsp:txXfrm>
        <a:off x="5380002" y="2297871"/>
        <a:ext cx="2444055" cy="1466433"/>
      </dsp:txXfrm>
    </dsp:sp>
    <dsp:sp modelId="{1DD3F655-4A58-415D-8ADB-12545A5F6A5C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They control ALL fans and Lights in class room</a:t>
          </a:r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90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5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8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7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23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1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26951-E55C-4CE6-9987-99D2D6972B3B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1E218-9F16-4C1D-A9AC-E89387C06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3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532A-962F-9041-612A-D925D4AB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SMART TAB</a:t>
            </a:r>
            <a:endParaRPr lang="en-IN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9C5AF-262C-18A1-A94A-62E919EF6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IOT &amp; WEB DESIGNING &amp; PROGRAMMING </a:t>
            </a:r>
            <a:endParaRPr lang="en-IN"/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3CE38E4E-1F07-A100-5576-77191978B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BC7D6-64D3-9956-F0B1-9344DD15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A8A5C23-26F5-7C14-4E03-EBBFC5477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285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42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D2864-5690-D956-F454-A886FBE9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Software Requirements</a:t>
            </a:r>
            <a:endParaRPr lang="en-IN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236B58-3203-4591-CD72-0D98970D7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5846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2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struction work tools">
            <a:extLst>
              <a:ext uri="{FF2B5EF4-FFF2-40B4-BE49-F238E27FC236}">
                <a16:creationId xmlns:a16="http://schemas.microsoft.com/office/drawing/2014/main" id="{A68F1FCF-C6EC-E60E-E160-5A3831CD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92EE2-3EC3-F0BF-FBEA-1C1CFD16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Hardware Requirements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7138A8-785A-555C-9929-2927D8172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15816"/>
              </p:ext>
            </p:extLst>
          </p:nvPr>
        </p:nvGraphicFramePr>
        <p:xfrm>
          <a:off x="543317" y="457200"/>
          <a:ext cx="11105366" cy="594360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6651220">
                  <a:extLst>
                    <a:ext uri="{9D8B030D-6E8A-4147-A177-3AD203B41FA5}">
                      <a16:colId xmlns:a16="http://schemas.microsoft.com/office/drawing/2014/main" val="1232875644"/>
                    </a:ext>
                  </a:extLst>
                </a:gridCol>
                <a:gridCol w="4454146">
                  <a:extLst>
                    <a:ext uri="{9D8B030D-6E8A-4147-A177-3AD203B41FA5}">
                      <a16:colId xmlns:a16="http://schemas.microsoft.com/office/drawing/2014/main" val="373279287"/>
                    </a:ext>
                  </a:extLst>
                </a:gridCol>
              </a:tblGrid>
              <a:tr h="1581765">
                <a:tc>
                  <a:txBody>
                    <a:bodyPr/>
                    <a:lstStyle/>
                    <a:p>
                      <a:endParaRPr lang="en-US" sz="2800" b="0" cap="none" spc="0">
                        <a:solidFill>
                          <a:schemeClr val="bg1"/>
                        </a:solidFill>
                      </a:endParaRPr>
                    </a:p>
                    <a:p>
                      <a:endParaRPr lang="en-IN" sz="2800" b="0" cap="none" spc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2800" b="0" cap="none" spc="0">
                          <a:solidFill>
                            <a:schemeClr val="bg1"/>
                          </a:solidFill>
                        </a:rPr>
                        <a:t>Components</a:t>
                      </a:r>
                    </a:p>
                  </a:txBody>
                  <a:tcPr marL="159774" marR="159774" marT="159774" marB="7988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cap="none" spc="0">
                        <a:solidFill>
                          <a:schemeClr val="bg1"/>
                        </a:solidFill>
                      </a:endParaRPr>
                    </a:p>
                    <a:p>
                      <a:endParaRPr lang="en-IN" sz="2800" b="0" cap="none" spc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2800" b="0" cap="none" spc="0">
                          <a:solidFill>
                            <a:schemeClr val="bg1"/>
                          </a:solidFill>
                        </a:rPr>
                        <a:t>Quantity</a:t>
                      </a:r>
                    </a:p>
                  </a:txBody>
                  <a:tcPr marL="159774" marR="159774" marT="159774" marB="7988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93040"/>
                  </a:ext>
                </a:extLst>
              </a:tr>
              <a:tr h="62312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ESP8266 ,Raspberry pi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3214"/>
                  </a:ext>
                </a:extLst>
              </a:tr>
              <a:tr h="62312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wires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16 -18 AWG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35084"/>
                  </a:ext>
                </a:extLst>
              </a:tr>
              <a:tr h="62312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VGA CMOS camera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95190"/>
                  </a:ext>
                </a:extLst>
              </a:tr>
              <a:tr h="62312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DC Motor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28881"/>
                  </a:ext>
                </a:extLst>
              </a:tr>
              <a:tr h="62312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LED  Display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25352"/>
                  </a:ext>
                </a:extLst>
              </a:tr>
              <a:tr h="62312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Tablets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37097"/>
                  </a:ext>
                </a:extLst>
              </a:tr>
              <a:tr h="623120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Ram &amp; Rom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8gb  &amp; 256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gb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9774" marR="159774" marT="159774" marB="798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0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28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7623A-02E3-58FC-F38D-C7888F2C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Software Connections To Tab</a:t>
            </a:r>
            <a:endParaRPr lang="en-IN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1A003E-8EAB-FB9F-809A-E2DCD9C2B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8511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10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2B6-85E5-CA18-78D2-F3815864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Connections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1D4FEB-97B4-6060-CD61-D5306953AC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07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9A46-372F-DFC3-B878-07ABC3AF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IN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0509277-28F2-061D-62F3-31EDA118B8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46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249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SMART TAB</vt:lpstr>
      <vt:lpstr>Introduction</vt:lpstr>
      <vt:lpstr>Software Requirements</vt:lpstr>
      <vt:lpstr>Hardware Requirements</vt:lpstr>
      <vt:lpstr>PowerPoint Presentation</vt:lpstr>
      <vt:lpstr>Software Connections To Tab</vt:lpstr>
      <vt:lpstr>Hardware Connections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ADIREDDY PRAVANTH JAGAN</dc:creator>
  <cp:lastModifiedBy>ADIREDDY PRAVANTH JAGAN</cp:lastModifiedBy>
  <cp:revision>1</cp:revision>
  <dcterms:created xsi:type="dcterms:W3CDTF">2024-09-17T03:53:15Z</dcterms:created>
  <dcterms:modified xsi:type="dcterms:W3CDTF">2024-09-17T08:18:43Z</dcterms:modified>
</cp:coreProperties>
</file>