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EC59-E5A7-4A5C-A72A-F6FC5BC8D247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D804-56D4-40C5-AC66-AD61BFFEF9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EC59-E5A7-4A5C-A72A-F6FC5BC8D247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D804-56D4-40C5-AC66-AD61BFFEF9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EC59-E5A7-4A5C-A72A-F6FC5BC8D247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D804-56D4-40C5-AC66-AD61BFFEF9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EC59-E5A7-4A5C-A72A-F6FC5BC8D247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D804-56D4-40C5-AC66-AD61BFFEF9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EC59-E5A7-4A5C-A72A-F6FC5BC8D247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D804-56D4-40C5-AC66-AD61BFFEF9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EC59-E5A7-4A5C-A72A-F6FC5BC8D247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D804-56D4-40C5-AC66-AD61BFFEF9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EC59-E5A7-4A5C-A72A-F6FC5BC8D247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D804-56D4-40C5-AC66-AD61BFFEF9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EC59-E5A7-4A5C-A72A-F6FC5BC8D247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D804-56D4-40C5-AC66-AD61BFFEF9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EC59-E5A7-4A5C-A72A-F6FC5BC8D247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D804-56D4-40C5-AC66-AD61BFFEF9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EC59-E5A7-4A5C-A72A-F6FC5BC8D247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D804-56D4-40C5-AC66-AD61BFFEF9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EC59-E5A7-4A5C-A72A-F6FC5BC8D247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D804-56D4-40C5-AC66-AD61BFFEF9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2EC59-E5A7-4A5C-A72A-F6FC5BC8D247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1D804-56D4-40C5-AC66-AD61BFFEF9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os</dc:creator>
  <cp:lastModifiedBy>os</cp:lastModifiedBy>
  <cp:revision>2</cp:revision>
  <dcterms:created xsi:type="dcterms:W3CDTF">2018-09-22T21:57:12Z</dcterms:created>
  <dcterms:modified xsi:type="dcterms:W3CDTF">2018-09-22T22:34:14Z</dcterms:modified>
</cp:coreProperties>
</file>