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136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C38E465-615E-4E01-827A-ED88E8489ABF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8232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9CA3E3A-2FED-46BF-ABE3-488F82E6A2A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5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5549D1-CD0B-40CB-8FA4-3A5192D4DC7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0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00188E-CD67-4DD5-871D-CCD25B39217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7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5576F-34C7-42DC-831E-D05D9A876CD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2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6413D9-2B36-487D-9A2B-2E800C144B4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1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8429C-EEEE-433A-998A-FBE71AC1737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0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CEE353-6527-4F15-9A2B-CD8523D9FC7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8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A93414-2E1B-49FD-BF37-A8C310CD32B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8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C5BBC9-5615-48CE-8876-1C3979728D9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4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774630-185A-4DF6-965F-278A4022517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3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ECA58A-47C0-491E-A300-D67A5D0FF45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79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A182D5-B921-4EAE-8411-6531BAD444D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4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86C6519-3C8B-4754-8730-3C9575D5FAF6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6720" y="2816639"/>
            <a:ext cx="180720" cy="23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960" y="3317759"/>
            <a:ext cx="180720" cy="23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576000" y="936000"/>
            <a:ext cx="11176200" cy="52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RAMUDU</dc:creator>
  <cp:lastModifiedBy>PTG</cp:lastModifiedBy>
  <cp:revision>2</cp:revision>
  <dcterms:created xsi:type="dcterms:W3CDTF">2018-08-15T19:04:35Z</dcterms:created>
  <dcterms:modified xsi:type="dcterms:W3CDTF">2018-08-15T17:16:43Z</dcterms:modified>
</cp:coreProperties>
</file>