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8" r:id="rId2"/>
    <p:sldId id="282" r:id="rId3"/>
    <p:sldId id="285" r:id="rId4"/>
    <p:sldId id="288" r:id="rId5"/>
    <p:sldId id="289" r:id="rId6"/>
    <p:sldId id="290" r:id="rId7"/>
    <p:sldId id="291" r:id="rId8"/>
    <p:sldId id="292" r:id="rId9"/>
    <p:sldId id="29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tnakarP" initials="R" lastIdx="1" clrIdx="0">
    <p:extLst>
      <p:ext uri="{19B8F6BF-5375-455C-9EA6-DF929625EA0E}">
        <p15:presenceInfo xmlns:p15="http://schemas.microsoft.com/office/powerpoint/2012/main" userId="RatnakarP" providerId="None"/>
      </p:ext>
    </p:extLst>
  </p:cmAuthor>
  <p:cmAuthor id="2" name="Shray" initials="S" lastIdx="1" clrIdx="1">
    <p:extLst>
      <p:ext uri="{19B8F6BF-5375-455C-9EA6-DF929625EA0E}">
        <p15:presenceInfo xmlns:p15="http://schemas.microsoft.com/office/powerpoint/2012/main" userId="Shra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14C1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3C8530-3D4A-403A-8B57-F956BA48BD25}" type="datetimeFigureOut">
              <a:rPr lang="en-US" smtClean="0"/>
              <a:t>7/7/2016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D241D9-A8F7-4EA2-AB8A-77CECA2D5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12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1ACA1-9EC2-47F8-BA83-68E09B5FE0D4}" type="datetimeFigureOut">
              <a:rPr lang="en-IN" smtClean="0"/>
              <a:t>07-07-2016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DC676-11B4-4A3D-BF16-25FB7EAE37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8816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1ACA1-9EC2-47F8-BA83-68E09B5FE0D4}" type="datetimeFigureOut">
              <a:rPr lang="en-IN" smtClean="0"/>
              <a:t>07-07-2016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DC676-11B4-4A3D-BF16-25FB7EAE37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5653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1ACA1-9EC2-47F8-BA83-68E09B5FE0D4}" type="datetimeFigureOut">
              <a:rPr lang="en-IN" smtClean="0"/>
              <a:t>07-07-2016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DC676-11B4-4A3D-BF16-25FB7EAE37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7488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1ACA1-9EC2-47F8-BA83-68E09B5FE0D4}" type="datetimeFigureOut">
              <a:rPr lang="en-IN" smtClean="0"/>
              <a:t>07-07-2016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DC676-11B4-4A3D-BF16-25FB7EAE37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5752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1ACA1-9EC2-47F8-BA83-68E09B5FE0D4}" type="datetimeFigureOut">
              <a:rPr lang="en-IN" smtClean="0"/>
              <a:t>07-07-2016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DC676-11B4-4A3D-BF16-25FB7EAE37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8971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1ACA1-9EC2-47F8-BA83-68E09B5FE0D4}" type="datetimeFigureOut">
              <a:rPr lang="en-IN" smtClean="0"/>
              <a:t>07-07-2016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DC676-11B4-4A3D-BF16-25FB7EAE37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310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1ACA1-9EC2-47F8-BA83-68E09B5FE0D4}" type="datetimeFigureOut">
              <a:rPr lang="en-IN" smtClean="0"/>
              <a:t>07-07-2016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DC676-11B4-4A3D-BF16-25FB7EAE37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6567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1ACA1-9EC2-47F8-BA83-68E09B5FE0D4}" type="datetimeFigureOut">
              <a:rPr lang="en-IN" smtClean="0"/>
              <a:t>07-07-2016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DC676-11B4-4A3D-BF16-25FB7EAE37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2773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1ACA1-9EC2-47F8-BA83-68E09B5FE0D4}" type="datetimeFigureOut">
              <a:rPr lang="en-IN" smtClean="0"/>
              <a:t>07-07-2016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DC676-11B4-4A3D-BF16-25FB7EAE37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5372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1ACA1-9EC2-47F8-BA83-68E09B5FE0D4}" type="datetimeFigureOut">
              <a:rPr lang="en-IN" smtClean="0"/>
              <a:t>07-07-2016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DC676-11B4-4A3D-BF16-25FB7EAE37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3656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1ACA1-9EC2-47F8-BA83-68E09B5FE0D4}" type="datetimeFigureOut">
              <a:rPr lang="en-IN" smtClean="0"/>
              <a:t>07-07-2016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DC676-11B4-4A3D-BF16-25FB7EAE37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2283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1ACA1-9EC2-47F8-BA83-68E09B5FE0D4}" type="datetimeFigureOut">
              <a:rPr lang="en-IN" smtClean="0"/>
              <a:t>07-07-2016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DC676-11B4-4A3D-BF16-25FB7EAE37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1011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638106" y="1946691"/>
            <a:ext cx="971131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0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Segmentation and Clustering</a:t>
            </a:r>
          </a:p>
          <a:p>
            <a:endParaRPr lang="en-IN" sz="7200" dirty="0">
              <a:solidFill>
                <a:srgbClr val="002060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5527" y="3288520"/>
            <a:ext cx="6316473" cy="203633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520638"/>
            <a:ext cx="4356847" cy="132391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6847" y="5520638"/>
            <a:ext cx="4356847" cy="132391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3695" y="5520638"/>
            <a:ext cx="3478306" cy="1323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177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/>
          <p:cNvSpPr/>
          <p:nvPr/>
        </p:nvSpPr>
        <p:spPr>
          <a:xfrm>
            <a:off x="2918013" y="-14514"/>
            <a:ext cx="769257" cy="783771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/>
            <a:endParaRPr lang="en-IN" sz="3600">
              <a:solidFill>
                <a:schemeClr val="bg1"/>
              </a:solidFill>
            </a:endParaRPr>
          </a:p>
        </p:txBody>
      </p:sp>
      <p:sp>
        <p:nvSpPr>
          <p:cNvPr id="8" name="Rectangle 2"/>
          <p:cNvSpPr>
            <a:spLocks/>
          </p:cNvSpPr>
          <p:nvPr/>
        </p:nvSpPr>
        <p:spPr bwMode="auto">
          <a:xfrm>
            <a:off x="3810000" y="689428"/>
            <a:ext cx="8382000" cy="79829"/>
          </a:xfrm>
          <a:prstGeom prst="rect">
            <a:avLst/>
          </a:prstGeom>
          <a:solidFill>
            <a:srgbClr val="00206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rgbClr val="D7D7D7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9" name="Rectangle 2"/>
          <p:cNvSpPr>
            <a:spLocks/>
          </p:cNvSpPr>
          <p:nvPr/>
        </p:nvSpPr>
        <p:spPr bwMode="auto">
          <a:xfrm>
            <a:off x="0" y="0"/>
            <a:ext cx="2918013" cy="769257"/>
          </a:xfrm>
          <a:prstGeom prst="rect">
            <a:avLst/>
          </a:prstGeom>
          <a:solidFill>
            <a:srgbClr val="00206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rgbClr val="D7D7D7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Clustering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341310" y="3925"/>
            <a:ext cx="7850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Definition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6718" y="6271237"/>
            <a:ext cx="2955282" cy="58676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13611" y="1528011"/>
            <a:ext cx="10960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Clustering is a concept which is used to group the data or observation among different segments so that the objects  within  a segment are similar and objects  between segments are different.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270" y="2629903"/>
            <a:ext cx="4244139" cy="3466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079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/>
          <p:cNvSpPr/>
          <p:nvPr/>
        </p:nvSpPr>
        <p:spPr>
          <a:xfrm>
            <a:off x="2918013" y="-14514"/>
            <a:ext cx="769257" cy="783771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/>
            <a:endParaRPr lang="en-IN" sz="3600">
              <a:solidFill>
                <a:schemeClr val="bg1"/>
              </a:solidFill>
            </a:endParaRPr>
          </a:p>
        </p:txBody>
      </p:sp>
      <p:sp>
        <p:nvSpPr>
          <p:cNvPr id="8" name="Rectangle 2"/>
          <p:cNvSpPr>
            <a:spLocks/>
          </p:cNvSpPr>
          <p:nvPr/>
        </p:nvSpPr>
        <p:spPr bwMode="auto">
          <a:xfrm>
            <a:off x="3810000" y="689428"/>
            <a:ext cx="8382000" cy="79829"/>
          </a:xfrm>
          <a:prstGeom prst="rect">
            <a:avLst/>
          </a:prstGeom>
          <a:solidFill>
            <a:srgbClr val="00206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rgbClr val="D7D7D7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9" name="Rectangle 2"/>
          <p:cNvSpPr>
            <a:spLocks/>
          </p:cNvSpPr>
          <p:nvPr/>
        </p:nvSpPr>
        <p:spPr bwMode="auto">
          <a:xfrm>
            <a:off x="0" y="0"/>
            <a:ext cx="2918013" cy="769257"/>
          </a:xfrm>
          <a:prstGeom prst="rect">
            <a:avLst/>
          </a:prstGeom>
          <a:solidFill>
            <a:srgbClr val="00206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rgbClr val="D7D7D7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Clustering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341310" y="3925"/>
            <a:ext cx="7850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Application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6718" y="6271237"/>
            <a:ext cx="2955282" cy="58676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13611" y="1528011"/>
            <a:ext cx="10960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Cluster analysis is being used in different applications.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13610" y="2385583"/>
            <a:ext cx="1096076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Segoe UI Light" panose="020B0502040204020203" pitchFamily="34" charset="0"/>
                <a:cs typeface="Segoe UI Light" panose="020B0502040204020203" pitchFamily="34" charset="0"/>
              </a:rPr>
              <a:t>Customer Segmentation</a:t>
            </a: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Segoe UI Light" panose="020B0502040204020203" pitchFamily="34" charset="0"/>
                <a:cs typeface="Segoe UI Light" panose="020B0502040204020203" pitchFamily="34" charset="0"/>
              </a:rPr>
              <a:t>Competitive Products</a:t>
            </a: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Segoe UI Light" panose="020B0502040204020203" pitchFamily="34" charset="0"/>
                <a:cs typeface="Segoe UI Light" panose="020B0502040204020203" pitchFamily="34" charset="0"/>
              </a:rPr>
              <a:t>Correlated product pricing</a:t>
            </a: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Segoe UI Light" panose="020B0502040204020203" pitchFamily="34" charset="0"/>
                <a:cs typeface="Segoe UI Light" panose="020B0502040204020203" pitchFamily="34" charset="0"/>
              </a:rPr>
              <a:t>Geo-demographic segmentation</a:t>
            </a: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Segoe UI Light" panose="020B0502040204020203" pitchFamily="34" charset="0"/>
                <a:cs typeface="Segoe UI Light" panose="020B0502040204020203" pitchFamily="34" charset="0"/>
              </a:rPr>
              <a:t>Data Mining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13610" y="5143151"/>
            <a:ext cx="10960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In general it is often used to split our data into segments and perform subsequent analysis within each segment in order to achieve segment specific insights</a:t>
            </a:r>
          </a:p>
        </p:txBody>
      </p:sp>
    </p:spTree>
    <p:extLst>
      <p:ext uri="{BB962C8B-B14F-4D97-AF65-F5344CB8AC3E}">
        <p14:creationId xmlns:p14="http://schemas.microsoft.com/office/powerpoint/2010/main" val="861257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/>
          <p:cNvSpPr/>
          <p:nvPr/>
        </p:nvSpPr>
        <p:spPr>
          <a:xfrm>
            <a:off x="2918013" y="-14514"/>
            <a:ext cx="769257" cy="783771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/>
            <a:endParaRPr lang="en-IN" sz="3600">
              <a:solidFill>
                <a:schemeClr val="bg1"/>
              </a:solidFill>
            </a:endParaRPr>
          </a:p>
        </p:txBody>
      </p:sp>
      <p:sp>
        <p:nvSpPr>
          <p:cNvPr id="8" name="Rectangle 2"/>
          <p:cNvSpPr>
            <a:spLocks/>
          </p:cNvSpPr>
          <p:nvPr/>
        </p:nvSpPr>
        <p:spPr bwMode="auto">
          <a:xfrm>
            <a:off x="3810000" y="689428"/>
            <a:ext cx="8382000" cy="79829"/>
          </a:xfrm>
          <a:prstGeom prst="rect">
            <a:avLst/>
          </a:prstGeom>
          <a:solidFill>
            <a:srgbClr val="00206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rgbClr val="D7D7D7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9" name="Rectangle 2"/>
          <p:cNvSpPr>
            <a:spLocks/>
          </p:cNvSpPr>
          <p:nvPr/>
        </p:nvSpPr>
        <p:spPr bwMode="auto">
          <a:xfrm>
            <a:off x="0" y="0"/>
            <a:ext cx="2918013" cy="769257"/>
          </a:xfrm>
          <a:prstGeom prst="rect">
            <a:avLst/>
          </a:prstGeom>
          <a:solidFill>
            <a:srgbClr val="00206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rgbClr val="D7D7D7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Clustering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341310" y="3925"/>
            <a:ext cx="7850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Clustering Algorithm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6718" y="6271237"/>
            <a:ext cx="2955282" cy="58676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01569" y="1161469"/>
            <a:ext cx="10960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K-means Clustering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92160" y="1660959"/>
            <a:ext cx="109607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Segoe UI Light" panose="020B0502040204020203" pitchFamily="34" charset="0"/>
                <a:cs typeface="Segoe UI Light" panose="020B0502040204020203" pitchFamily="34" charset="0"/>
              </a:rPr>
              <a:t>This is one of the most commonly used unsupervised  clustering algorithm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Segoe UI Light" panose="020B0502040204020203" pitchFamily="34" charset="0"/>
                <a:cs typeface="Segoe UI Light" panose="020B0502040204020203" pitchFamily="34" charset="0"/>
              </a:rPr>
              <a:t>In this method we classify each observation in a predetermined number of clusters-“k”.  The classification and allocation of each observation in the clusters is based on a measure of closeness (distance)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Segoe UI Light" panose="020B0502040204020203" pitchFamily="34" charset="0"/>
                <a:cs typeface="Segoe UI Light" panose="020B0502040204020203" pitchFamily="34" charset="0"/>
              </a:rPr>
              <a:t>Most commonly used distance measures are Euclidian and Manhattan distances. </a:t>
            </a:r>
          </a:p>
          <a:p>
            <a:r>
              <a:rPr lang="en-IN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03625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/>
          <p:cNvSpPr/>
          <p:nvPr/>
        </p:nvSpPr>
        <p:spPr>
          <a:xfrm>
            <a:off x="2918013" y="-14514"/>
            <a:ext cx="769257" cy="783771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/>
            <a:endParaRPr lang="en-IN" sz="3600">
              <a:solidFill>
                <a:schemeClr val="bg1"/>
              </a:solidFill>
            </a:endParaRPr>
          </a:p>
        </p:txBody>
      </p:sp>
      <p:sp>
        <p:nvSpPr>
          <p:cNvPr id="8" name="Rectangle 2"/>
          <p:cNvSpPr>
            <a:spLocks/>
          </p:cNvSpPr>
          <p:nvPr/>
        </p:nvSpPr>
        <p:spPr bwMode="auto">
          <a:xfrm>
            <a:off x="3810000" y="689428"/>
            <a:ext cx="8382000" cy="79829"/>
          </a:xfrm>
          <a:prstGeom prst="rect">
            <a:avLst/>
          </a:prstGeom>
          <a:solidFill>
            <a:srgbClr val="00206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rgbClr val="D7D7D7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9" name="Rectangle 2"/>
          <p:cNvSpPr>
            <a:spLocks/>
          </p:cNvSpPr>
          <p:nvPr/>
        </p:nvSpPr>
        <p:spPr bwMode="auto">
          <a:xfrm>
            <a:off x="0" y="0"/>
            <a:ext cx="2918013" cy="769257"/>
          </a:xfrm>
          <a:prstGeom prst="rect">
            <a:avLst/>
          </a:prstGeom>
          <a:solidFill>
            <a:srgbClr val="00206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rgbClr val="D7D7D7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Clustering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341310" y="3925"/>
            <a:ext cx="7850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Clustering Algorithm- Functioning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6718" y="6271237"/>
            <a:ext cx="2955282" cy="58676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7270" y="1285477"/>
            <a:ext cx="4717246" cy="557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838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/>
          <p:cNvSpPr/>
          <p:nvPr/>
        </p:nvSpPr>
        <p:spPr>
          <a:xfrm>
            <a:off x="2918013" y="-14514"/>
            <a:ext cx="769257" cy="783771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/>
            <a:endParaRPr lang="en-IN" sz="3600">
              <a:solidFill>
                <a:schemeClr val="bg1"/>
              </a:solidFill>
            </a:endParaRPr>
          </a:p>
        </p:txBody>
      </p:sp>
      <p:sp>
        <p:nvSpPr>
          <p:cNvPr id="8" name="Rectangle 2"/>
          <p:cNvSpPr>
            <a:spLocks/>
          </p:cNvSpPr>
          <p:nvPr/>
        </p:nvSpPr>
        <p:spPr bwMode="auto">
          <a:xfrm>
            <a:off x="3810000" y="689428"/>
            <a:ext cx="8382000" cy="79829"/>
          </a:xfrm>
          <a:prstGeom prst="rect">
            <a:avLst/>
          </a:prstGeom>
          <a:solidFill>
            <a:srgbClr val="00206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rgbClr val="D7D7D7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9" name="Rectangle 2"/>
          <p:cNvSpPr>
            <a:spLocks/>
          </p:cNvSpPr>
          <p:nvPr/>
        </p:nvSpPr>
        <p:spPr bwMode="auto">
          <a:xfrm>
            <a:off x="0" y="0"/>
            <a:ext cx="2918013" cy="769257"/>
          </a:xfrm>
          <a:prstGeom prst="rect">
            <a:avLst/>
          </a:prstGeom>
          <a:solidFill>
            <a:srgbClr val="00206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rgbClr val="D7D7D7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Clustering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341310" y="3925"/>
            <a:ext cx="7850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Clustering Algorithm- Functioning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6718" y="6271237"/>
            <a:ext cx="2955282" cy="5867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15217" t="25951" r="68588" b="47418"/>
          <a:stretch>
            <a:fillRect/>
          </a:stretch>
        </p:blipFill>
        <p:spPr>
          <a:xfrm>
            <a:off x="121023" y="1000733"/>
            <a:ext cx="6142383" cy="567880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/>
          <a:srcRect l="16842" t="27311" r="63473" b="38712"/>
          <a:stretch>
            <a:fillRect/>
          </a:stretch>
        </p:blipFill>
        <p:spPr>
          <a:xfrm>
            <a:off x="6525915" y="1159369"/>
            <a:ext cx="5247861" cy="509259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065929" y="874059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Step 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115092" y="874059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Step 2</a:t>
            </a:r>
          </a:p>
        </p:txBody>
      </p:sp>
    </p:spTree>
    <p:extLst>
      <p:ext uri="{BB962C8B-B14F-4D97-AF65-F5344CB8AC3E}">
        <p14:creationId xmlns:p14="http://schemas.microsoft.com/office/powerpoint/2010/main" val="1149889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/>
          <p:cNvSpPr/>
          <p:nvPr/>
        </p:nvSpPr>
        <p:spPr>
          <a:xfrm>
            <a:off x="2918013" y="-14514"/>
            <a:ext cx="769257" cy="783771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/>
            <a:endParaRPr lang="en-IN" sz="3600">
              <a:solidFill>
                <a:schemeClr val="bg1"/>
              </a:solidFill>
            </a:endParaRPr>
          </a:p>
        </p:txBody>
      </p:sp>
      <p:sp>
        <p:nvSpPr>
          <p:cNvPr id="8" name="Rectangle 2"/>
          <p:cNvSpPr>
            <a:spLocks/>
          </p:cNvSpPr>
          <p:nvPr/>
        </p:nvSpPr>
        <p:spPr bwMode="auto">
          <a:xfrm>
            <a:off x="3810000" y="689428"/>
            <a:ext cx="8382000" cy="79829"/>
          </a:xfrm>
          <a:prstGeom prst="rect">
            <a:avLst/>
          </a:prstGeom>
          <a:solidFill>
            <a:srgbClr val="00206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rgbClr val="D7D7D7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9" name="Rectangle 2"/>
          <p:cNvSpPr>
            <a:spLocks/>
          </p:cNvSpPr>
          <p:nvPr/>
        </p:nvSpPr>
        <p:spPr bwMode="auto">
          <a:xfrm>
            <a:off x="0" y="0"/>
            <a:ext cx="2918013" cy="769257"/>
          </a:xfrm>
          <a:prstGeom prst="rect">
            <a:avLst/>
          </a:prstGeom>
          <a:solidFill>
            <a:srgbClr val="00206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rgbClr val="D7D7D7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Clustering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341310" y="3925"/>
            <a:ext cx="7850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Clustering Algorithm- Functioning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6718" y="6271237"/>
            <a:ext cx="2955282" cy="5867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16439" t="28397" r="62477" b="36006"/>
          <a:stretch>
            <a:fillRect/>
          </a:stretch>
        </p:blipFill>
        <p:spPr>
          <a:xfrm>
            <a:off x="393590" y="1065676"/>
            <a:ext cx="5800510" cy="550627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/>
          <a:srcRect l="16439" t="17800" r="63394" b="47690"/>
          <a:stretch>
            <a:fillRect/>
          </a:stretch>
        </p:blipFill>
        <p:spPr>
          <a:xfrm>
            <a:off x="6194099" y="1065676"/>
            <a:ext cx="5578435" cy="536713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936838" y="769257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Step 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737348" y="796152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Step 4</a:t>
            </a:r>
          </a:p>
        </p:txBody>
      </p:sp>
    </p:spTree>
    <p:extLst>
      <p:ext uri="{BB962C8B-B14F-4D97-AF65-F5344CB8AC3E}">
        <p14:creationId xmlns:p14="http://schemas.microsoft.com/office/powerpoint/2010/main" val="1135693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/>
          <p:cNvSpPr/>
          <p:nvPr/>
        </p:nvSpPr>
        <p:spPr>
          <a:xfrm>
            <a:off x="2918013" y="-14514"/>
            <a:ext cx="769257" cy="783771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/>
            <a:endParaRPr lang="en-IN" sz="3600">
              <a:solidFill>
                <a:schemeClr val="bg1"/>
              </a:solidFill>
            </a:endParaRPr>
          </a:p>
        </p:txBody>
      </p:sp>
      <p:sp>
        <p:nvSpPr>
          <p:cNvPr id="8" name="Rectangle 2"/>
          <p:cNvSpPr>
            <a:spLocks/>
          </p:cNvSpPr>
          <p:nvPr/>
        </p:nvSpPr>
        <p:spPr bwMode="auto">
          <a:xfrm>
            <a:off x="3810000" y="689428"/>
            <a:ext cx="8382000" cy="79829"/>
          </a:xfrm>
          <a:prstGeom prst="rect">
            <a:avLst/>
          </a:prstGeom>
          <a:solidFill>
            <a:srgbClr val="00206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rgbClr val="D7D7D7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9" name="Rectangle 2"/>
          <p:cNvSpPr>
            <a:spLocks/>
          </p:cNvSpPr>
          <p:nvPr/>
        </p:nvSpPr>
        <p:spPr bwMode="auto">
          <a:xfrm>
            <a:off x="0" y="0"/>
            <a:ext cx="2918013" cy="769257"/>
          </a:xfrm>
          <a:prstGeom prst="rect">
            <a:avLst/>
          </a:prstGeom>
          <a:solidFill>
            <a:srgbClr val="00206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rgbClr val="D7D7D7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Clustering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341310" y="3925"/>
            <a:ext cx="7850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Clustering Algorithm- Functioning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6718" y="6271237"/>
            <a:ext cx="2955282" cy="5867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16134" t="25950" r="63700" b="40083"/>
          <a:stretch>
            <a:fillRect/>
          </a:stretch>
        </p:blipFill>
        <p:spPr>
          <a:xfrm>
            <a:off x="152398" y="900962"/>
            <a:ext cx="5804453" cy="549663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/>
          <a:srcRect l="16593" t="21332" r="63546" b="44973"/>
          <a:stretch>
            <a:fillRect/>
          </a:stretch>
        </p:blipFill>
        <p:spPr>
          <a:xfrm>
            <a:off x="5956851" y="947364"/>
            <a:ext cx="5665305" cy="540383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934187" y="716296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Step 5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945022" y="716295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Step 6</a:t>
            </a:r>
          </a:p>
        </p:txBody>
      </p:sp>
    </p:spTree>
    <p:extLst>
      <p:ext uri="{BB962C8B-B14F-4D97-AF65-F5344CB8AC3E}">
        <p14:creationId xmlns:p14="http://schemas.microsoft.com/office/powerpoint/2010/main" val="2341648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/>
          <p:cNvSpPr/>
          <p:nvPr/>
        </p:nvSpPr>
        <p:spPr>
          <a:xfrm>
            <a:off x="2918013" y="-14514"/>
            <a:ext cx="769257" cy="783771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/>
            <a:endParaRPr lang="en-IN" sz="3600">
              <a:solidFill>
                <a:schemeClr val="bg1"/>
              </a:solidFill>
            </a:endParaRPr>
          </a:p>
        </p:txBody>
      </p:sp>
      <p:sp>
        <p:nvSpPr>
          <p:cNvPr id="8" name="Rectangle 2"/>
          <p:cNvSpPr>
            <a:spLocks/>
          </p:cNvSpPr>
          <p:nvPr/>
        </p:nvSpPr>
        <p:spPr bwMode="auto">
          <a:xfrm>
            <a:off x="3810000" y="689428"/>
            <a:ext cx="8382000" cy="79829"/>
          </a:xfrm>
          <a:prstGeom prst="rect">
            <a:avLst/>
          </a:prstGeom>
          <a:solidFill>
            <a:srgbClr val="00206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rgbClr val="D7D7D7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9" name="Rectangle 2"/>
          <p:cNvSpPr>
            <a:spLocks/>
          </p:cNvSpPr>
          <p:nvPr/>
        </p:nvSpPr>
        <p:spPr bwMode="auto">
          <a:xfrm>
            <a:off x="0" y="0"/>
            <a:ext cx="2918013" cy="769257"/>
          </a:xfrm>
          <a:prstGeom prst="rect">
            <a:avLst/>
          </a:prstGeom>
          <a:solidFill>
            <a:srgbClr val="00206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rgbClr val="D7D7D7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Clustering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341310" y="3925"/>
            <a:ext cx="7850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Clustering Algorithm- Functioning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6718" y="6271237"/>
            <a:ext cx="2955282" cy="5867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37770" t="27390" r="17065" b="11029"/>
          <a:stretch>
            <a:fillRect/>
          </a:stretch>
        </p:blipFill>
        <p:spPr>
          <a:xfrm>
            <a:off x="1459006" y="1154819"/>
            <a:ext cx="7439675" cy="5703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362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7424</TotalTime>
  <Words>181</Words>
  <Application>Microsoft Office PowerPoint</Application>
  <PresentationFormat>Widescreen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Segoe UI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RatnakarP</dc:creator>
  <cp:lastModifiedBy>Ratnakar Pandey</cp:lastModifiedBy>
  <cp:revision>117</cp:revision>
  <dcterms:created xsi:type="dcterms:W3CDTF">2016-04-09T05:22:45Z</dcterms:created>
  <dcterms:modified xsi:type="dcterms:W3CDTF">2016-07-07T08:59:56Z</dcterms:modified>
</cp:coreProperties>
</file>