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4" r:id="rId4"/>
  </p:sldMasterIdLst>
  <p:notesMasterIdLst>
    <p:notesMasterId r:id="rId16"/>
  </p:notesMasterIdLst>
  <p:handoutMasterIdLst>
    <p:handoutMasterId r:id="rId17"/>
  </p:handoutMasterIdLst>
  <p:sldIdLst>
    <p:sldId id="383" r:id="rId5"/>
    <p:sldId id="378" r:id="rId6"/>
    <p:sldId id="372" r:id="rId7"/>
    <p:sldId id="367" r:id="rId8"/>
    <p:sldId id="369" r:id="rId9"/>
    <p:sldId id="379" r:id="rId10"/>
    <p:sldId id="380" r:id="rId11"/>
    <p:sldId id="381" r:id="rId12"/>
    <p:sldId id="382" r:id="rId13"/>
    <p:sldId id="341" r:id="rId14"/>
    <p:sldId id="3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A98339-849B-4A1B-94AD-C4117A0FF4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D5E0A-DBC5-4154-AAB7-1A6EB3DE09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50A84D-7040-4B66-A8F2-FF3252F0E77C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0B103-107D-44C7-86CE-09C471DEAD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0EF81-D30D-4180-8B94-1BE4961093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1B87B-3F29-42F3-B07C-6AC1131073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13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52D08-8B84-4A6F-9F01-611184AC5843}" type="datetimeFigureOut">
              <a:rPr lang="en-US" smtClean="0"/>
              <a:t>9/1/2025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FC84E0-A62F-42E1-8B0C-7D28DFB478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75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12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10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24F0E-DEC4-4055-BBC2-60E713F4A9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42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A29696-2BE8-442F-AE32-06B5202A784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17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raphic 10">
            <a:extLst>
              <a:ext uri="{FF2B5EF4-FFF2-40B4-BE49-F238E27FC236}">
                <a16:creationId xmlns:a16="http://schemas.microsoft.com/office/drawing/2014/main" id="{750609E5-CE3B-4880-AF1C-03AAE8F98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75989" y="443117"/>
            <a:ext cx="1066799" cy="1066799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Graphic 10">
            <a:extLst>
              <a:ext uri="{FF2B5EF4-FFF2-40B4-BE49-F238E27FC236}">
                <a16:creationId xmlns:a16="http://schemas.microsoft.com/office/drawing/2014/main" id="{30A1EBAD-5F9E-43E3-852F-53FD94BE2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3678849" y="710118"/>
            <a:ext cx="485348" cy="48534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12F733F-6A95-4365-941D-3C310EC06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949364" y="328201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1F2624E7-C182-4BF3-A1CE-10E080235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575423"/>
            <a:ext cx="5435027" cy="3234577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 sz="5400">
                <a:solidFill>
                  <a:srgbClr val="FFFFFF"/>
                </a:solidFill>
              </a:rPr>
              <a:t>Click to edit Master title style</a:t>
            </a:r>
            <a:endParaRPr lang="en-US" sz="5400" dirty="0">
              <a:solidFill>
                <a:srgbClr val="FFFFFF"/>
              </a:solidFill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2E173997-1548-44F7-B0A4-108B77F0B8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636" y="4004423"/>
            <a:ext cx="5435026" cy="2278154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</a:rPr>
              <a:t>Click to edit Master subtitle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7" name="Picture Placeholder 34">
            <a:extLst>
              <a:ext uri="{FF2B5EF4-FFF2-40B4-BE49-F238E27FC236}">
                <a16:creationId xmlns:a16="http://schemas.microsoft.com/office/drawing/2014/main" id="{A37CD930-076A-4257-8800-922EDF1A057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7600" y="574675"/>
            <a:ext cx="5445125" cy="57499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1" name="Date Placeholder 4">
            <a:extLst>
              <a:ext uri="{FF2B5EF4-FFF2-40B4-BE49-F238E27FC236}">
                <a16:creationId xmlns:a16="http://schemas.microsoft.com/office/drawing/2014/main" id="{B17F4254-E7F3-482D-83B2-F40E678D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2/2/20XX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2" name="Footer Placeholder 5">
            <a:extLst>
              <a:ext uri="{FF2B5EF4-FFF2-40B4-BE49-F238E27FC236}">
                <a16:creationId xmlns:a16="http://schemas.microsoft.com/office/drawing/2014/main" id="{69A3213B-8554-4293-925C-3977950B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TITLE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E6081EFA-FDDB-48B1-8F8F-506DAA8F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A5EAFD9-C10D-423D-877A-A7E344B8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25987" y="6085893"/>
            <a:ext cx="261660" cy="26166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2E34FD-F45A-4FC4-A537-1CD327317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234728" y="5325178"/>
            <a:ext cx="418430" cy="418430"/>
          </a:xfrm>
          <a:prstGeom prst="ellipse">
            <a:avLst/>
          </a:prstGeom>
          <a:solidFill>
            <a:schemeClr val="accent5"/>
          </a:solidFill>
          <a:ln w="3848" cap="flat">
            <a:noFill/>
            <a:prstDash val="solid"/>
            <a:miter/>
          </a:ln>
          <a:effectLst>
            <a:outerShdw blurRad="101600" dist="38100" dir="16200000" rotWithShape="0">
              <a:srgbClr val="000000">
                <a:alpha val="2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08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1B714E7-4FD4-46B0-8831-48EB663CF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28748170-3B03-4983-B18A-BD3434F6A1E0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8763577F-7D99-42DD-8DEE-6CC576187D1E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4EF5F2E5-90C0-417E-8B26-0927E3086B9A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648150F6-4F74-4696-AF2C-455208042AA2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DF341ACE-BA74-497F-B0A2-112DCBB2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3858BEB-3028-46B2-A113-0312EFEC21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92541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04B6002D-221D-4D66-93ED-DAD87E6478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2191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37B583B4-9EAA-4C7A-8DE1-DF310A0D244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7397" y="2346854"/>
            <a:ext cx="4360512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2" name="Text Placeholder 25">
            <a:extLst>
              <a:ext uri="{FF2B5EF4-FFF2-40B4-BE49-F238E27FC236}">
                <a16:creationId xmlns:a16="http://schemas.microsoft.com/office/drawing/2014/main" id="{694B9F6A-3683-47F2-8548-EA26CEADE5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7047" y="2899269"/>
            <a:ext cx="4360862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1FDFCFD6-336A-4319-8946-39E7EC2CD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EDA87BDB-4AAD-4508-9D8E-9413194A6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972B28B4-16BA-417A-B46D-DBD7D41F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0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3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8A1D0A1-1FD1-4F94-B2C0-06C2E203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3404" y="225822"/>
            <a:ext cx="1847971" cy="2438142"/>
            <a:chOff x="183404" y="225822"/>
            <a:chExt cx="1847971" cy="2438142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58CFF91A-90A9-4CD1-A803-636F9F1304A4}"/>
                </a:ext>
              </a:extLst>
            </p:cNvPr>
            <p:cNvSpPr/>
            <p:nvPr/>
          </p:nvSpPr>
          <p:spPr>
            <a:xfrm rot="2700000">
              <a:off x="304800" y="965970"/>
              <a:ext cx="1066799" cy="1066799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4FBC4BC7-0780-43F3-A67A-65EB564F696D}"/>
                </a:ext>
              </a:extLst>
            </p:cNvPr>
            <p:cNvSpPr/>
            <p:nvPr/>
          </p:nvSpPr>
          <p:spPr>
            <a:xfrm rot="10800000">
              <a:off x="1815651" y="1342540"/>
              <a:ext cx="215724" cy="215724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1CE0ABAF-CF8C-4E0D-A844-F01B6E85B2E3}"/>
                </a:ext>
              </a:extLst>
            </p:cNvPr>
            <p:cNvSpPr/>
            <p:nvPr/>
          </p:nvSpPr>
          <p:spPr>
            <a:xfrm rot="10800000">
              <a:off x="183404" y="225822"/>
              <a:ext cx="474023" cy="474023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4" name="Oval 13">
              <a:extLst>
                <a:ext uri="{FF2B5EF4-FFF2-40B4-BE49-F238E27FC236}">
                  <a16:creationId xmlns:a16="http://schemas.microsoft.com/office/drawing/2014/main" id="{5E894DEB-17BA-46D9-AF52-DFC04FC4E93A}"/>
                </a:ext>
              </a:extLst>
            </p:cNvPr>
            <p:cNvSpPr/>
            <p:nvPr/>
          </p:nvSpPr>
          <p:spPr>
            <a:xfrm rot="10800000">
              <a:off x="583574" y="2333139"/>
              <a:ext cx="330825" cy="33082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30AFDACD-10D0-493F-9AA6-0C0AC883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490825"/>
          </a:xfrm>
        </p:spPr>
        <p:txBody>
          <a:bodyPr anchor="ctr">
            <a:normAutofit/>
          </a:bodyPr>
          <a:lstStyle>
            <a:lvl1pPr algn="ctr">
              <a:defRPr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algn="ct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" panose="020B0502040204020203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" panose="020B0502040204020203" pitchFamily="34" charset="0"/>
            </a:endParaRP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FCFF65AC-D857-44D4-8C75-42685EEC828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1992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CBC02743-732C-4B86-AB3D-5C05A02D0D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01641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01F8B39A-529F-4E49-AE13-52EC4704DE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53829" y="2346854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2A6AE7B0-4281-44CE-83E8-FF70EB548A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53478" y="2899269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34" name="Text Placeholder 23">
            <a:extLst>
              <a:ext uri="{FF2B5EF4-FFF2-40B4-BE49-F238E27FC236}">
                <a16:creationId xmlns:a16="http://schemas.microsoft.com/office/drawing/2014/main" id="{9D1E92C6-323C-467F-8117-84624685E70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017" y="2333139"/>
            <a:ext cx="3303394" cy="55245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25">
            <a:extLst>
              <a:ext uri="{FF2B5EF4-FFF2-40B4-BE49-F238E27FC236}">
                <a16:creationId xmlns:a16="http://schemas.microsoft.com/office/drawing/2014/main" id="{E292D7CF-B506-4D5A-9747-949D560789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05666" y="2885554"/>
            <a:ext cx="3303659" cy="3215781"/>
          </a:xfrm>
        </p:spPr>
        <p:txBody>
          <a:bodyPr>
            <a:normAutofit/>
          </a:bodyPr>
          <a:lstStyle>
            <a:lvl1pPr marL="285750" indent="-285750">
              <a:buClr>
                <a:schemeClr val="accent3"/>
              </a:buClr>
              <a:buFontTx/>
              <a:buChar char="+"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insert text</a:t>
            </a: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39C4FF29-BCBF-4D15-B2D8-AE2E1F38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08F6E4A-924F-4513-8E2C-B2815410D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6">
            <a:extLst>
              <a:ext uri="{FF2B5EF4-FFF2-40B4-BE49-F238E27FC236}">
                <a16:creationId xmlns:a16="http://schemas.microsoft.com/office/drawing/2014/main" id="{54E5349C-86B2-431A-A9BA-60665D17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44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7E5D41C-AF53-4BB3-B90C-55B007BC4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03" y="4038599"/>
            <a:ext cx="4715498" cy="2235494"/>
          </a:xfrm>
        </p:spPr>
        <p:txBody>
          <a:bodyPr anchor="ctr">
            <a:normAutofit/>
          </a:bodyPr>
          <a:lstStyle/>
          <a:p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F6A086D-145E-4C1B-B127-20F3EB74551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1025" y="533400"/>
            <a:ext cx="3628551" cy="3297238"/>
          </a:xfrm>
          <a:custGeom>
            <a:avLst/>
            <a:gdLst>
              <a:gd name="connsiteX0" fmla="*/ 318559 w 3628551"/>
              <a:gd name="connsiteY0" fmla="*/ 1414022 h 3297238"/>
              <a:gd name="connsiteX1" fmla="*/ 187729 w 3628551"/>
              <a:gd name="connsiteY1" fmla="*/ 1544852 h 3297238"/>
              <a:gd name="connsiteX2" fmla="*/ 318559 w 3628551"/>
              <a:gd name="connsiteY2" fmla="*/ 1675682 h 3297238"/>
              <a:gd name="connsiteX3" fmla="*/ 449389 w 3628551"/>
              <a:gd name="connsiteY3" fmla="*/ 1544852 h 3297238"/>
              <a:gd name="connsiteX4" fmla="*/ 318559 w 3628551"/>
              <a:gd name="connsiteY4" fmla="*/ 1414022 h 3297238"/>
              <a:gd name="connsiteX5" fmla="*/ 0 w 3628551"/>
              <a:gd name="connsiteY5" fmla="*/ 0 h 3297238"/>
              <a:gd name="connsiteX6" fmla="*/ 3628551 w 3628551"/>
              <a:gd name="connsiteY6" fmla="*/ 0 h 3297238"/>
              <a:gd name="connsiteX7" fmla="*/ 3628551 w 3628551"/>
              <a:gd name="connsiteY7" fmla="*/ 3297238 h 3297238"/>
              <a:gd name="connsiteX8" fmla="*/ 0 w 3628551"/>
              <a:gd name="connsiteY8" fmla="*/ 3297238 h 3297238"/>
              <a:gd name="connsiteX9" fmla="*/ 0 w 3628551"/>
              <a:gd name="connsiteY9" fmla="*/ 1060944 h 3297238"/>
              <a:gd name="connsiteX10" fmla="*/ 93526 w 3628551"/>
              <a:gd name="connsiteY10" fmla="*/ 1154470 h 3297238"/>
              <a:gd name="connsiteX11" fmla="*/ 185334 w 3628551"/>
              <a:gd name="connsiteY11" fmla="*/ 1152160 h 3297238"/>
              <a:gd name="connsiteX12" fmla="*/ 187645 w 3628551"/>
              <a:gd name="connsiteY12" fmla="*/ 1060352 h 3297238"/>
              <a:gd name="connsiteX13" fmla="*/ 31028 w 3628551"/>
              <a:gd name="connsiteY13" fmla="*/ 903736 h 3297238"/>
              <a:gd name="connsiteX14" fmla="*/ 195727 w 3628551"/>
              <a:gd name="connsiteY14" fmla="*/ 739037 h 3297238"/>
              <a:gd name="connsiteX15" fmla="*/ 198037 w 3628551"/>
              <a:gd name="connsiteY15" fmla="*/ 647229 h 3297238"/>
              <a:gd name="connsiteX16" fmla="*/ 106229 w 3628551"/>
              <a:gd name="connsiteY16" fmla="*/ 649539 h 3297238"/>
              <a:gd name="connsiteX17" fmla="*/ 0 w 3628551"/>
              <a:gd name="connsiteY17" fmla="*/ 755768 h 3297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628551" h="3297238">
                <a:moveTo>
                  <a:pt x="318559" y="1414022"/>
                </a:moveTo>
                <a:cubicBezTo>
                  <a:pt x="246304" y="1414022"/>
                  <a:pt x="187729" y="1472597"/>
                  <a:pt x="187729" y="1544852"/>
                </a:cubicBezTo>
                <a:cubicBezTo>
                  <a:pt x="187729" y="1617107"/>
                  <a:pt x="246304" y="1675682"/>
                  <a:pt x="318559" y="1675682"/>
                </a:cubicBezTo>
                <a:cubicBezTo>
                  <a:pt x="390814" y="1675682"/>
                  <a:pt x="449389" y="1617107"/>
                  <a:pt x="449389" y="1544852"/>
                </a:cubicBezTo>
                <a:cubicBezTo>
                  <a:pt x="449389" y="1472597"/>
                  <a:pt x="390814" y="1414022"/>
                  <a:pt x="318559" y="1414022"/>
                </a:cubicBezTo>
                <a:close/>
                <a:moveTo>
                  <a:pt x="0" y="0"/>
                </a:moveTo>
                <a:lnTo>
                  <a:pt x="3628551" y="0"/>
                </a:lnTo>
                <a:lnTo>
                  <a:pt x="3628551" y="3297238"/>
                </a:lnTo>
                <a:lnTo>
                  <a:pt x="0" y="3297238"/>
                </a:lnTo>
                <a:lnTo>
                  <a:pt x="0" y="1060944"/>
                </a:lnTo>
                <a:lnTo>
                  <a:pt x="93526" y="1154470"/>
                </a:lnTo>
                <a:cubicBezTo>
                  <a:pt x="118240" y="1179184"/>
                  <a:pt x="159345" y="1178149"/>
                  <a:pt x="185334" y="1152160"/>
                </a:cubicBezTo>
                <a:cubicBezTo>
                  <a:pt x="211324" y="1126171"/>
                  <a:pt x="212361" y="1085068"/>
                  <a:pt x="187645" y="1060352"/>
                </a:cubicBezTo>
                <a:lnTo>
                  <a:pt x="31028" y="903736"/>
                </a:lnTo>
                <a:lnTo>
                  <a:pt x="195727" y="739037"/>
                </a:lnTo>
                <a:cubicBezTo>
                  <a:pt x="221716" y="713048"/>
                  <a:pt x="222754" y="671945"/>
                  <a:pt x="198037" y="647229"/>
                </a:cubicBezTo>
                <a:cubicBezTo>
                  <a:pt x="173324" y="622515"/>
                  <a:pt x="132218" y="623550"/>
                  <a:pt x="106229" y="649539"/>
                </a:cubicBezTo>
                <a:lnTo>
                  <a:pt x="0" y="755768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2" name="Picture Placeholder 27">
            <a:extLst>
              <a:ext uri="{FF2B5EF4-FFF2-40B4-BE49-F238E27FC236}">
                <a16:creationId xmlns:a16="http://schemas.microsoft.com/office/drawing/2014/main" id="{7F0E1CD0-7716-4ECA-95A0-1DAD5D7BB0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91941" y="533400"/>
            <a:ext cx="3663496" cy="329723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DA591C55-F69F-4200-828A-2D6335F0513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032564" y="533400"/>
            <a:ext cx="3653023" cy="3297238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6A0E906F-C44E-4A99-AFF8-D3402964E5A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4038600"/>
            <a:ext cx="6199189" cy="2235200"/>
          </a:xfrm>
        </p:spPr>
        <p:txBody>
          <a:bodyPr anchor="ctr">
            <a:normAutofit/>
          </a:bodyPr>
          <a:lstStyle>
            <a:lvl1pPr marL="0" indent="0">
              <a:lnSpc>
                <a:spcPct val="120000"/>
              </a:lnSpc>
              <a:buNone/>
              <a:defRPr sz="18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4">
            <a:extLst>
              <a:ext uri="{FF2B5EF4-FFF2-40B4-BE49-F238E27FC236}">
                <a16:creationId xmlns:a16="http://schemas.microsoft.com/office/drawing/2014/main" id="{0F951813-3955-4553-A366-5835C924A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B1F7E77F-0625-469F-B5F7-157B7B05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C84C6DAD-05C6-4F35-8750-E504AD54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A57B7-7651-4DB0-ACED-9BDE318828E4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68350" y="1944688"/>
            <a:ext cx="256827" cy="261937"/>
          </a:xfrm>
          <a:prstGeom prst="ellipse">
            <a:avLst/>
          </a:pr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lIns="0" tIns="0" rIns="0" bIns="0" rtlCol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lang="en-US" sz="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 dirty="0"/>
              <a:t>X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A62BA73-D580-45D8-8B0F-D2BBC0B5823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18893241">
            <a:off x="153842" y="1083887"/>
            <a:ext cx="731521" cy="707965"/>
          </a:xfrm>
          <a:custGeom>
            <a:avLst/>
            <a:gdLst>
              <a:gd name="connsiteX0" fmla="*/ 713237 w 731521"/>
              <a:gd name="connsiteY0" fmla="*/ 308718 h 707965"/>
              <a:gd name="connsiteX1" fmla="*/ 731521 w 731521"/>
              <a:gd name="connsiteY1" fmla="*/ 352774 h 707965"/>
              <a:gd name="connsiteX2" fmla="*/ 669242 w 731521"/>
              <a:gd name="connsiteY2" fmla="*/ 415141 h 707965"/>
              <a:gd name="connsiteX3" fmla="*/ 428024 w 731521"/>
              <a:gd name="connsiteY3" fmla="*/ 415309 h 707965"/>
              <a:gd name="connsiteX4" fmla="*/ 428024 w 731521"/>
              <a:gd name="connsiteY4" fmla="*/ 645642 h 707965"/>
              <a:gd name="connsiteX5" fmla="*/ 365701 w 731521"/>
              <a:gd name="connsiteY5" fmla="*/ 707965 h 707965"/>
              <a:gd name="connsiteX6" fmla="*/ 365702 w 731521"/>
              <a:gd name="connsiteY6" fmla="*/ 707964 h 707965"/>
              <a:gd name="connsiteX7" fmla="*/ 303379 w 731521"/>
              <a:gd name="connsiteY7" fmla="*/ 645641 h 707965"/>
              <a:gd name="connsiteX8" fmla="*/ 303379 w 731521"/>
              <a:gd name="connsiteY8" fmla="*/ 415395 h 707965"/>
              <a:gd name="connsiteX9" fmla="*/ 62367 w 731521"/>
              <a:gd name="connsiteY9" fmla="*/ 415563 h 707965"/>
              <a:gd name="connsiteX10" fmla="*/ 0 w 731521"/>
              <a:gd name="connsiteY10" fmla="*/ 353284 h 707965"/>
              <a:gd name="connsiteX11" fmla="*/ 1 w 731521"/>
              <a:gd name="connsiteY11" fmla="*/ 353285 h 707965"/>
              <a:gd name="connsiteX12" fmla="*/ 62281 w 731521"/>
              <a:gd name="connsiteY12" fmla="*/ 290918 h 707965"/>
              <a:gd name="connsiteX13" fmla="*/ 303379 w 731521"/>
              <a:gd name="connsiteY13" fmla="*/ 290750 h 707965"/>
              <a:gd name="connsiteX14" fmla="*/ 303379 w 731521"/>
              <a:gd name="connsiteY14" fmla="*/ 62323 h 707965"/>
              <a:gd name="connsiteX15" fmla="*/ 365702 w 731521"/>
              <a:gd name="connsiteY15" fmla="*/ 0 h 707965"/>
              <a:gd name="connsiteX16" fmla="*/ 428025 w 731521"/>
              <a:gd name="connsiteY16" fmla="*/ 62323 h 707965"/>
              <a:gd name="connsiteX17" fmla="*/ 428025 w 731521"/>
              <a:gd name="connsiteY17" fmla="*/ 290663 h 707965"/>
              <a:gd name="connsiteX18" fmla="*/ 669155 w 731521"/>
              <a:gd name="connsiteY18" fmla="*/ 290495 h 707965"/>
              <a:gd name="connsiteX19" fmla="*/ 713237 w 731521"/>
              <a:gd name="connsiteY19" fmla="*/ 308718 h 707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31521" h="707965">
                <a:moveTo>
                  <a:pt x="713237" y="308718"/>
                </a:moveTo>
                <a:cubicBezTo>
                  <a:pt x="724523" y="319988"/>
                  <a:pt x="731509" y="335564"/>
                  <a:pt x="731521" y="352774"/>
                </a:cubicBezTo>
                <a:cubicBezTo>
                  <a:pt x="731545" y="387194"/>
                  <a:pt x="703662" y="415117"/>
                  <a:pt x="669242" y="415141"/>
                </a:cubicBezTo>
                <a:lnTo>
                  <a:pt x="428024" y="415309"/>
                </a:lnTo>
                <a:lnTo>
                  <a:pt x="428024" y="645642"/>
                </a:lnTo>
                <a:cubicBezTo>
                  <a:pt x="428024" y="680062"/>
                  <a:pt x="400121" y="707965"/>
                  <a:pt x="365701" y="707965"/>
                </a:cubicBezTo>
                <a:lnTo>
                  <a:pt x="365702" y="707964"/>
                </a:lnTo>
                <a:cubicBezTo>
                  <a:pt x="331282" y="707964"/>
                  <a:pt x="303379" y="680061"/>
                  <a:pt x="303379" y="645641"/>
                </a:cubicBezTo>
                <a:lnTo>
                  <a:pt x="303379" y="415395"/>
                </a:lnTo>
                <a:lnTo>
                  <a:pt x="62367" y="415563"/>
                </a:lnTo>
                <a:cubicBezTo>
                  <a:pt x="27947" y="415587"/>
                  <a:pt x="24" y="387704"/>
                  <a:pt x="0" y="353284"/>
                </a:cubicBezTo>
                <a:lnTo>
                  <a:pt x="1" y="353285"/>
                </a:lnTo>
                <a:cubicBezTo>
                  <a:pt x="-23" y="318865"/>
                  <a:pt x="27861" y="290942"/>
                  <a:pt x="62281" y="290918"/>
                </a:cubicBezTo>
                <a:lnTo>
                  <a:pt x="303379" y="290750"/>
                </a:lnTo>
                <a:lnTo>
                  <a:pt x="303379" y="62323"/>
                </a:lnTo>
                <a:cubicBezTo>
                  <a:pt x="303379" y="27903"/>
                  <a:pt x="331282" y="0"/>
                  <a:pt x="365702" y="0"/>
                </a:cubicBezTo>
                <a:cubicBezTo>
                  <a:pt x="400122" y="0"/>
                  <a:pt x="428025" y="27903"/>
                  <a:pt x="428025" y="62323"/>
                </a:cubicBezTo>
                <a:lnTo>
                  <a:pt x="428025" y="290663"/>
                </a:lnTo>
                <a:lnTo>
                  <a:pt x="669155" y="290495"/>
                </a:lnTo>
                <a:cubicBezTo>
                  <a:pt x="686365" y="290483"/>
                  <a:pt x="701950" y="297448"/>
                  <a:pt x="713237" y="308718"/>
                </a:cubicBezTo>
                <a:close/>
              </a:path>
            </a:pathLst>
          </a:custGeom>
          <a:solidFill>
            <a:schemeClr val="bg1"/>
          </a:solidFill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vert="horz" lIns="0" tIns="0" rIns="0" bIns="0" rtlCol="0" anchor="ctr">
            <a:noAutofit/>
          </a:bodyPr>
          <a:lstStyle>
            <a:lvl1pPr marL="0" indent="0">
              <a:buNone/>
              <a:defRPr lang="en-US" sz="800" dirty="0">
                <a:solidFill>
                  <a:schemeClr val="bg1"/>
                </a:solidFill>
              </a:defRPr>
            </a:lvl1pPr>
          </a:lstStyle>
          <a:p>
            <a:pPr marL="228600" lvl="0" indent="-228600" algn="ctr">
              <a:spcBef>
                <a:spcPts val="0"/>
              </a:spcBef>
            </a:pP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17219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CE03E97F-76F9-45EC-AE80-C1D5F8B5A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2422250" y="1219200"/>
            <a:ext cx="373689" cy="373689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Graphic 10">
            <a:extLst>
              <a:ext uri="{FF2B5EF4-FFF2-40B4-BE49-F238E27FC236}">
                <a16:creationId xmlns:a16="http://schemas.microsoft.com/office/drawing/2014/main" id="{C3FCAC5B-085B-4039-869E-017D5522A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45890" y="28456"/>
            <a:ext cx="1977027" cy="197702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BA51163-2B3E-42EC-9F43-B0BBBAB57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634" y="728905"/>
            <a:ext cx="5893683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0A2EA-07DC-44D9-B650-F1F2DC25B0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2754" y="4092681"/>
            <a:ext cx="5926564" cy="250020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79CBD6DC-50A5-42AC-B06C-16CD14A3EF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11">
            <a:extLst>
              <a:ext uri="{FF2B5EF4-FFF2-40B4-BE49-F238E27FC236}">
                <a16:creationId xmlns:a16="http://schemas.microsoft.com/office/drawing/2014/main" id="{AEB7CDBA-0E82-4480-9708-7E305596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7AE4B01-8A3C-46A5-A1F0-E67DE4EC8A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31075" y="0"/>
            <a:ext cx="4860925" cy="6858000"/>
          </a:xfrm>
          <a:custGeom>
            <a:avLst/>
            <a:gdLst>
              <a:gd name="connsiteX0" fmla="*/ 0 w 4860925"/>
              <a:gd name="connsiteY0" fmla="*/ 0 h 6858000"/>
              <a:gd name="connsiteX1" fmla="*/ 4860925 w 4860925"/>
              <a:gd name="connsiteY1" fmla="*/ 0 h 6858000"/>
              <a:gd name="connsiteX2" fmla="*/ 4860925 w 4860925"/>
              <a:gd name="connsiteY2" fmla="*/ 6858000 h 6858000"/>
              <a:gd name="connsiteX3" fmla="*/ 0 w 4860925"/>
              <a:gd name="connsiteY3" fmla="*/ 6858000 h 6858000"/>
              <a:gd name="connsiteX4" fmla="*/ 0 w 4860925"/>
              <a:gd name="connsiteY4" fmla="*/ 5663791 h 6858000"/>
              <a:gd name="connsiteX5" fmla="*/ 158149 w 4860925"/>
              <a:gd name="connsiteY5" fmla="*/ 5821940 h 6858000"/>
              <a:gd name="connsiteX6" fmla="*/ 250704 w 4860925"/>
              <a:gd name="connsiteY6" fmla="*/ 5821940 h 6858000"/>
              <a:gd name="connsiteX7" fmla="*/ 250704 w 4860925"/>
              <a:gd name="connsiteY7" fmla="*/ 5729385 h 6858000"/>
              <a:gd name="connsiteX8" fmla="*/ 88738 w 4860925"/>
              <a:gd name="connsiteY8" fmla="*/ 5567420 h 6858000"/>
              <a:gd name="connsiteX9" fmla="*/ 250701 w 4860925"/>
              <a:gd name="connsiteY9" fmla="*/ 5405457 h 6858000"/>
              <a:gd name="connsiteX10" fmla="*/ 250701 w 4860925"/>
              <a:gd name="connsiteY10" fmla="*/ 5312902 h 6858000"/>
              <a:gd name="connsiteX11" fmla="*/ 158146 w 4860925"/>
              <a:gd name="connsiteY11" fmla="*/ 5312902 h 6858000"/>
              <a:gd name="connsiteX12" fmla="*/ 0 w 4860925"/>
              <a:gd name="connsiteY12" fmla="*/ 54710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860925" h="6858000">
                <a:moveTo>
                  <a:pt x="0" y="0"/>
                </a:moveTo>
                <a:lnTo>
                  <a:pt x="4860925" y="0"/>
                </a:lnTo>
                <a:lnTo>
                  <a:pt x="4860925" y="6858000"/>
                </a:lnTo>
                <a:lnTo>
                  <a:pt x="0" y="6858000"/>
                </a:lnTo>
                <a:lnTo>
                  <a:pt x="0" y="5663791"/>
                </a:lnTo>
                <a:lnTo>
                  <a:pt x="158149" y="5821940"/>
                </a:lnTo>
                <a:cubicBezTo>
                  <a:pt x="183706" y="5847497"/>
                  <a:pt x="225146" y="5847497"/>
                  <a:pt x="250704" y="5821940"/>
                </a:cubicBezTo>
                <a:cubicBezTo>
                  <a:pt x="276261" y="5796382"/>
                  <a:pt x="276264" y="5754945"/>
                  <a:pt x="250704" y="5729385"/>
                </a:cubicBezTo>
                <a:lnTo>
                  <a:pt x="88738" y="5567420"/>
                </a:lnTo>
                <a:lnTo>
                  <a:pt x="250701" y="5405457"/>
                </a:lnTo>
                <a:cubicBezTo>
                  <a:pt x="276258" y="5379899"/>
                  <a:pt x="276261" y="5338463"/>
                  <a:pt x="250701" y="5312902"/>
                </a:cubicBezTo>
                <a:cubicBezTo>
                  <a:pt x="225143" y="5287344"/>
                  <a:pt x="183703" y="5287344"/>
                  <a:pt x="158146" y="5312902"/>
                </a:cubicBezTo>
                <a:lnTo>
                  <a:pt x="0" y="547104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7" name="Slide Number Placeholder 12">
            <a:extLst>
              <a:ext uri="{FF2B5EF4-FFF2-40B4-BE49-F238E27FC236}">
                <a16:creationId xmlns:a16="http://schemas.microsoft.com/office/drawing/2014/main" id="{92F0D34E-56DB-45B4-B7F0-CE5961F9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/>
              <a:t>‹#›</a:t>
            </a:fld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 useBgFill="1">
        <p:nvSpPr>
          <p:cNvPr id="14" name="Graphic 10">
            <a:extLst>
              <a:ext uri="{FF2B5EF4-FFF2-40B4-BE49-F238E27FC236}">
                <a16:creationId xmlns:a16="http://schemas.microsoft.com/office/drawing/2014/main" id="{6EFE6B19-328D-40CF-90BA-F287CC59B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67314" y="5207478"/>
            <a:ext cx="719888" cy="719888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9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BE28B89-23CB-4E2C-9090-24A7CDF75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986" y="173174"/>
            <a:ext cx="11687253" cy="6145490"/>
            <a:chOff x="127986" y="173174"/>
            <a:chExt cx="11687253" cy="6145490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26535BF8-E789-4325-8C4F-264426E02116}"/>
                </a:ext>
              </a:extLst>
            </p:cNvPr>
            <p:cNvSpPr/>
            <p:nvPr/>
          </p:nvSpPr>
          <p:spPr>
            <a:xfrm rot="18900000" flipH="1">
              <a:off x="10799652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B78DBD66-1754-4720-8E59-A61B23F58E27}"/>
                </a:ext>
              </a:extLst>
            </p:cNvPr>
            <p:cNvSpPr/>
            <p:nvPr/>
          </p:nvSpPr>
          <p:spPr>
            <a:xfrm rot="10800000" flipH="1">
              <a:off x="10187575" y="200771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75D17540-387A-482A-B432-46A1EFB58756}"/>
                </a:ext>
              </a:extLst>
            </p:cNvPr>
            <p:cNvSpPr/>
            <p:nvPr/>
          </p:nvSpPr>
          <p:spPr>
            <a:xfrm rot="10800000" flipH="1">
              <a:off x="127986" y="6031517"/>
              <a:ext cx="287147" cy="287147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E29BA681-D191-4B3E-B7AD-D4DD1956C66B}"/>
                </a:ext>
              </a:extLst>
            </p:cNvPr>
            <p:cNvSpPr/>
            <p:nvPr/>
          </p:nvSpPr>
          <p:spPr>
            <a:xfrm rot="10800000" flipH="1">
              <a:off x="9714204" y="733387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Title 1">
            <a:extLst>
              <a:ext uri="{FF2B5EF4-FFF2-40B4-BE49-F238E27FC236}">
                <a16:creationId xmlns:a16="http://schemas.microsoft.com/office/drawing/2014/main" id="{B0E8379E-F532-476C-8A66-79F96DB2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252" y="544786"/>
            <a:ext cx="6400800" cy="1683971"/>
          </a:xfrm>
        </p:spPr>
        <p:txBody>
          <a:bodyPr anchor="b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28" name="Picture Placeholder 22">
            <a:extLst>
              <a:ext uri="{FF2B5EF4-FFF2-40B4-BE49-F238E27FC236}">
                <a16:creationId xmlns:a16="http://schemas.microsoft.com/office/drawing/2014/main" id="{C1B7FDD6-4D3A-4AE1-B7D0-86DC45B0EA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574675"/>
            <a:ext cx="4022725" cy="186736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Picture Placeholder 24">
            <a:extLst>
              <a:ext uri="{FF2B5EF4-FFF2-40B4-BE49-F238E27FC236}">
                <a16:creationId xmlns:a16="http://schemas.microsoft.com/office/drawing/2014/main" id="{31A33AED-20A4-4373-814A-DA708A6CBE4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2925" y="2519163"/>
            <a:ext cx="4022725" cy="184304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0" name="Picture Placeholder 26">
            <a:extLst>
              <a:ext uri="{FF2B5EF4-FFF2-40B4-BE49-F238E27FC236}">
                <a16:creationId xmlns:a16="http://schemas.microsoft.com/office/drawing/2014/main" id="{912C8FB0-089E-45C8-820C-1DB37CF6EDD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42925" y="4439331"/>
            <a:ext cx="4022725" cy="187933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E06B4D-C658-4E45-A3F7-F9764B197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52" y="2409776"/>
            <a:ext cx="6400800" cy="3714837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buClr>
                <a:schemeClr val="accent6"/>
              </a:buClr>
              <a:defRPr/>
            </a:lvl1pPr>
          </a:lstStyle>
          <a:p>
            <a:pPr lvl="0">
              <a:lnSpc>
                <a:spcPct val="120000"/>
              </a:lnSpc>
              <a:buFont typeface="Aller" panose="020B0603020203020204" pitchFamily="34" charset="0"/>
              <a:buChar char="+"/>
            </a:pPr>
            <a:r>
              <a:rPr lang="en-US" sz="1800">
                <a:cs typeface="Segoe UI" panose="020B0502040204020203" pitchFamily="34" charset="0"/>
              </a:rPr>
              <a:t>Click to edit Master text styles</a:t>
            </a:r>
          </a:p>
        </p:txBody>
      </p:sp>
      <p:sp>
        <p:nvSpPr>
          <p:cNvPr id="19" name="Date Placeholder 4">
            <a:extLst>
              <a:ext uri="{FF2B5EF4-FFF2-40B4-BE49-F238E27FC236}">
                <a16:creationId xmlns:a16="http://schemas.microsoft.com/office/drawing/2014/main" id="{15A75550-8D38-4A9F-85E4-7A0AAC04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0" name="Footer Placeholder 5">
            <a:extLst>
              <a:ext uri="{FF2B5EF4-FFF2-40B4-BE49-F238E27FC236}">
                <a16:creationId xmlns:a16="http://schemas.microsoft.com/office/drawing/2014/main" id="{38B8FA61-4080-4FE6-A841-33EBEFFA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D100CF52-3E48-4F45-8364-508D4B714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Graphic 10">
            <a:extLst>
              <a:ext uri="{FF2B5EF4-FFF2-40B4-BE49-F238E27FC236}">
                <a16:creationId xmlns:a16="http://schemas.microsoft.com/office/drawing/2014/main" id="{700F5C96-E2D7-4D19-99B6-D56001B8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0891156" y="241085"/>
            <a:ext cx="925287" cy="925287"/>
          </a:xfrm>
          <a:custGeom>
            <a:avLst/>
            <a:gdLst>
              <a:gd name="connsiteX0" fmla="*/ 4053340 w 6859500"/>
              <a:gd name="connsiteY0" fmla="*/ 6235893 h 6859500"/>
              <a:gd name="connsiteX1" fmla="*/ 4053340 w 6859500"/>
              <a:gd name="connsiteY1" fmla="*/ 4053340 h 6859500"/>
              <a:gd name="connsiteX2" fmla="*/ 6235893 w 6859500"/>
              <a:gd name="connsiteY2" fmla="*/ 4053340 h 6859500"/>
              <a:gd name="connsiteX3" fmla="*/ 6859501 w 6859500"/>
              <a:gd name="connsiteY3" fmla="*/ 3429731 h 6859500"/>
              <a:gd name="connsiteX4" fmla="*/ 6235893 w 6859500"/>
              <a:gd name="connsiteY4" fmla="*/ 2806123 h 6859500"/>
              <a:gd name="connsiteX5" fmla="*/ 4053340 w 6859500"/>
              <a:gd name="connsiteY5" fmla="*/ 2806123 h 6859500"/>
              <a:gd name="connsiteX6" fmla="*/ 4053340 w 6859500"/>
              <a:gd name="connsiteY6" fmla="*/ 623608 h 6859500"/>
              <a:gd name="connsiteX7" fmla="*/ 3429731 w 6859500"/>
              <a:gd name="connsiteY7" fmla="*/ 0 h 6859500"/>
              <a:gd name="connsiteX8" fmla="*/ 2806123 w 6859500"/>
              <a:gd name="connsiteY8" fmla="*/ 623608 h 6859500"/>
              <a:gd name="connsiteX9" fmla="*/ 2806123 w 6859500"/>
              <a:gd name="connsiteY9" fmla="*/ 2806161 h 6859500"/>
              <a:gd name="connsiteX10" fmla="*/ 623608 w 6859500"/>
              <a:gd name="connsiteY10" fmla="*/ 2806161 h 6859500"/>
              <a:gd name="connsiteX11" fmla="*/ 0 w 6859500"/>
              <a:gd name="connsiteY11" fmla="*/ 3429731 h 6859500"/>
              <a:gd name="connsiteX12" fmla="*/ 623608 w 6859500"/>
              <a:gd name="connsiteY12" fmla="*/ 4053340 h 6859500"/>
              <a:gd name="connsiteX13" fmla="*/ 2806161 w 6859500"/>
              <a:gd name="connsiteY13" fmla="*/ 4053340 h 6859500"/>
              <a:gd name="connsiteX14" fmla="*/ 2806161 w 6859500"/>
              <a:gd name="connsiteY14" fmla="*/ 6235893 h 6859500"/>
              <a:gd name="connsiteX15" fmla="*/ 3429770 w 6859500"/>
              <a:gd name="connsiteY15" fmla="*/ 6859501 h 6859500"/>
              <a:gd name="connsiteX16" fmla="*/ 4053340 w 6859500"/>
              <a:gd name="connsiteY16" fmla="*/ 6235893 h 6859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59500" h="6859500">
                <a:moveTo>
                  <a:pt x="4053340" y="6235893"/>
                </a:moveTo>
                <a:lnTo>
                  <a:pt x="4053340" y="4053340"/>
                </a:lnTo>
                <a:lnTo>
                  <a:pt x="6235893" y="4053340"/>
                </a:lnTo>
                <a:cubicBezTo>
                  <a:pt x="6580293" y="4053340"/>
                  <a:pt x="6859501" y="3774132"/>
                  <a:pt x="6859501" y="3429731"/>
                </a:cubicBezTo>
                <a:cubicBezTo>
                  <a:pt x="6859501" y="3085330"/>
                  <a:pt x="6580332" y="2806123"/>
                  <a:pt x="6235893" y="2806123"/>
                </a:cubicBezTo>
                <a:lnTo>
                  <a:pt x="4053340" y="2806123"/>
                </a:lnTo>
                <a:lnTo>
                  <a:pt x="4053340" y="623608"/>
                </a:lnTo>
                <a:cubicBezTo>
                  <a:pt x="4053340" y="279208"/>
                  <a:pt x="3774171" y="0"/>
                  <a:pt x="3429731" y="0"/>
                </a:cubicBezTo>
                <a:cubicBezTo>
                  <a:pt x="3085330" y="0"/>
                  <a:pt x="2806123" y="279208"/>
                  <a:pt x="2806123" y="623608"/>
                </a:cubicBezTo>
                <a:lnTo>
                  <a:pt x="2806123" y="2806161"/>
                </a:lnTo>
                <a:lnTo>
                  <a:pt x="623608" y="2806161"/>
                </a:lnTo>
                <a:cubicBezTo>
                  <a:pt x="279208" y="2806161"/>
                  <a:pt x="0" y="3085369"/>
                  <a:pt x="0" y="3429731"/>
                </a:cubicBezTo>
                <a:cubicBezTo>
                  <a:pt x="0" y="3774132"/>
                  <a:pt x="279208" y="4053340"/>
                  <a:pt x="623608" y="4053340"/>
                </a:cubicBezTo>
                <a:lnTo>
                  <a:pt x="2806161" y="4053340"/>
                </a:lnTo>
                <a:lnTo>
                  <a:pt x="2806161" y="6235893"/>
                </a:lnTo>
                <a:cubicBezTo>
                  <a:pt x="2806161" y="6580293"/>
                  <a:pt x="3085369" y="6859501"/>
                  <a:pt x="3429770" y="6859501"/>
                </a:cubicBezTo>
                <a:cubicBezTo>
                  <a:pt x="3774171" y="6859501"/>
                  <a:pt x="4053340" y="6580293"/>
                  <a:pt x="4053340" y="6235893"/>
                </a:cubicBezTo>
                <a:close/>
              </a:path>
            </a:pathLst>
          </a:cu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C3AFF211-012D-43E4-B59F-BAFA07FEE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34076" y="1394142"/>
            <a:ext cx="261660" cy="261660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25CA5D-5FF0-4FEA-A2FC-2239486D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566490"/>
            <a:ext cx="11238347" cy="1502704"/>
          </a:xfrm>
        </p:spPr>
        <p:txBody>
          <a:bodyPr anchor="ctr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76CE4-35AA-4B7D-B1D9-AFEC56F1F97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2286000"/>
            <a:ext cx="5435600" cy="40052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baseline="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CA50A35E-7645-4F70-8ADA-229A6593E79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07125" y="2286000"/>
            <a:ext cx="5435600" cy="40386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0190A104-68BF-4430-B596-8DF4AAFD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8CCC4275-F340-400B-8C07-11B2A7B2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C38366E-8B47-475F-9F64-91C075E2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7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DDE94BA-93DF-4A00-A48C-185D23B2F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0848" y="728905"/>
            <a:ext cx="5922952" cy="3184274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Click to edit Master title style</a:t>
            </a:r>
            <a:endParaRPr lang="en-US" sz="54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4DBB12C2-98A6-4E7C-8122-E2EE21BFC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4072044"/>
            <a:ext cx="5942079" cy="1495379"/>
          </a:xfrm>
        </p:spPr>
        <p:txBody>
          <a:bodyPr/>
          <a:lstStyle>
            <a:lvl1pPr marL="0" indent="0">
              <a:buClr>
                <a:schemeClr val="accent6"/>
              </a:buClr>
              <a:buNone/>
              <a:defRPr/>
            </a:lvl1pPr>
          </a:lstStyle>
          <a:p>
            <a:pPr algn="l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Date Placeholder 10">
            <a:extLst>
              <a:ext uri="{FF2B5EF4-FFF2-40B4-BE49-F238E27FC236}">
                <a16:creationId xmlns:a16="http://schemas.microsoft.com/office/drawing/2014/main" id="{AC49D1E9-8FDA-48E9-88F2-80DF0F22B6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11">
            <a:extLst>
              <a:ext uri="{FF2B5EF4-FFF2-40B4-BE49-F238E27FC236}">
                <a16:creationId xmlns:a16="http://schemas.microsoft.com/office/drawing/2014/main" id="{C4FC0EA3-7981-40EF-88D1-1AAF5E60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2">
            <a:extLst>
              <a:ext uri="{FF2B5EF4-FFF2-40B4-BE49-F238E27FC236}">
                <a16:creationId xmlns:a16="http://schemas.microsoft.com/office/drawing/2014/main" id="{E6BA146E-DA8D-460D-962E-8D54A903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D93F340-CFEF-4E87-A7A5-E9177B914D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9450" y="574675"/>
            <a:ext cx="4311650" cy="2820988"/>
          </a:xfrm>
          <a:custGeom>
            <a:avLst/>
            <a:gdLst>
              <a:gd name="connsiteX0" fmla="*/ 337233 w 4311650"/>
              <a:gd name="connsiteY0" fmla="*/ 0 h 2820988"/>
              <a:gd name="connsiteX1" fmla="*/ 1035594 w 4311650"/>
              <a:gd name="connsiteY1" fmla="*/ 0 h 2820988"/>
              <a:gd name="connsiteX2" fmla="*/ 1035443 w 4311650"/>
              <a:gd name="connsiteY2" fmla="*/ 749 h 2820988"/>
              <a:gd name="connsiteX3" fmla="*/ 1209844 w 4311650"/>
              <a:gd name="connsiteY3" fmla="*/ 175150 h 2820988"/>
              <a:gd name="connsiteX4" fmla="*/ 1384245 w 4311650"/>
              <a:gd name="connsiteY4" fmla="*/ 749 h 2820988"/>
              <a:gd name="connsiteX5" fmla="*/ 1384094 w 4311650"/>
              <a:gd name="connsiteY5" fmla="*/ 0 h 2820988"/>
              <a:gd name="connsiteX6" fmla="*/ 4311650 w 4311650"/>
              <a:gd name="connsiteY6" fmla="*/ 0 h 2820988"/>
              <a:gd name="connsiteX7" fmla="*/ 4311650 w 4311650"/>
              <a:gd name="connsiteY7" fmla="*/ 2820988 h 2820988"/>
              <a:gd name="connsiteX8" fmla="*/ 0 w 4311650"/>
              <a:gd name="connsiteY8" fmla="*/ 2820988 h 2820988"/>
              <a:gd name="connsiteX9" fmla="*/ 0 w 4311650"/>
              <a:gd name="connsiteY9" fmla="*/ 337233 h 2820988"/>
              <a:gd name="connsiteX10" fmla="*/ 100372 w 4311650"/>
              <a:gd name="connsiteY10" fmla="*/ 236861 h 2820988"/>
              <a:gd name="connsiteX11" fmla="*/ 328865 w 4311650"/>
              <a:gd name="connsiteY11" fmla="*/ 465355 h 2820988"/>
              <a:gd name="connsiteX12" fmla="*/ 459438 w 4311650"/>
              <a:gd name="connsiteY12" fmla="*/ 465355 h 2820988"/>
              <a:gd name="connsiteX13" fmla="*/ 459438 w 4311650"/>
              <a:gd name="connsiteY13" fmla="*/ 334783 h 2820988"/>
              <a:gd name="connsiteX14" fmla="*/ 230944 w 4311650"/>
              <a:gd name="connsiteY14" fmla="*/ 106289 h 2820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11650" h="2820988">
                <a:moveTo>
                  <a:pt x="337233" y="0"/>
                </a:moveTo>
                <a:lnTo>
                  <a:pt x="1035594" y="0"/>
                </a:lnTo>
                <a:lnTo>
                  <a:pt x="1035443" y="749"/>
                </a:lnTo>
                <a:cubicBezTo>
                  <a:pt x="1035443" y="97068"/>
                  <a:pt x="1113525" y="175150"/>
                  <a:pt x="1209844" y="175150"/>
                </a:cubicBezTo>
                <a:cubicBezTo>
                  <a:pt x="1306163" y="175150"/>
                  <a:pt x="1384245" y="97068"/>
                  <a:pt x="1384245" y="749"/>
                </a:cubicBezTo>
                <a:lnTo>
                  <a:pt x="1384094" y="0"/>
                </a:lnTo>
                <a:lnTo>
                  <a:pt x="4311650" y="0"/>
                </a:lnTo>
                <a:lnTo>
                  <a:pt x="4311650" y="2820988"/>
                </a:lnTo>
                <a:lnTo>
                  <a:pt x="0" y="2820988"/>
                </a:lnTo>
                <a:lnTo>
                  <a:pt x="0" y="337233"/>
                </a:lnTo>
                <a:lnTo>
                  <a:pt x="100372" y="236861"/>
                </a:lnTo>
                <a:lnTo>
                  <a:pt x="328865" y="465355"/>
                </a:lnTo>
                <a:cubicBezTo>
                  <a:pt x="364921" y="501411"/>
                  <a:pt x="423382" y="501411"/>
                  <a:pt x="459438" y="465355"/>
                </a:cubicBezTo>
                <a:cubicBezTo>
                  <a:pt x="495494" y="429299"/>
                  <a:pt x="495498" y="370842"/>
                  <a:pt x="459438" y="334783"/>
                </a:cubicBezTo>
                <a:lnTo>
                  <a:pt x="230944" y="10628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CE34FBF6-A149-4B42-B3B9-271F169AFF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9450" y="3487738"/>
            <a:ext cx="4311650" cy="2833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B6B12-76FD-4280-86DE-B351366A1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65908" y="173174"/>
            <a:ext cx="1797787" cy="1668695"/>
            <a:chOff x="265908" y="173174"/>
            <a:chExt cx="1797787" cy="1668695"/>
          </a:xfrm>
        </p:grpSpPr>
        <p:sp useBgFill="1">
          <p:nvSpPr>
            <p:cNvPr id="21" name="Graphic 10">
              <a:extLst>
                <a:ext uri="{FF2B5EF4-FFF2-40B4-BE49-F238E27FC236}">
                  <a16:creationId xmlns:a16="http://schemas.microsoft.com/office/drawing/2014/main" id="{0DCFA73E-0BBC-4BDD-A0D3-396BC9C659B0}"/>
                </a:ext>
              </a:extLst>
            </p:cNvPr>
            <p:cNvSpPr/>
            <p:nvPr/>
          </p:nvSpPr>
          <p:spPr>
            <a:xfrm rot="2700000">
              <a:off x="272028" y="173174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2" name="Oval 21">
              <a:extLst>
                <a:ext uri="{FF2B5EF4-FFF2-40B4-BE49-F238E27FC236}">
                  <a16:creationId xmlns:a16="http://schemas.microsoft.com/office/drawing/2014/main" id="{CA1CA5DB-AEE4-4355-8599-F7BD50C85C79}"/>
                </a:ext>
              </a:extLst>
            </p:cNvPr>
            <p:cNvSpPr/>
            <p:nvPr/>
          </p:nvSpPr>
          <p:spPr>
            <a:xfrm rot="10800000">
              <a:off x="265908" y="1557961"/>
              <a:ext cx="283908" cy="283908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3" name="Oval 22">
              <a:extLst>
                <a:ext uri="{FF2B5EF4-FFF2-40B4-BE49-F238E27FC236}">
                  <a16:creationId xmlns:a16="http://schemas.microsoft.com/office/drawing/2014/main" id="{2005B60E-16D1-4A97-8788-9718DAF6AA95}"/>
                </a:ext>
              </a:extLst>
            </p:cNvPr>
            <p:cNvSpPr/>
            <p:nvPr/>
          </p:nvSpPr>
          <p:spPr>
            <a:xfrm rot="10800000">
              <a:off x="1714894" y="401024"/>
              <a:ext cx="348801" cy="348801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2671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FE2DC9A-7C93-4FE3-B388-FB7A243D9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A406E-B859-428A-BEC7-33F294F0F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14" name="Graphic 10">
              <a:extLst>
                <a:ext uri="{FF2B5EF4-FFF2-40B4-BE49-F238E27FC236}">
                  <a16:creationId xmlns:a16="http://schemas.microsoft.com/office/drawing/2014/main" id="{3B215ABC-BA07-4988-85DE-DE8F4BC0E073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5" name="Oval 14">
              <a:extLst>
                <a:ext uri="{FF2B5EF4-FFF2-40B4-BE49-F238E27FC236}">
                  <a16:creationId xmlns:a16="http://schemas.microsoft.com/office/drawing/2014/main" id="{D909885A-5D3C-4D71-A937-69B3D935C302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6" name="Oval 15">
              <a:extLst>
                <a:ext uri="{FF2B5EF4-FFF2-40B4-BE49-F238E27FC236}">
                  <a16:creationId xmlns:a16="http://schemas.microsoft.com/office/drawing/2014/main" id="{1C2CCEA3-5FBC-4911-BC8F-47522E1C7A48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8" name="Date Placeholder 2">
            <a:extLst>
              <a:ext uri="{FF2B5EF4-FFF2-40B4-BE49-F238E27FC236}">
                <a16:creationId xmlns:a16="http://schemas.microsoft.com/office/drawing/2014/main" id="{CEBDC8E3-DB7D-444D-B9B6-36628B96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04CF7828-4D00-4A80-A2C2-488A6CBE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A7427F8-39B8-4BCB-8133-43D6D1AB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F69E-6727-40D9-9752-CE0768FA07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35088" y="1952625"/>
            <a:ext cx="9521825" cy="404971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4203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693AFB7-EE11-42A5-A443-CEE87284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10531448" cy="1386498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>
                <a:latin typeface="Aller" panose="020B0603020203020204" pitchFamily="34" charset="0"/>
                <a:cs typeface="Segoe UI" panose="020B0502040204020203" pitchFamily="34" charset="0"/>
              </a:rPr>
              <a:t>Click to edit Master title style</a:t>
            </a:r>
            <a:endParaRPr lang="en-US" dirty="0">
              <a:latin typeface="Aller" panose="020B0603020203020204" pitchFamily="34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4365C1B-8502-4C76-A183-977A61681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969500" y="206142"/>
            <a:ext cx="2102143" cy="1530997"/>
            <a:chOff x="9969500" y="206142"/>
            <a:chExt cx="2102143" cy="1530997"/>
          </a:xfrm>
        </p:grpSpPr>
        <p:sp useBgFill="1">
          <p:nvSpPr>
            <p:cNvPr id="8" name="Graphic 10">
              <a:extLst>
                <a:ext uri="{FF2B5EF4-FFF2-40B4-BE49-F238E27FC236}">
                  <a16:creationId xmlns:a16="http://schemas.microsoft.com/office/drawing/2014/main" id="{8B301D95-DC48-420E-A7BA-A8B0209F7CC6}"/>
                </a:ext>
              </a:extLst>
            </p:cNvPr>
            <p:cNvSpPr/>
            <p:nvPr/>
          </p:nvSpPr>
          <p:spPr>
            <a:xfrm rot="2700000">
              <a:off x="11146356" y="206142"/>
              <a:ext cx="925287" cy="9252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9" name="Oval 8">
              <a:extLst>
                <a:ext uri="{FF2B5EF4-FFF2-40B4-BE49-F238E27FC236}">
                  <a16:creationId xmlns:a16="http://schemas.microsoft.com/office/drawing/2014/main" id="{4437A3E9-B343-4F63-8EB3-E20E196ADA6F}"/>
                </a:ext>
              </a:extLst>
            </p:cNvPr>
            <p:cNvSpPr/>
            <p:nvPr/>
          </p:nvSpPr>
          <p:spPr>
            <a:xfrm rot="10800000">
              <a:off x="10972800" y="1475479"/>
              <a:ext cx="261660" cy="261660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0" name="Oval 9">
              <a:extLst>
                <a:ext uri="{FF2B5EF4-FFF2-40B4-BE49-F238E27FC236}">
                  <a16:creationId xmlns:a16="http://schemas.microsoft.com/office/drawing/2014/main" id="{1CE068AC-F212-42BF-A1F0-707A57D7DE65}"/>
                </a:ext>
              </a:extLst>
            </p:cNvPr>
            <p:cNvSpPr/>
            <p:nvPr/>
          </p:nvSpPr>
          <p:spPr>
            <a:xfrm rot="10800000">
              <a:off x="9969500" y="380388"/>
              <a:ext cx="642322" cy="642322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0538589D-580E-49A3-9B5F-41A31152C4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9AFEC8BE-6E4C-4E48-A75A-8F63DDB2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3CE8A72A-AC7D-4CE3-9724-0A703AEE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0B9E2-00B0-4447-A8A1-C344DC673C6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62125" y="2362200"/>
            <a:ext cx="8639175" cy="3314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4433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4A9F27B-681F-4AFD-B774-93B4D7E7C4A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925" y="0"/>
            <a:ext cx="11106150" cy="6303588"/>
          </a:xfrm>
          <a:custGeom>
            <a:avLst/>
            <a:gdLst>
              <a:gd name="connsiteX0" fmla="*/ 0 w 11106150"/>
              <a:gd name="connsiteY0" fmla="*/ 0 h 6303588"/>
              <a:gd name="connsiteX1" fmla="*/ 11106150 w 11106150"/>
              <a:gd name="connsiteY1" fmla="*/ 0 h 6303588"/>
              <a:gd name="connsiteX2" fmla="*/ 11106150 w 11106150"/>
              <a:gd name="connsiteY2" fmla="*/ 5562639 h 6303588"/>
              <a:gd name="connsiteX3" fmla="*/ 11105955 w 11106150"/>
              <a:gd name="connsiteY3" fmla="*/ 5562599 h 6303588"/>
              <a:gd name="connsiteX4" fmla="*/ 10938762 w 11106150"/>
              <a:gd name="connsiteY4" fmla="*/ 5729792 h 6303588"/>
              <a:gd name="connsiteX5" fmla="*/ 11105955 w 11106150"/>
              <a:gd name="connsiteY5" fmla="*/ 5896985 h 6303588"/>
              <a:gd name="connsiteX6" fmla="*/ 11106150 w 11106150"/>
              <a:gd name="connsiteY6" fmla="*/ 5896946 h 6303588"/>
              <a:gd name="connsiteX7" fmla="*/ 11106150 w 11106150"/>
              <a:gd name="connsiteY7" fmla="*/ 6303588 h 6303588"/>
              <a:gd name="connsiteX8" fmla="*/ 0 w 11106150"/>
              <a:gd name="connsiteY8" fmla="*/ 6303588 h 6303588"/>
              <a:gd name="connsiteX9" fmla="*/ 0 w 11106150"/>
              <a:gd name="connsiteY9" fmla="*/ 1178324 h 6303588"/>
              <a:gd name="connsiteX10" fmla="*/ 195 w 11106150"/>
              <a:gd name="connsiteY10" fmla="*/ 1178130 h 6303588"/>
              <a:gd name="connsiteX11" fmla="*/ 194290 w 11106150"/>
              <a:gd name="connsiteY11" fmla="*/ 1372225 h 6303588"/>
              <a:gd name="connsiteX12" fmla="*/ 305205 w 11106150"/>
              <a:gd name="connsiteY12" fmla="*/ 1372225 h 6303588"/>
              <a:gd name="connsiteX13" fmla="*/ 305205 w 11106150"/>
              <a:gd name="connsiteY13" fmla="*/ 1261310 h 6303588"/>
              <a:gd name="connsiteX14" fmla="*/ 111110 w 11106150"/>
              <a:gd name="connsiteY14" fmla="*/ 1067214 h 6303588"/>
              <a:gd name="connsiteX15" fmla="*/ 305202 w 11106150"/>
              <a:gd name="connsiteY15" fmla="*/ 873123 h 6303588"/>
              <a:gd name="connsiteX16" fmla="*/ 305202 w 11106150"/>
              <a:gd name="connsiteY16" fmla="*/ 762207 h 6303588"/>
              <a:gd name="connsiteX17" fmla="*/ 194286 w 11106150"/>
              <a:gd name="connsiteY17" fmla="*/ 762207 h 6303588"/>
              <a:gd name="connsiteX18" fmla="*/ 191 w 11106150"/>
              <a:gd name="connsiteY18" fmla="*/ 956302 h 6303588"/>
              <a:gd name="connsiteX19" fmla="*/ 0 w 11106150"/>
              <a:gd name="connsiteY19" fmla="*/ 956111 h 630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106150" h="6303588">
                <a:moveTo>
                  <a:pt x="0" y="0"/>
                </a:moveTo>
                <a:lnTo>
                  <a:pt x="11106150" y="0"/>
                </a:lnTo>
                <a:lnTo>
                  <a:pt x="11106150" y="5562639"/>
                </a:lnTo>
                <a:lnTo>
                  <a:pt x="11105955" y="5562599"/>
                </a:lnTo>
                <a:cubicBezTo>
                  <a:pt x="11013617" y="5562599"/>
                  <a:pt x="10938762" y="5637454"/>
                  <a:pt x="10938762" y="5729792"/>
                </a:cubicBezTo>
                <a:cubicBezTo>
                  <a:pt x="10938762" y="5822130"/>
                  <a:pt x="11013617" y="5896985"/>
                  <a:pt x="11105955" y="5896985"/>
                </a:cubicBezTo>
                <a:lnTo>
                  <a:pt x="11106150" y="5896946"/>
                </a:lnTo>
                <a:lnTo>
                  <a:pt x="11106150" y="6303588"/>
                </a:lnTo>
                <a:lnTo>
                  <a:pt x="0" y="6303588"/>
                </a:lnTo>
                <a:lnTo>
                  <a:pt x="0" y="1178324"/>
                </a:lnTo>
                <a:lnTo>
                  <a:pt x="195" y="1178130"/>
                </a:lnTo>
                <a:lnTo>
                  <a:pt x="194290" y="1372225"/>
                </a:lnTo>
                <a:cubicBezTo>
                  <a:pt x="224917" y="1402853"/>
                  <a:pt x="274577" y="1402853"/>
                  <a:pt x="305205" y="1372225"/>
                </a:cubicBezTo>
                <a:cubicBezTo>
                  <a:pt x="335833" y="1341597"/>
                  <a:pt x="335836" y="1291941"/>
                  <a:pt x="305205" y="1261310"/>
                </a:cubicBezTo>
                <a:lnTo>
                  <a:pt x="111110" y="1067214"/>
                </a:lnTo>
                <a:lnTo>
                  <a:pt x="305202" y="873123"/>
                </a:lnTo>
                <a:cubicBezTo>
                  <a:pt x="335830" y="842495"/>
                  <a:pt x="335833" y="792838"/>
                  <a:pt x="305202" y="762207"/>
                </a:cubicBezTo>
                <a:cubicBezTo>
                  <a:pt x="274574" y="731580"/>
                  <a:pt x="224914" y="731580"/>
                  <a:pt x="194286" y="762207"/>
                </a:cubicBezTo>
                <a:lnTo>
                  <a:pt x="191" y="956302"/>
                </a:lnTo>
                <a:lnTo>
                  <a:pt x="0" y="95611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F2BD1-012F-4FC1-8150-5ABFB71D80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09675" y="1188084"/>
            <a:ext cx="4886325" cy="3353435"/>
          </a:xfrm>
        </p:spPr>
        <p:txBody>
          <a:bodyPr anchor="t"/>
          <a:lstStyle>
            <a:lvl1pPr>
              <a:lnSpc>
                <a:spcPct val="110000"/>
              </a:lnSpc>
              <a:spcBef>
                <a:spcPts val="1000"/>
              </a:spcBef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insert title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CA5CDEBD-7143-4A5E-8992-1CC22CCB7DA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09675" y="4744720"/>
            <a:ext cx="4886325" cy="80264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insert subtitle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310B848-1DD7-4FAE-9A29-A903AB28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C4EABCE6-B9A0-4478-8470-10FE3275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1">
            <a:extLst>
              <a:ext uri="{FF2B5EF4-FFF2-40B4-BE49-F238E27FC236}">
                <a16:creationId xmlns:a16="http://schemas.microsoft.com/office/drawing/2014/main" id="{7BC00746-548B-44E3-BCF4-D999C038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C47AB42-9344-4388-8186-987D011AC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772" y="635870"/>
            <a:ext cx="11704301" cy="5261115"/>
            <a:chOff x="111772" y="635870"/>
            <a:chExt cx="11704301" cy="5261115"/>
          </a:xfrm>
        </p:grpSpPr>
        <p:sp useBgFill="1">
          <p:nvSpPr>
            <p:cNvPr id="18" name="Graphic 10">
              <a:extLst>
                <a:ext uri="{FF2B5EF4-FFF2-40B4-BE49-F238E27FC236}">
                  <a16:creationId xmlns:a16="http://schemas.microsoft.com/office/drawing/2014/main" id="{AF670C5B-6404-41AC-9E4B-7079704AD98F}"/>
                </a:ext>
              </a:extLst>
            </p:cNvPr>
            <p:cNvSpPr/>
            <p:nvPr/>
          </p:nvSpPr>
          <p:spPr>
            <a:xfrm rot="2700000">
              <a:off x="111772" y="635870"/>
              <a:ext cx="862695" cy="862695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20" name="Oval 19">
              <a:extLst>
                <a:ext uri="{FF2B5EF4-FFF2-40B4-BE49-F238E27FC236}">
                  <a16:creationId xmlns:a16="http://schemas.microsoft.com/office/drawing/2014/main" id="{06EEC11D-FD72-4E2C-9BE7-0ADDCC1FCDA0}"/>
                </a:ext>
              </a:extLst>
            </p:cNvPr>
            <p:cNvSpPr/>
            <p:nvPr/>
          </p:nvSpPr>
          <p:spPr>
            <a:xfrm rot="10800000">
              <a:off x="11481688" y="5562600"/>
              <a:ext cx="334385" cy="334385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7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C926DD1-2816-4B16-9809-3DD34B7D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584E3F-FDB4-479B-BC59-3152EAFFA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1" name="Graphic 10">
              <a:extLst>
                <a:ext uri="{FF2B5EF4-FFF2-40B4-BE49-F238E27FC236}">
                  <a16:creationId xmlns:a16="http://schemas.microsoft.com/office/drawing/2014/main" id="{192E3F94-4B07-4FE3-90A9-AF47C6013652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62F713CE-DF71-4FAD-B02B-77E8F93B0926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3" name="Oval 12">
              <a:extLst>
                <a:ext uri="{FF2B5EF4-FFF2-40B4-BE49-F238E27FC236}">
                  <a16:creationId xmlns:a16="http://schemas.microsoft.com/office/drawing/2014/main" id="{CC3EC1C1-7E3D-4CDF-A1AA-25385A5AA5D8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B388008-154C-4BD4-8E16-D1CB0E1D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5" name="Footer Placeholder 5">
            <a:extLst>
              <a:ext uri="{FF2B5EF4-FFF2-40B4-BE49-F238E27FC236}">
                <a16:creationId xmlns:a16="http://schemas.microsoft.com/office/drawing/2014/main" id="{355FD3E6-3F42-47F9-9F0F-A5E7C7CB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585F908B-6798-4558-9125-E8DBC196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1084A-D16F-4367-BA81-D50E03436FD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0525" y="1962150"/>
            <a:ext cx="11407775" cy="43513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94351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85333DF-B319-4AE9-B2FF-17CB683E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4786"/>
            <a:ext cx="11238346" cy="836339"/>
          </a:xfrm>
        </p:spPr>
        <p:txBody>
          <a:bodyPr anchor="t">
            <a:normAutofit/>
          </a:bodyPr>
          <a:lstStyle/>
          <a:p>
            <a:r>
              <a:rPr lang="en-US">
                <a:cs typeface="Segoe UI" panose="020B0502040204020203" pitchFamily="34" charset="0"/>
              </a:rPr>
              <a:t>Click to edit Master title style</a:t>
            </a:r>
            <a:endParaRPr lang="en-US" dirty="0">
              <a:cs typeface="Segoe UI" panose="020B0502040204020203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F11C6D-F71D-4B7F-AD15-0A80B92C5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134054" y="381222"/>
            <a:ext cx="1776608" cy="1547254"/>
            <a:chOff x="10134054" y="381222"/>
            <a:chExt cx="1776608" cy="1547254"/>
          </a:xfrm>
        </p:grpSpPr>
        <p:sp useBgFill="1">
          <p:nvSpPr>
            <p:cNvPr id="10" name="Graphic 10">
              <a:extLst>
                <a:ext uri="{FF2B5EF4-FFF2-40B4-BE49-F238E27FC236}">
                  <a16:creationId xmlns:a16="http://schemas.microsoft.com/office/drawing/2014/main" id="{F52E1B51-6BF3-46E9-83D0-40BE41AA989E}"/>
                </a:ext>
              </a:extLst>
            </p:cNvPr>
            <p:cNvSpPr/>
            <p:nvPr/>
          </p:nvSpPr>
          <p:spPr>
            <a:xfrm rot="2700000">
              <a:off x="10895075" y="863805"/>
              <a:ext cx="1015587" cy="1015587"/>
            </a:xfrm>
            <a:custGeom>
              <a:avLst/>
              <a:gdLst>
                <a:gd name="connsiteX0" fmla="*/ 4053340 w 6859500"/>
                <a:gd name="connsiteY0" fmla="*/ 6235893 h 6859500"/>
                <a:gd name="connsiteX1" fmla="*/ 4053340 w 6859500"/>
                <a:gd name="connsiteY1" fmla="*/ 4053340 h 6859500"/>
                <a:gd name="connsiteX2" fmla="*/ 6235893 w 6859500"/>
                <a:gd name="connsiteY2" fmla="*/ 4053340 h 6859500"/>
                <a:gd name="connsiteX3" fmla="*/ 6859501 w 6859500"/>
                <a:gd name="connsiteY3" fmla="*/ 3429731 h 6859500"/>
                <a:gd name="connsiteX4" fmla="*/ 6235893 w 6859500"/>
                <a:gd name="connsiteY4" fmla="*/ 2806123 h 6859500"/>
                <a:gd name="connsiteX5" fmla="*/ 4053340 w 6859500"/>
                <a:gd name="connsiteY5" fmla="*/ 2806123 h 6859500"/>
                <a:gd name="connsiteX6" fmla="*/ 4053340 w 6859500"/>
                <a:gd name="connsiteY6" fmla="*/ 623608 h 6859500"/>
                <a:gd name="connsiteX7" fmla="*/ 3429731 w 6859500"/>
                <a:gd name="connsiteY7" fmla="*/ 0 h 6859500"/>
                <a:gd name="connsiteX8" fmla="*/ 2806123 w 6859500"/>
                <a:gd name="connsiteY8" fmla="*/ 623608 h 6859500"/>
                <a:gd name="connsiteX9" fmla="*/ 2806123 w 6859500"/>
                <a:gd name="connsiteY9" fmla="*/ 2806161 h 6859500"/>
                <a:gd name="connsiteX10" fmla="*/ 623608 w 6859500"/>
                <a:gd name="connsiteY10" fmla="*/ 2806161 h 6859500"/>
                <a:gd name="connsiteX11" fmla="*/ 0 w 6859500"/>
                <a:gd name="connsiteY11" fmla="*/ 3429731 h 6859500"/>
                <a:gd name="connsiteX12" fmla="*/ 623608 w 6859500"/>
                <a:gd name="connsiteY12" fmla="*/ 4053340 h 6859500"/>
                <a:gd name="connsiteX13" fmla="*/ 2806161 w 6859500"/>
                <a:gd name="connsiteY13" fmla="*/ 4053340 h 6859500"/>
                <a:gd name="connsiteX14" fmla="*/ 2806161 w 6859500"/>
                <a:gd name="connsiteY14" fmla="*/ 6235893 h 6859500"/>
                <a:gd name="connsiteX15" fmla="*/ 3429770 w 6859500"/>
                <a:gd name="connsiteY15" fmla="*/ 6859501 h 6859500"/>
                <a:gd name="connsiteX16" fmla="*/ 4053340 w 6859500"/>
                <a:gd name="connsiteY16" fmla="*/ 6235893 h 6859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59500" h="6859500">
                  <a:moveTo>
                    <a:pt x="4053340" y="6235893"/>
                  </a:moveTo>
                  <a:lnTo>
                    <a:pt x="4053340" y="4053340"/>
                  </a:lnTo>
                  <a:lnTo>
                    <a:pt x="6235893" y="4053340"/>
                  </a:lnTo>
                  <a:cubicBezTo>
                    <a:pt x="6580293" y="4053340"/>
                    <a:pt x="6859501" y="3774132"/>
                    <a:pt x="6859501" y="3429731"/>
                  </a:cubicBezTo>
                  <a:cubicBezTo>
                    <a:pt x="6859501" y="3085330"/>
                    <a:pt x="6580332" y="2806123"/>
                    <a:pt x="6235893" y="2806123"/>
                  </a:cubicBezTo>
                  <a:lnTo>
                    <a:pt x="4053340" y="2806123"/>
                  </a:lnTo>
                  <a:lnTo>
                    <a:pt x="4053340" y="623608"/>
                  </a:lnTo>
                  <a:cubicBezTo>
                    <a:pt x="4053340" y="279208"/>
                    <a:pt x="3774171" y="0"/>
                    <a:pt x="3429731" y="0"/>
                  </a:cubicBezTo>
                  <a:cubicBezTo>
                    <a:pt x="3085330" y="0"/>
                    <a:pt x="2806123" y="279208"/>
                    <a:pt x="2806123" y="623608"/>
                  </a:cubicBezTo>
                  <a:lnTo>
                    <a:pt x="2806123" y="2806161"/>
                  </a:lnTo>
                  <a:lnTo>
                    <a:pt x="623608" y="2806161"/>
                  </a:lnTo>
                  <a:cubicBezTo>
                    <a:pt x="279208" y="2806161"/>
                    <a:pt x="0" y="3085369"/>
                    <a:pt x="0" y="3429731"/>
                  </a:cubicBezTo>
                  <a:cubicBezTo>
                    <a:pt x="0" y="3774132"/>
                    <a:pt x="279208" y="4053340"/>
                    <a:pt x="623608" y="4053340"/>
                  </a:cubicBezTo>
                  <a:lnTo>
                    <a:pt x="2806161" y="4053340"/>
                  </a:lnTo>
                  <a:lnTo>
                    <a:pt x="2806161" y="6235893"/>
                  </a:lnTo>
                  <a:cubicBezTo>
                    <a:pt x="2806161" y="6580293"/>
                    <a:pt x="3085369" y="6859501"/>
                    <a:pt x="3429770" y="6859501"/>
                  </a:cubicBezTo>
                  <a:cubicBezTo>
                    <a:pt x="3774171" y="6859501"/>
                    <a:pt x="4053340" y="6580293"/>
                    <a:pt x="4053340" y="6235893"/>
                  </a:cubicBezTo>
                  <a:close/>
                </a:path>
              </a:pathLst>
            </a:cu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1" name="Oval 10">
              <a:extLst>
                <a:ext uri="{FF2B5EF4-FFF2-40B4-BE49-F238E27FC236}">
                  <a16:creationId xmlns:a16="http://schemas.microsoft.com/office/drawing/2014/main" id="{C1A0293A-61AB-498F-82D7-9E412D08B068}"/>
                </a:ext>
              </a:extLst>
            </p:cNvPr>
            <p:cNvSpPr/>
            <p:nvPr/>
          </p:nvSpPr>
          <p:spPr>
            <a:xfrm rot="10800000">
              <a:off x="10318364" y="1752600"/>
              <a:ext cx="175876" cy="17587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Oval 11">
              <a:extLst>
                <a:ext uri="{FF2B5EF4-FFF2-40B4-BE49-F238E27FC236}">
                  <a16:creationId xmlns:a16="http://schemas.microsoft.com/office/drawing/2014/main" id="{CB8032AC-458F-4F48-BA3C-C13B0F57919F}"/>
                </a:ext>
              </a:extLst>
            </p:cNvPr>
            <p:cNvSpPr/>
            <p:nvPr/>
          </p:nvSpPr>
          <p:spPr>
            <a:xfrm rot="10800000">
              <a:off x="10134054" y="381222"/>
              <a:ext cx="544496" cy="544496"/>
            </a:xfrm>
            <a:prstGeom prst="ellipse">
              <a:avLst/>
            </a:prstGeom>
            <a:ln w="3848" cap="flat">
              <a:noFill/>
              <a:prstDash val="solid"/>
              <a:miter/>
            </a:ln>
            <a:effectLst>
              <a:glow rad="152400">
                <a:srgbClr val="000000">
                  <a:alpha val="4000"/>
                </a:srgbClr>
              </a:glow>
              <a:outerShdw blurRad="101600" dist="38100" dir="16200000" rotWithShape="0">
                <a:srgbClr val="000000">
                  <a:alpha val="5000"/>
                </a:srgb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CAE2E565-A9C5-4946-9768-81039DDDCC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F6BD62A-8CCF-46F6-87F7-FCCDDA657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B6E5353-4510-49A8-9DF3-C3BD16C5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17C2-1A42-4672-97A5-440ECADBAD7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3401" y="2105024"/>
            <a:ext cx="11125200" cy="40100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7066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008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5D71E-5CDF-4C93-8A75-5B916FDC5B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8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93" r:id="rId12"/>
    <p:sldLayoutId id="214748379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Segoe UI" panose="020B0502040204020203" pitchFamily="34" charset="0"/>
        <a:buChar char="+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Segoe UI" panose="020B0502040204020203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hyperlink" Target="https://pl.qaz.wiki/wiki/World_Chess_Championship" TargetMode="Externa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exels.com/photo/person-s-playing-chess-1040157/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www.wallpaperflare.com/shallow-photography-of-chess-pawn-with-crown-king-game-tournament-wallpaper-zwxwj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F2DB5-6A33-B546-7F6E-8FB9A40F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385" y="566127"/>
            <a:ext cx="5905019" cy="2774232"/>
          </a:xfrm>
        </p:spPr>
        <p:txBody>
          <a:bodyPr>
            <a:normAutofit/>
          </a:bodyPr>
          <a:lstStyle/>
          <a:p>
            <a:r>
              <a:rPr lang="en-IN" sz="6000" dirty="0">
                <a:effectLst>
                  <a:reflection blurRad="6350" stA="55000" endA="300" endPos="45500" dir="5400000" sy="-100000" algn="bl" rotWithShape="0"/>
                </a:effectLst>
                <a:latin typeface="Algerian" panose="04020705040A02060702" pitchFamily="82" charset="0"/>
              </a:rPr>
              <a:t>ALL ABOUT CHESS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FE0CE3-25D6-542B-1099-EB2C2284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C80EE-9486-E404-2FD0-AFFA63D0C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82F3B-4494-348D-37F5-CA52D6AA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ECAA8-8028-2363-DBEF-01766B4F97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1194" y="3844212"/>
            <a:ext cx="5124806" cy="2158126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Bodoni MT" panose="02070603080606020203" pitchFamily="18" charset="0"/>
              </a:rPr>
              <a:t>By :</a:t>
            </a:r>
          </a:p>
          <a:p>
            <a:r>
              <a:rPr lang="en-IN" sz="3200" b="1" dirty="0">
                <a:latin typeface="Bodoni MT" panose="02070603080606020203" pitchFamily="18" charset="0"/>
              </a:rPr>
              <a:t>      JAGADEESWARAN.S</a:t>
            </a:r>
          </a:p>
        </p:txBody>
      </p:sp>
      <p:pic>
        <p:nvPicPr>
          <p:cNvPr id="7" name="Picture Placeholder 18" descr="Close Up of a chess board">
            <a:extLst>
              <a:ext uri="{FF2B5EF4-FFF2-40B4-BE49-F238E27FC236}">
                <a16:creationId xmlns:a16="http://schemas.microsoft.com/office/drawing/2014/main" id="{1603BDC8-D98E-0206-3BE7-12AA29D2C1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34" r="18434"/>
          <a:stretch/>
        </p:blipFill>
        <p:spPr>
          <a:xfrm>
            <a:off x="6718041" y="465396"/>
            <a:ext cx="5223263" cy="560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3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DFFF8FE-0B1F-4A34-8AE0-3608529C4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407" y="3911600"/>
            <a:ext cx="3972936" cy="2235494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</a:p>
        </p:txBody>
      </p:sp>
      <p:pic>
        <p:nvPicPr>
          <p:cNvPr id="21" name="Picture Placeholder 20" descr="Close up of a chess board">
            <a:extLst>
              <a:ext uri="{FF2B5EF4-FFF2-40B4-BE49-F238E27FC236}">
                <a16:creationId xmlns:a16="http://schemas.microsoft.com/office/drawing/2014/main" id="{2591A087-C8F7-43B5-8D57-C7D61C00B2E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91941" y="533400"/>
            <a:ext cx="3663496" cy="3297238"/>
          </a:xfr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9D3D0B4-CC43-4279-8230-0E15CA6CC5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86400" y="4038600"/>
            <a:ext cx="6199189" cy="22352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The project demonstrates </a:t>
            </a:r>
            <a:r>
              <a:rPr lang="en-US" sz="2800" b="1" dirty="0">
                <a:latin typeface="Bell MT" panose="02020503060305020303" pitchFamily="18" charset="0"/>
              </a:rPr>
              <a:t>basic web development skills</a:t>
            </a:r>
            <a:r>
              <a:rPr lang="en-US" sz="2800" dirty="0">
                <a:latin typeface="Bell MT" panose="02020503060305020303" pitchFamily="18" charset="0"/>
              </a:rPr>
              <a:t> while providing a </a:t>
            </a:r>
            <a:r>
              <a:rPr lang="en-US" sz="2800" b="1" dirty="0">
                <a:latin typeface="Bell MT" panose="02020503060305020303" pitchFamily="18" charset="0"/>
              </a:rPr>
              <a:t>useful educational resource</a:t>
            </a:r>
            <a:r>
              <a:rPr lang="en-US" sz="2800" dirty="0">
                <a:latin typeface="Bell MT" panose="02020503060305020303" pitchFamily="18" charset="0"/>
              </a:rPr>
              <a:t> for anyone interested in learning chess.</a:t>
            </a:r>
          </a:p>
        </p:txBody>
      </p:sp>
      <p:sp>
        <p:nvSpPr>
          <p:cNvPr id="22" name="Date Placeholder 21">
            <a:extLst>
              <a:ext uri="{FF2B5EF4-FFF2-40B4-BE49-F238E27FC236}">
                <a16:creationId xmlns:a16="http://schemas.microsoft.com/office/drawing/2014/main" id="{24499858-7E09-42AB-A3F0-2C1068A483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B3628A90-EE87-4FE9-AA39-875917A8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481EC64-D6E1-4753-A68E-7C62AA16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A19C76D3-8EEC-4408-AEBF-59B910FB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B711A32-EC33-40B5-9C82-5E6C1223D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15085AF4-A9DD-0013-90C4-FF9DCE6E3E6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7919" b="7919"/>
          <a:stretch>
            <a:fillRect/>
          </a:stretch>
        </p:blipFill>
        <p:spPr/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9644A57-6E10-A1EC-E2E5-1BA49E3A949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/>
          <a:srcRect l="13072" r="130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3686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7426A-9C36-4C9E-B549-AD3B8874F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43" y="2853341"/>
            <a:ext cx="3364251" cy="1151318"/>
          </a:xfrm>
        </p:spPr>
        <p:txBody>
          <a:bodyPr/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9D6F00D-881F-4920-89F9-792BA92E54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2287" y="588226"/>
            <a:ext cx="5926564" cy="250020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IN" sz="3200" dirty="0">
                <a:latin typeface="Bell MT" panose="02020503060305020303" pitchFamily="18" charset="0"/>
              </a:rPr>
              <a:t>GitHub Repository: </a:t>
            </a:r>
            <a:r>
              <a:rPr lang="en-IN" sz="2800" dirty="0">
                <a:latin typeface="Bodoni MT" panose="02070603080606020203" pitchFamily="18" charset="0"/>
              </a:rPr>
              <a:t>https://github.com/jagancse2006-glitch/chess</a:t>
            </a:r>
            <a:endParaRPr lang="en-US" sz="2800" dirty="0">
              <a:latin typeface="Bodoni MT" panose="02070603080606020203" pitchFamily="18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087E772-2F2C-4C47-BBBF-7E764029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43915F4-91EA-41AF-93B6-5D572A9E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00800"/>
            <a:ext cx="36576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pic>
        <p:nvPicPr>
          <p:cNvPr id="18" name="Picture Placeholder 17" descr="Close Up of a chess board">
            <a:extLst>
              <a:ext uri="{FF2B5EF4-FFF2-40B4-BE49-F238E27FC236}">
                <a16:creationId xmlns:a16="http://schemas.microsoft.com/office/drawing/2014/main" id="{5321AB55-5509-4588-ABEC-5DFF2EFF6B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31075" y="0"/>
            <a:ext cx="4860925" cy="6858000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4D73EFD-BA26-43EF-A3B9-C2877D8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5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5AF5-D12C-40F1-BBC3-0AFBF6E1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3216248" cy="1386498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Bodoni MT" panose="02070603080606020203" pitchFamily="18" charset="0"/>
              </a:rPr>
              <a:t>Details: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93596-F62A-0910-8E9C-75D5F543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9C807-01A8-B5BB-5DF1-564BE6A9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702D7-CBDE-8253-206F-C723CC684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3F9A5B-9A1F-5AA7-5DA1-A4C4619D2C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35088" y="1698172"/>
            <a:ext cx="9521825" cy="4170784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r>
              <a:rPr lang="en-US" sz="3200" dirty="0">
                <a:latin typeface="Bell MT" panose="02020503060305020303" pitchFamily="18" charset="0"/>
              </a:rPr>
              <a:t>Student Name	</a:t>
            </a:r>
            <a:r>
              <a:rPr lang="en-US" sz="3200" dirty="0"/>
              <a:t>: </a:t>
            </a:r>
            <a:r>
              <a:rPr lang="en-US" sz="3200" b="1" dirty="0">
                <a:latin typeface="Bodoni MT" panose="02070603080606020203" pitchFamily="18" charset="0"/>
              </a:rPr>
              <a:t>JAGADEESWARAN.S</a:t>
            </a:r>
          </a:p>
          <a:p>
            <a:r>
              <a:rPr lang="en-US" sz="3200" dirty="0">
                <a:latin typeface="Bell MT" panose="02020503060305020303" pitchFamily="18" charset="0"/>
              </a:rPr>
              <a:t>Register No </a:t>
            </a:r>
            <a:r>
              <a:rPr lang="en-US" sz="3200" dirty="0"/>
              <a:t>	:</a:t>
            </a:r>
            <a:r>
              <a:rPr lang="en-US" sz="3200" dirty="0">
                <a:latin typeface="Bodoni MT" panose="02070603080606020203" pitchFamily="18" charset="0"/>
              </a:rPr>
              <a:t>24BCS021</a:t>
            </a:r>
          </a:p>
          <a:p>
            <a:r>
              <a:rPr lang="en-US" sz="3200" dirty="0">
                <a:latin typeface="Bell MT" panose="02020503060305020303" pitchFamily="18" charset="0"/>
              </a:rPr>
              <a:t> NMID</a:t>
            </a:r>
            <a:r>
              <a:rPr lang="en-US" sz="3200" dirty="0"/>
              <a:t>		: </a:t>
            </a:r>
            <a:r>
              <a:rPr lang="en-US" sz="2400" dirty="0">
                <a:latin typeface="Bodoni MT" panose="02070603080606020203" pitchFamily="18" charset="0"/>
              </a:rPr>
              <a:t>757682DA89E04BA82DD48C10B272D904</a:t>
            </a:r>
          </a:p>
          <a:p>
            <a:r>
              <a:rPr lang="en-US" sz="3200" dirty="0">
                <a:latin typeface="Bell MT" panose="02020503060305020303" pitchFamily="18" charset="0"/>
              </a:rPr>
              <a:t>Department</a:t>
            </a:r>
            <a:r>
              <a:rPr lang="en-US" sz="3200" dirty="0"/>
              <a:t>	: </a:t>
            </a:r>
            <a:r>
              <a:rPr lang="en-IN" dirty="0"/>
              <a:t> </a:t>
            </a:r>
            <a:r>
              <a:rPr lang="en-IN" sz="2800" dirty="0">
                <a:latin typeface="Bodoni MT" panose="02070603080606020203" pitchFamily="18" charset="0"/>
              </a:rPr>
              <a:t>BSc Computer Science</a:t>
            </a:r>
            <a:endParaRPr lang="en-US" sz="2800" dirty="0">
              <a:latin typeface="Bodoni MT" panose="02070603080606020203" pitchFamily="18" charset="0"/>
            </a:endParaRPr>
          </a:p>
          <a:p>
            <a:r>
              <a:rPr lang="en-US" sz="3200" dirty="0">
                <a:latin typeface="Bell MT" panose="02020503060305020303" pitchFamily="18" charset="0"/>
              </a:rPr>
              <a:t>College</a:t>
            </a:r>
            <a:r>
              <a:rPr lang="en-US" sz="3200" dirty="0"/>
              <a:t>		: </a:t>
            </a:r>
            <a:r>
              <a:rPr lang="en-US" sz="2800" dirty="0">
                <a:latin typeface="Bodoni MT" panose="02070603080606020203" pitchFamily="18" charset="0"/>
              </a:rPr>
              <a:t>Government Arts College (Autonomous),</a:t>
            </a:r>
          </a:p>
          <a:p>
            <a:r>
              <a:rPr lang="en-US" sz="2800" dirty="0">
                <a:latin typeface="Bodoni MT" panose="02070603080606020203" pitchFamily="18" charset="0"/>
              </a:rPr>
              <a:t>			   Coimbatore.</a:t>
            </a:r>
            <a:endParaRPr lang="en-IN" sz="2800" dirty="0">
              <a:latin typeface="Bodoni MT" panose="02070603080606020203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861C6F-A387-7329-057B-65D85A6B6D38}"/>
              </a:ext>
            </a:extLst>
          </p:cNvPr>
          <p:cNvSpPr/>
          <p:nvPr/>
        </p:nvSpPr>
        <p:spPr>
          <a:xfrm>
            <a:off x="718457" y="566127"/>
            <a:ext cx="10347649" cy="56107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42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4B3E83B9-222A-4520-83DF-65CC433D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0" y="776009"/>
            <a:ext cx="6400800" cy="997116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statement:</a:t>
            </a:r>
          </a:p>
        </p:txBody>
      </p:sp>
      <p:pic>
        <p:nvPicPr>
          <p:cNvPr id="28" name="Picture Placeholder 27" descr="Close Up of a chess board">
            <a:extLst>
              <a:ext uri="{FF2B5EF4-FFF2-40B4-BE49-F238E27FC236}">
                <a16:creationId xmlns:a16="http://schemas.microsoft.com/office/drawing/2014/main" id="{418F3B9B-6683-4DCF-8F6A-173C94E52C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10670" b="10670"/>
          <a:stretch/>
        </p:blipFill>
        <p:spPr>
          <a:xfrm>
            <a:off x="542925" y="574675"/>
            <a:ext cx="4022725" cy="1867360"/>
          </a:xfrm>
        </p:spPr>
      </p:pic>
      <p:pic>
        <p:nvPicPr>
          <p:cNvPr id="13" name="Picture Placeholder 12" descr="Cogs brainstorming">
            <a:extLst>
              <a:ext uri="{FF2B5EF4-FFF2-40B4-BE49-F238E27FC236}">
                <a16:creationId xmlns:a16="http://schemas.microsoft.com/office/drawing/2014/main" id="{22858132-76FC-4F1E-BBD7-969497F1A04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2519163"/>
            <a:ext cx="4022725" cy="1843040"/>
          </a:xfrm>
        </p:spPr>
      </p:pic>
      <p:pic>
        <p:nvPicPr>
          <p:cNvPr id="19" name="Picture Placeholder 18" descr="Close up of grey chess piece casting a shadow">
            <a:extLst>
              <a:ext uri="{FF2B5EF4-FFF2-40B4-BE49-F238E27FC236}">
                <a16:creationId xmlns:a16="http://schemas.microsoft.com/office/drawing/2014/main" id="{4DDD4EE5-D9CF-4433-8027-E8390EC16D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25" y="4439331"/>
            <a:ext cx="4022725" cy="1879333"/>
          </a:xfr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FC983FB1-C97B-41D3-9FB3-3965A27A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6B03491-29ED-44F3-91B1-95FE8D2D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8C61C62-3469-4549-83A6-FB9E93FFF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AD2AA0-182E-B58C-A5EC-ACC8FD5300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0746" y="1349628"/>
            <a:ext cx="5792787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Many beginners struggle to understand the rules, moves, and strategies of chess.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This project aims to provide an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easy-to-understand, beginner-friendly webpage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to make learning chess more accessible.</a:t>
            </a:r>
          </a:p>
        </p:txBody>
      </p:sp>
    </p:spTree>
    <p:extLst>
      <p:ext uri="{BB962C8B-B14F-4D97-AF65-F5344CB8AC3E}">
        <p14:creationId xmlns:p14="http://schemas.microsoft.com/office/powerpoint/2010/main" val="233031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BF00274-58B0-4B5F-A440-AEB4BC1DE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27" y="533400"/>
            <a:ext cx="11238347" cy="1502704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Project Overview: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D1A5DC-1100-480C-87E4-0AFD1C3CED9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1887" y="2112304"/>
            <a:ext cx="5435600" cy="1175657"/>
          </a:xfrm>
        </p:spPr>
        <p:txBody>
          <a:bodyPr>
            <a:noAutofit/>
          </a:bodyPr>
          <a:lstStyle/>
          <a:p>
            <a:r>
              <a:rPr lang="en-US" sz="2800" dirty="0">
                <a:latin typeface="Bell MT" panose="02020503060305020303" pitchFamily="18" charset="0"/>
              </a:rPr>
              <a:t>“All About Chess” is a </a:t>
            </a:r>
            <a:r>
              <a:rPr lang="en-US" sz="2800" b="1" dirty="0">
                <a:latin typeface="Bell MT" panose="02020503060305020303" pitchFamily="18" charset="0"/>
              </a:rPr>
              <a:t>static informative webpage</a:t>
            </a:r>
            <a:r>
              <a:rPr lang="en-US" sz="2800" dirty="0">
                <a:latin typeface="Bell MT" panose="02020503060305020303" pitchFamily="18" charset="0"/>
              </a:rPr>
              <a:t> designed to explain the basics of chess, including:</a:t>
            </a:r>
          </a:p>
        </p:txBody>
      </p:sp>
      <p:pic>
        <p:nvPicPr>
          <p:cNvPr id="20" name="Picture Placeholder 19" descr="Close Up of a chess board">
            <a:extLst>
              <a:ext uri="{FF2B5EF4-FFF2-40B4-BE49-F238E27FC236}">
                <a16:creationId xmlns:a16="http://schemas.microsoft.com/office/drawing/2014/main" id="{0BB4AD80-C4C9-48DF-AEB9-18EC3A7926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5286" r="5286"/>
          <a:stretch/>
        </p:blipFill>
        <p:spPr>
          <a:xfrm>
            <a:off x="6207125" y="2286000"/>
            <a:ext cx="5435600" cy="4038600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16D38BCC-7EC3-40A8-BEB0-9776AA478B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00800"/>
            <a:ext cx="2743200" cy="365125"/>
          </a:xfrm>
        </p:spPr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DA6959-13CE-4DC3-99FD-86C2A5F8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0080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7A6642A3-9BB0-4B52-BD06-47FF8A2F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00800"/>
            <a:ext cx="2743200" cy="365125"/>
          </a:xfrm>
        </p:spPr>
        <p:txBody>
          <a:bodyPr/>
          <a:lstStyle/>
          <a:p>
            <a:fld id="{DFA5D71E-5CDF-4C93-8A75-5B916FDC5BEA}" type="slidenum">
              <a:rPr lang="en-US" smtClean="0"/>
              <a:pPr/>
              <a:t>4</a:t>
            </a:fld>
            <a:endParaRPr lang="en-US" dirty="0"/>
          </a:p>
        </p:txBody>
      </p:sp>
      <p:sp useBgFill="1">
        <p:nvSpPr>
          <p:cNvPr id="12" name="Oval 11">
            <a:extLst>
              <a:ext uri="{FF2B5EF4-FFF2-40B4-BE49-F238E27FC236}">
                <a16:creationId xmlns:a16="http://schemas.microsoft.com/office/drawing/2014/main" id="{918C23BF-2500-45DF-A596-0FF5E464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11474676" y="5428705"/>
            <a:ext cx="425081" cy="425081"/>
          </a:xfrm>
          <a:prstGeom prst="ellipse">
            <a:avLst/>
          </a:prstGeom>
          <a:ln w="3848" cap="flat">
            <a:noFill/>
            <a:prstDash val="solid"/>
            <a:miter/>
          </a:ln>
          <a:effectLst>
            <a:glow rad="152400">
              <a:srgbClr val="000000">
                <a:alpha val="4000"/>
              </a:srgbClr>
            </a:glow>
            <a:outerShdw blurRad="101600" dist="38100" dir="16200000" rotWithShape="0">
              <a:srgbClr val="000000">
                <a:alpha val="5000"/>
              </a:srgb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58D9E-8889-6CB3-5D21-12776001058A}"/>
              </a:ext>
            </a:extLst>
          </p:cNvPr>
          <p:cNvSpPr txBox="1"/>
          <p:nvPr/>
        </p:nvSpPr>
        <p:spPr>
          <a:xfrm>
            <a:off x="735045" y="3959185"/>
            <a:ext cx="4879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Bell MT" panose="02020503060305020303" pitchFamily="18" charset="0"/>
              </a:rPr>
              <a:t>History and introduction of chess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Bell MT" panose="02020503060305020303" pitchFamily="18" charset="0"/>
              </a:rPr>
              <a:t>Basic rules and movements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Bell MT" panose="02020503060305020303" pitchFamily="18" charset="0"/>
              </a:rPr>
              <a:t>Benefits of playing chess</a:t>
            </a:r>
          </a:p>
        </p:txBody>
      </p:sp>
    </p:spTree>
    <p:extLst>
      <p:ext uri="{BB962C8B-B14F-4D97-AF65-F5344CB8AC3E}">
        <p14:creationId xmlns:p14="http://schemas.microsoft.com/office/powerpoint/2010/main" val="293786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4CF6D46-0668-4D53-8C59-F859F6E2F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5330" y="574675"/>
            <a:ext cx="5922952" cy="1136554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End Users: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6F5360D4-1E3B-45FC-B68E-C78D7F37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97967" y="2015412"/>
            <a:ext cx="5942079" cy="355201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Bell MT" panose="02020503060305020303" pitchFamily="18" charset="0"/>
              </a:rPr>
              <a:t>Students and beginners learning chess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Bell MT" panose="02020503060305020303" pitchFamily="18" charset="0"/>
              </a:rPr>
              <a:t>Chess enthusiasts exploring basic concepts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latin typeface="Bell MT" panose="02020503060305020303" pitchFamily="18" charset="0"/>
              </a:rPr>
              <a:t>Educational platforms using it as a learning aid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78A1077-0C8F-4D90-8616-EE28EC3EF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90567F7-E12B-4F4E-B800-9D14356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9994D78-37C2-41B7-B7DD-EF7ED34B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6A7FE50-E65E-F575-B519-6FAA579B97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216" b="2216"/>
          <a:stretch>
            <a:fillRect/>
          </a:stretch>
        </p:blipFill>
        <p:spPr/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FAC96BB9-0D56-2A7C-73CD-D79B9BCEEC4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704" b="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70641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DCB5-D64B-7AD5-03B5-3A2C89768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6819419" cy="138649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Tools and Technologies: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CA679-5F7A-38E8-0130-7B5D3368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7AF7E-9DCB-4C66-9141-B37AE4CA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FC75F2-7CC3-6F1E-EEAA-10EA836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2E5168-FC1B-AE6E-5F9D-88E7F127509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Bodoni MT" panose="02070603080606020203" pitchFamily="18" charset="0"/>
              </a:rPr>
              <a:t>HTML5</a:t>
            </a:r>
            <a:r>
              <a:rPr lang="en-US" sz="3600" dirty="0">
                <a:latin typeface="Bodoni MT" panose="02070603080606020203" pitchFamily="18" charset="0"/>
              </a:rPr>
              <a:t> – Structure of the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Bodoni MT" panose="02070603080606020203" pitchFamily="18" charset="0"/>
              </a:rPr>
              <a:t>CSS3</a:t>
            </a:r>
            <a:r>
              <a:rPr lang="en-US" sz="3600" dirty="0">
                <a:latin typeface="Bodoni MT" panose="02070603080606020203" pitchFamily="18" charset="0"/>
              </a:rPr>
              <a:t> – Styling and layout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Bodoni MT" panose="02070603080606020203" pitchFamily="18" charset="0"/>
              </a:rPr>
              <a:t>Responsive Web Design</a:t>
            </a:r>
            <a:r>
              <a:rPr lang="en-US" sz="3600" dirty="0">
                <a:latin typeface="Bodoni MT" panose="02070603080606020203" pitchFamily="18" charset="0"/>
              </a:rPr>
              <a:t> – Mobile and desktop compatibility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latin typeface="Bodoni MT" panose="02070603080606020203" pitchFamily="18" charset="0"/>
              </a:rPr>
              <a:t>GitHub</a:t>
            </a:r>
            <a:r>
              <a:rPr lang="en-US" sz="3600" dirty="0">
                <a:latin typeface="Bodoni MT" panose="02070603080606020203" pitchFamily="18" charset="0"/>
              </a:rPr>
              <a:t> – Version control and project hosting</a:t>
            </a:r>
            <a:endParaRPr lang="en-IN" sz="3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8718-ABD9-E20F-7A59-199848B7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7788248" cy="138649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Portfolio Design and Layout: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640E8-9B37-A8D4-3D96-1292BD91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9AA70F-CF62-E24D-5968-0B73F3EB2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13218-4FDC-9848-E035-E0CE0F88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B5A58-9580-62A9-1AF8-00D16CC428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35088" y="1952625"/>
            <a:ext cx="9521825" cy="33471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dirty="0">
                <a:latin typeface="Bodoni MT" panose="02070603080606020203" pitchFamily="18" charset="0"/>
              </a:rPr>
              <a:t>Clean and </a:t>
            </a:r>
            <a:r>
              <a:rPr lang="en-IN" sz="3600" b="1" dirty="0">
                <a:latin typeface="Bodoni MT" panose="02070603080606020203" pitchFamily="18" charset="0"/>
              </a:rPr>
              <a:t>minimal design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Bodoni MT" panose="02070603080606020203" pitchFamily="18" charset="0"/>
              </a:rPr>
              <a:t>Dark header</a:t>
            </a:r>
            <a:r>
              <a:rPr lang="en-IN" sz="3600" dirty="0">
                <a:latin typeface="Bodoni MT" panose="02070603080606020203" pitchFamily="18" charset="0"/>
              </a:rPr>
              <a:t> for contrast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600" b="1" dirty="0">
                <a:latin typeface="Bodoni MT" panose="02070603080606020203" pitchFamily="18" charset="0"/>
              </a:rPr>
              <a:t>Card-style sections</a:t>
            </a:r>
            <a:r>
              <a:rPr lang="en-IN" sz="3600" dirty="0">
                <a:latin typeface="Bodoni MT" panose="02070603080606020203" pitchFamily="18" charset="0"/>
              </a:rPr>
              <a:t> for content clarity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600" dirty="0">
                <a:latin typeface="Bodoni MT" panose="02070603080606020203" pitchFamily="18" charset="0"/>
              </a:rPr>
              <a:t>Footer with </a:t>
            </a:r>
            <a:r>
              <a:rPr lang="en-US" sz="3600" b="1" dirty="0">
                <a:latin typeface="Bodoni MT" panose="02070603080606020203" pitchFamily="18" charset="0"/>
              </a:rPr>
              <a:t>external resource link</a:t>
            </a:r>
            <a:r>
              <a:rPr lang="en-US" sz="3600" dirty="0">
                <a:latin typeface="Bodoni MT" panose="02070603080606020203" pitchFamily="18" charset="0"/>
              </a:rPr>
              <a:t> for deeper learning</a:t>
            </a:r>
            <a:endParaRPr lang="en-IN" sz="36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80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F12EB-1B1C-61D3-6D26-25348CB9E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352" y="566127"/>
            <a:ext cx="7528546" cy="1386498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Features and Functionality: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6F185-DBF9-3B76-5B77-1EE7DAC97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D8EA5-ECF5-34BF-29CD-6C603C7FC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1D56C-2335-160B-8CB7-4DDDBF9D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5D71E-5CDF-4C93-8A75-5B916FDC5BE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A7D0D-1D3B-95E4-C661-A4ECC52CCC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Bodoni MT" panose="02070603080606020203" pitchFamily="18" charset="0"/>
              </a:rPr>
              <a:t>Introduction Section:</a:t>
            </a:r>
            <a:r>
              <a:rPr lang="en-US" sz="3200" dirty="0">
                <a:latin typeface="Bodoni MT" panose="02070603080606020203" pitchFamily="18" charset="0"/>
              </a:rPr>
              <a:t> Explains chess and its history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Bodoni MT" panose="02070603080606020203" pitchFamily="18" charset="0"/>
              </a:rPr>
              <a:t>Rules Section:</a:t>
            </a:r>
            <a:r>
              <a:rPr lang="en-US" sz="3200" dirty="0">
                <a:latin typeface="Bodoni MT" panose="02070603080606020203" pitchFamily="18" charset="0"/>
              </a:rPr>
              <a:t> Basic rules and movements of pieces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Bodoni MT" panose="02070603080606020203" pitchFamily="18" charset="0"/>
              </a:rPr>
              <a:t>Benefits Section:</a:t>
            </a:r>
            <a:r>
              <a:rPr lang="en-US" sz="3200" dirty="0">
                <a:latin typeface="Bodoni MT" panose="02070603080606020203" pitchFamily="18" charset="0"/>
              </a:rPr>
              <a:t> Why chess is good for mental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Bodoni MT" panose="02070603080606020203" pitchFamily="18" charset="0"/>
              </a:rPr>
              <a:t>External Links:</a:t>
            </a:r>
            <a:r>
              <a:rPr lang="en-US" sz="3200" dirty="0">
                <a:latin typeface="Bodoni MT" panose="02070603080606020203" pitchFamily="18" charset="0"/>
              </a:rPr>
              <a:t> Redirects to learning resources like Chess.com</a:t>
            </a:r>
            <a:endParaRPr lang="en-IN" sz="32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16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EF72-5A67-2EAF-6917-EE3FA3D2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66490"/>
            <a:ext cx="5266420" cy="1502704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Results &amp; Screenshots: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1F15E-C2A6-ECE0-2A61-461C6C9CDE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3579" y="1878927"/>
            <a:ext cx="5435600" cy="400526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odoni MT" panose="02070603080606020203" pitchFamily="18" charset="0"/>
              </a:rPr>
              <a:t>Successfully built a </a:t>
            </a:r>
            <a:r>
              <a:rPr lang="en-US" sz="4000" b="1" dirty="0">
                <a:latin typeface="Bodoni MT" panose="02070603080606020203" pitchFamily="18" charset="0"/>
              </a:rPr>
              <a:t>functional, responsive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Bodoni MT" panose="02070603080606020203" pitchFamily="18" charset="0"/>
              </a:rPr>
              <a:t>Clean interface and smooth user experience</a:t>
            </a:r>
            <a:endParaRPr lang="en-IN" sz="4000" dirty="0">
              <a:latin typeface="Bodoni MT" panose="02070603080606020203" pitchFamily="18" charset="0"/>
            </a:endParaRP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2DF789C-B6FB-1AC8-7494-64DECAD0EA2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5491" b="5491"/>
          <a:stretch>
            <a:fillRect/>
          </a:stretch>
        </p:blipFill>
        <p:spPr>
          <a:xfrm>
            <a:off x="6154738" y="382555"/>
            <a:ext cx="4846637" cy="2836895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8776E-2D50-D354-F0DC-939867A11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F2F62-0E2C-706A-9E7B-3A883B38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458721-4AB7-368E-7535-435D0717F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738" y="3638551"/>
            <a:ext cx="4846637" cy="17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7692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XOVTI">
  <a:themeElements>
    <a:clrScheme name="3D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40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XOVTI" id="{DC540DBD-7FF5-4942-921A-CFF95ECB90AA}" vid="{E72E4198-D957-48FD-B88D-6DAFC89EAF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06A6F-3B78-4957-BAA5-95F2FE58D1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275531-F059-4661-BC99-5916D631280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1E232BF-B213-4F24-BBD3-1528B29F127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Minimal design</Template>
  <TotalTime>87</TotalTime>
  <Words>344</Words>
  <Application>Microsoft Office PowerPoint</Application>
  <PresentationFormat>Widescreen</PresentationFormat>
  <Paragraphs>83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Aller</vt:lpstr>
      <vt:lpstr>Arial</vt:lpstr>
      <vt:lpstr>Bell MT</vt:lpstr>
      <vt:lpstr>Bodoni MT</vt:lpstr>
      <vt:lpstr>Calibri</vt:lpstr>
      <vt:lpstr>Courier New</vt:lpstr>
      <vt:lpstr>Open sans</vt:lpstr>
      <vt:lpstr>Segoe UI</vt:lpstr>
      <vt:lpstr>Wingdings</vt:lpstr>
      <vt:lpstr>MinimalXOVTI</vt:lpstr>
      <vt:lpstr>ALL ABOUT CHESS</vt:lpstr>
      <vt:lpstr>Details:</vt:lpstr>
      <vt:lpstr>Problem statement:</vt:lpstr>
      <vt:lpstr>Project Overview:</vt:lpstr>
      <vt:lpstr>End Users:</vt:lpstr>
      <vt:lpstr>Tools and Technologies:</vt:lpstr>
      <vt:lpstr>Portfolio Design and Layout:</vt:lpstr>
      <vt:lpstr>Features and Functionality:</vt:lpstr>
      <vt:lpstr>Results &amp; Screenshots:</vt:lpstr>
      <vt:lpstr>Conclusion: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PRIYADHARSHINI</dc:creator>
  <cp:lastModifiedBy>R PRIYADHARSHINI</cp:lastModifiedBy>
  <cp:revision>1</cp:revision>
  <dcterms:created xsi:type="dcterms:W3CDTF">2025-09-01T18:18:28Z</dcterms:created>
  <dcterms:modified xsi:type="dcterms:W3CDTF">2025-09-01T19:45:55Z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