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1907C3-F943-4CB4-8E2C-0DEDAA7C792D}" type="datetimeFigureOut">
              <a:rPr lang="en-US" smtClean="0"/>
              <a:t>03-Mar-17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2D71F7-C8CE-41C7-B457-BEEE5A69B8AD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07C3-F943-4CB4-8E2C-0DEDAA7C792D}" type="datetimeFigureOut">
              <a:rPr lang="en-US" smtClean="0"/>
              <a:t>03-Mar-17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71F7-C8CE-41C7-B457-BEEE5A69B8AD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07C3-F943-4CB4-8E2C-0DEDAA7C792D}" type="datetimeFigureOut">
              <a:rPr lang="en-US" smtClean="0"/>
              <a:t>03-Mar-17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71F7-C8CE-41C7-B457-BEEE5A69B8AD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07C3-F943-4CB4-8E2C-0DEDAA7C792D}" type="datetimeFigureOut">
              <a:rPr lang="en-US" smtClean="0"/>
              <a:t>03-Mar-17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71F7-C8CE-41C7-B457-BEEE5A69B8A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07C3-F943-4CB4-8E2C-0DEDAA7C792D}" type="datetimeFigureOut">
              <a:rPr lang="en-US" smtClean="0"/>
              <a:t>03-Mar-17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71F7-C8CE-41C7-B457-BEEE5A69B8A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07C3-F943-4CB4-8E2C-0DEDAA7C792D}" type="datetimeFigureOut">
              <a:rPr lang="en-US" smtClean="0"/>
              <a:t>03-Mar-17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71F7-C8CE-41C7-B457-BEEE5A69B8A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07C3-F943-4CB4-8E2C-0DEDAA7C792D}" type="datetimeFigureOut">
              <a:rPr lang="en-US" smtClean="0"/>
              <a:t>03-Mar-17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71F7-C8CE-41C7-B457-BEEE5A69B8AD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07C3-F943-4CB4-8E2C-0DEDAA7C792D}" type="datetimeFigureOut">
              <a:rPr lang="en-US" smtClean="0"/>
              <a:t>03-Mar-17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71F7-C8CE-41C7-B457-BEEE5A69B8AD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07C3-F943-4CB4-8E2C-0DEDAA7C792D}" type="datetimeFigureOut">
              <a:rPr lang="en-US" smtClean="0"/>
              <a:t>03-Mar-17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71F7-C8CE-41C7-B457-BEEE5A69B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07C3-F943-4CB4-8E2C-0DEDAA7C792D}" type="datetimeFigureOut">
              <a:rPr lang="en-US" smtClean="0"/>
              <a:t>03-Mar-17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71F7-C8CE-41C7-B457-BEEE5A69B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07C3-F943-4CB4-8E2C-0DEDAA7C792D}" type="datetimeFigureOut">
              <a:rPr lang="en-US" smtClean="0"/>
              <a:t>03-Mar-17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71F7-C8CE-41C7-B457-BEEE5A69B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91907C3-F943-4CB4-8E2C-0DEDAA7C792D}" type="datetimeFigureOut">
              <a:rPr lang="en-US" smtClean="0"/>
              <a:t>03-Mar-17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32D71F7-C8CE-41C7-B457-BEEE5A69B8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CUCUMBER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21757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Installation</a:t>
            </a:r>
          </a:p>
          <a:p>
            <a:r>
              <a:rPr lang="en-US" dirty="0" smtClean="0"/>
              <a:t>Project Structure</a:t>
            </a:r>
          </a:p>
          <a:p>
            <a:r>
              <a:rPr lang="en-US" dirty="0" smtClean="0"/>
              <a:t>Step Definition</a:t>
            </a:r>
          </a:p>
          <a:p>
            <a:r>
              <a:rPr lang="en-US" dirty="0" smtClean="0"/>
              <a:t>Runner Options</a:t>
            </a:r>
          </a:p>
          <a:p>
            <a:r>
              <a:rPr lang="en-US" dirty="0" smtClean="0"/>
              <a:t>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33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248347"/>
            <a:ext cx="8762999" cy="4457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Format – Reporting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/>
              <a:t>format = {“pretty</a:t>
            </a:r>
            <a:r>
              <a:rPr lang="en-US" b="1" i="1" dirty="0" smtClean="0"/>
              <a:t>“}</a:t>
            </a:r>
          </a:p>
          <a:p>
            <a:pPr marL="0" indent="0">
              <a:buNone/>
            </a:pPr>
            <a:r>
              <a:rPr lang="en-US" b="1" i="1" dirty="0"/>
              <a:t>format = {“</a:t>
            </a:r>
            <a:r>
              <a:rPr lang="en-US" b="1" i="1" dirty="0" err="1"/>
              <a:t>html:Folder_Name</a:t>
            </a:r>
            <a:r>
              <a:rPr lang="en-US" b="1" i="1" dirty="0" smtClean="0"/>
              <a:t>“}</a:t>
            </a:r>
          </a:p>
          <a:p>
            <a:pPr marL="0" indent="0">
              <a:buNone/>
            </a:pPr>
            <a:r>
              <a:rPr lang="en-US" b="1" i="1" dirty="0"/>
              <a:t>format = {“</a:t>
            </a:r>
            <a:r>
              <a:rPr lang="en-US" b="1" i="1" dirty="0" err="1"/>
              <a:t>json:Folder_Name</a:t>
            </a:r>
            <a:r>
              <a:rPr lang="en-US" b="1" i="1" dirty="0"/>
              <a:t>/</a:t>
            </a:r>
            <a:r>
              <a:rPr lang="en-US" b="1" i="1" dirty="0" err="1"/>
              <a:t>cucumber.json</a:t>
            </a:r>
            <a:r>
              <a:rPr lang="en-US" b="1" i="1" dirty="0" smtClean="0"/>
              <a:t>“}</a:t>
            </a:r>
          </a:p>
          <a:p>
            <a:pPr marL="0" indent="0">
              <a:buNone/>
            </a:pPr>
            <a:r>
              <a:rPr lang="en-US" b="1" i="1" dirty="0"/>
              <a:t>format = { “</a:t>
            </a:r>
            <a:r>
              <a:rPr lang="en-US" b="1" i="1" dirty="0" err="1"/>
              <a:t>junit:Folder_Name</a:t>
            </a:r>
            <a:r>
              <a:rPr lang="en-US" b="1" i="1" dirty="0"/>
              <a:t>/cucumber.xml“}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Cucumber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45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feature file</a:t>
            </a:r>
          </a:p>
          <a:p>
            <a:r>
              <a:rPr lang="en-US" dirty="0" smtClean="0"/>
              <a:t>Run the runner class as dry run</a:t>
            </a:r>
          </a:p>
          <a:p>
            <a:r>
              <a:rPr lang="en-US" dirty="0" smtClean="0"/>
              <a:t>Copy paste the contents from console</a:t>
            </a:r>
          </a:p>
          <a:p>
            <a:r>
              <a:rPr lang="en-US" dirty="0" smtClean="0"/>
              <a:t>Define the step definitions with selenium codes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Scenario: Some </a:t>
            </a:r>
            <a:r>
              <a:rPr lang="en-US" dirty="0" err="1"/>
              <a:t>cukes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Given </a:t>
            </a:r>
            <a:r>
              <a:rPr lang="en-US" dirty="0"/>
              <a:t>I have 48 </a:t>
            </a:r>
            <a:r>
              <a:rPr lang="en-US" dirty="0" err="1"/>
              <a:t>cukes</a:t>
            </a:r>
            <a:r>
              <a:rPr lang="en-US" dirty="0"/>
              <a:t> in my belly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/>
              <a:t>Given("I have (\\d+) </a:t>
            </a:r>
            <a:r>
              <a:rPr lang="en-US" dirty="0" err="1"/>
              <a:t>cukes</a:t>
            </a:r>
            <a:r>
              <a:rPr lang="en-US" dirty="0"/>
              <a:t> in my belly")</a:t>
            </a:r>
          </a:p>
          <a:p>
            <a:pPr marL="0" indent="0">
              <a:buNone/>
            </a:pPr>
            <a:r>
              <a:rPr lang="en-US" dirty="0"/>
              <a:t>public void </a:t>
            </a:r>
            <a:r>
              <a:rPr lang="en-US" dirty="0" err="1"/>
              <a:t>I_have_cukes_in_my_belly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cukes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/>
              <a:t>Cukes</a:t>
            </a:r>
            <a:r>
              <a:rPr lang="en-US" dirty="0" smtClean="0"/>
              <a:t>:“ +</a:t>
            </a:r>
            <a:r>
              <a:rPr lang="en-US" dirty="0" err="1" smtClean="0"/>
              <a:t>cukes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979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248347"/>
            <a:ext cx="8762999" cy="422865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Embed Screenshot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@After</a:t>
            </a:r>
          </a:p>
          <a:p>
            <a:pPr marL="0" indent="0">
              <a:buNone/>
            </a:pPr>
            <a:r>
              <a:rPr lang="en-US" dirty="0"/>
              <a:t>public void </a:t>
            </a:r>
            <a:r>
              <a:rPr lang="en-US" dirty="0" err="1"/>
              <a:t>embedScreenshot</a:t>
            </a:r>
            <a:r>
              <a:rPr lang="en-US" dirty="0"/>
              <a:t>(Scenario scenario) {</a:t>
            </a:r>
          </a:p>
          <a:p>
            <a:pPr marL="0" indent="0">
              <a:buNone/>
            </a:pPr>
            <a:r>
              <a:rPr lang="en-US" dirty="0"/>
              <a:t>    try {</a:t>
            </a:r>
          </a:p>
          <a:p>
            <a:pPr marL="0" indent="0">
              <a:buNone/>
            </a:pPr>
            <a:r>
              <a:rPr lang="en-US" dirty="0"/>
              <a:t>        byte[] screenshot = </a:t>
            </a:r>
            <a:r>
              <a:rPr lang="en-US" dirty="0" err="1"/>
              <a:t>webDriver.getScreenshotAs</a:t>
            </a:r>
            <a:r>
              <a:rPr lang="en-US" dirty="0"/>
              <a:t>(</a:t>
            </a:r>
            <a:r>
              <a:rPr lang="en-US" dirty="0" err="1"/>
              <a:t>OutputType.BYTES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scenario.embed</a:t>
            </a:r>
            <a:r>
              <a:rPr lang="en-US" dirty="0"/>
              <a:t>(screenshot, "image/</a:t>
            </a:r>
            <a:r>
              <a:rPr lang="en-US" dirty="0" err="1"/>
              <a:t>png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 } catch (</a:t>
            </a:r>
            <a:r>
              <a:rPr lang="en-US" dirty="0" err="1"/>
              <a:t>WebDriverException</a:t>
            </a:r>
            <a:r>
              <a:rPr lang="en-US" dirty="0"/>
              <a:t> </a:t>
            </a:r>
            <a:r>
              <a:rPr lang="en-US" dirty="0" err="1"/>
              <a:t>somePlatformsDontSupportScreenshots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System.err.println</a:t>
            </a:r>
            <a:r>
              <a:rPr lang="en-US" dirty="0"/>
              <a:t>(</a:t>
            </a:r>
            <a:r>
              <a:rPr lang="en-US" dirty="0" err="1"/>
              <a:t>somePlatformsDontSupportScreenshots.getMessage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045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248347"/>
            <a:ext cx="8762999" cy="422865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Embed Text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@Before</a:t>
            </a:r>
          </a:p>
          <a:p>
            <a:pPr marL="0" indent="0">
              <a:buNone/>
            </a:pPr>
            <a:r>
              <a:rPr lang="en-US" dirty="0"/>
              <a:t>public void </a:t>
            </a:r>
            <a:r>
              <a:rPr lang="en-US" dirty="0" err="1"/>
              <a:t>keepScenario</a:t>
            </a:r>
            <a:r>
              <a:rPr lang="en-US" dirty="0"/>
              <a:t>(Scenario scenario)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this.scenario</a:t>
            </a:r>
            <a:r>
              <a:rPr lang="en-US" dirty="0"/>
              <a:t> = scenario;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@When("I do the deed")</a:t>
            </a:r>
          </a:p>
          <a:p>
            <a:pPr marL="0" indent="0">
              <a:buNone/>
            </a:pPr>
            <a:r>
              <a:rPr lang="en-US" dirty="0"/>
              <a:t>public void </a:t>
            </a:r>
            <a:r>
              <a:rPr lang="en-US" dirty="0" err="1"/>
              <a:t>do_the_deed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scenario.write</a:t>
            </a:r>
            <a:r>
              <a:rPr lang="en-US" dirty="0"/>
              <a:t>("This goes into the report");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("This goes to STDOUT, but not into the report");</a:t>
            </a:r>
          </a:p>
          <a:p>
            <a:pPr marL="0" indent="0">
              <a:buNone/>
            </a:pPr>
            <a:r>
              <a:rPr lang="en-US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60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2248347"/>
            <a:ext cx="8839199" cy="4381053"/>
          </a:xfrm>
        </p:spPr>
        <p:txBody>
          <a:bodyPr>
            <a:normAutofit/>
          </a:bodyPr>
          <a:lstStyle/>
          <a:p>
            <a:r>
              <a:rPr lang="en-US" dirty="0" smtClean="0"/>
              <a:t>Install Java</a:t>
            </a:r>
          </a:p>
          <a:p>
            <a:r>
              <a:rPr lang="en-US" dirty="0" smtClean="0"/>
              <a:t>Install Eclipse IDE</a:t>
            </a:r>
          </a:p>
          <a:p>
            <a:r>
              <a:rPr lang="en-US" dirty="0" smtClean="0"/>
              <a:t>Install cucumber for Eclipse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672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</a:p>
          <a:p>
            <a:pPr lvl="1"/>
            <a:r>
              <a:rPr lang="en-US" dirty="0" err="1" smtClean="0"/>
              <a:t>Src</a:t>
            </a:r>
            <a:endParaRPr lang="en-US" dirty="0" smtClean="0"/>
          </a:p>
          <a:p>
            <a:pPr lvl="2"/>
            <a:r>
              <a:rPr lang="en-US" dirty="0" err="1" smtClean="0"/>
              <a:t>Stepdefinition</a:t>
            </a:r>
            <a:r>
              <a:rPr lang="en-US" dirty="0" smtClean="0"/>
              <a:t> / glue</a:t>
            </a:r>
          </a:p>
          <a:p>
            <a:pPr lvl="2"/>
            <a:r>
              <a:rPr lang="en-US" dirty="0" smtClean="0"/>
              <a:t>Po / modules / keywords / reusable</a:t>
            </a:r>
          </a:p>
          <a:p>
            <a:pPr lvl="2"/>
            <a:r>
              <a:rPr lang="en-US" dirty="0" smtClean="0"/>
              <a:t>runner</a:t>
            </a:r>
          </a:p>
          <a:p>
            <a:pPr lvl="1"/>
            <a:r>
              <a:rPr lang="en-US" dirty="0" smtClean="0"/>
              <a:t>Libraries</a:t>
            </a:r>
          </a:p>
          <a:p>
            <a:pPr lvl="1"/>
            <a:r>
              <a:rPr lang="en-US" dirty="0" smtClean="0"/>
              <a:t>Feature (folder)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312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package </a:t>
            </a:r>
            <a:r>
              <a:rPr lang="en-US" dirty="0" smtClean="0"/>
              <a:t>runner;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/>
              <a:t>cucumber.api.junit.Cucumber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/>
              <a:t>org.junit.runner.RunWith</a:t>
            </a:r>
            <a:r>
              <a:rPr lang="en-US" dirty="0"/>
              <a:t>; @</a:t>
            </a:r>
            <a:r>
              <a:rPr lang="en-US" dirty="0" err="1"/>
              <a:t>RunWith</a:t>
            </a:r>
            <a:r>
              <a:rPr lang="en-US" dirty="0"/>
              <a:t>(</a:t>
            </a:r>
            <a:r>
              <a:rPr lang="en-US" dirty="0" err="1"/>
              <a:t>Cucumber.class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CucumberOptions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features = "</a:t>
            </a:r>
            <a:r>
              <a:rPr lang="en-US" dirty="0" smtClean="0"/>
              <a:t>Feature“,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glue</a:t>
            </a:r>
            <a:r>
              <a:rPr lang="en-US" dirty="0"/>
              <a:t>={"</a:t>
            </a:r>
            <a:r>
              <a:rPr lang="en-US" dirty="0" err="1"/>
              <a:t>stepDefinition</a:t>
            </a:r>
            <a:r>
              <a:rPr lang="en-US" dirty="0" smtClean="0"/>
              <a:t>"})</a:t>
            </a:r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class </a:t>
            </a:r>
            <a:r>
              <a:rPr lang="en-US" dirty="0" err="1"/>
              <a:t>RunCukesTest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5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248347"/>
            <a:ext cx="8762999" cy="445725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Dry run: Test for availability of step definition for corresponding steps in feature files.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package </a:t>
            </a:r>
            <a:r>
              <a:rPr lang="en-US" dirty="0" smtClean="0"/>
              <a:t>runner;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org.junit.runner.RunWith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cucumber.api.CucumberOptions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cucumber.api.junit.Cucumber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RunWith</a:t>
            </a:r>
            <a:r>
              <a:rPr lang="en-US" dirty="0"/>
              <a:t>(</a:t>
            </a:r>
            <a:r>
              <a:rPr lang="en-US" dirty="0" err="1"/>
              <a:t>Cucumber.class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CucumberOptions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		features = "Feature"</a:t>
            </a:r>
          </a:p>
          <a:p>
            <a:pPr marL="0" indent="0">
              <a:buNone/>
            </a:pPr>
            <a:r>
              <a:rPr lang="en-US" dirty="0"/>
              <a:t>		,glue={"</a:t>
            </a:r>
            <a:r>
              <a:rPr lang="en-US" dirty="0" err="1"/>
              <a:t>stepDefinition</a:t>
            </a:r>
            <a:r>
              <a:rPr lang="en-US" dirty="0"/>
              <a:t>"}</a:t>
            </a:r>
          </a:p>
          <a:p>
            <a:pPr marL="0" indent="0">
              <a:buNone/>
            </a:pPr>
            <a:r>
              <a:rPr lang="en-US" dirty="0"/>
              <a:t>		,</a:t>
            </a:r>
            <a:r>
              <a:rPr lang="en-US" dirty="0" err="1"/>
              <a:t>dryRun</a:t>
            </a:r>
            <a:r>
              <a:rPr lang="en-US" dirty="0"/>
              <a:t> = true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TestRunner</a:t>
            </a:r>
            <a:r>
              <a:rPr lang="en-US" dirty="0"/>
              <a:t>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Cucumber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33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248347"/>
            <a:ext cx="8762999" cy="445725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Monochrome – better readability of test output in console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package </a:t>
            </a:r>
            <a:r>
              <a:rPr lang="en-US" dirty="0" smtClean="0"/>
              <a:t>runner;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org.junit.runner.RunWith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cucumber.api.CucumberOptions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cucumber.api.junit.Cucumber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RunWith</a:t>
            </a:r>
            <a:r>
              <a:rPr lang="en-US" dirty="0"/>
              <a:t>(</a:t>
            </a:r>
            <a:r>
              <a:rPr lang="en-US" dirty="0" err="1"/>
              <a:t>Cucumber.class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CucumberOptions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		features = "Feature"</a:t>
            </a:r>
          </a:p>
          <a:p>
            <a:pPr marL="0" indent="0">
              <a:buNone/>
            </a:pPr>
            <a:r>
              <a:rPr lang="en-US" dirty="0"/>
              <a:t>		,glue={"</a:t>
            </a:r>
            <a:r>
              <a:rPr lang="en-US" dirty="0" err="1"/>
              <a:t>stepDefinition</a:t>
            </a:r>
            <a:r>
              <a:rPr lang="en-US" dirty="0"/>
              <a:t>"}</a:t>
            </a:r>
          </a:p>
          <a:p>
            <a:pPr marL="0" indent="0">
              <a:buNone/>
            </a:pPr>
            <a:r>
              <a:rPr lang="en-US" dirty="0"/>
              <a:t>		,monochrome = false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TestRunner</a:t>
            </a:r>
            <a:r>
              <a:rPr lang="en-US" dirty="0"/>
              <a:t>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Cucumber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252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248347"/>
            <a:ext cx="8762999" cy="4457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Features – Location from where to read the feature files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/>
              <a:t>features = “Feature</a:t>
            </a:r>
            <a:r>
              <a:rPr lang="en-US" b="1" i="1" dirty="0" smtClean="0"/>
              <a:t>“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 smtClean="0"/>
              <a:t>Or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features = “</a:t>
            </a:r>
            <a:r>
              <a:rPr lang="en-US" b="1" i="1" dirty="0" err="1"/>
              <a:t>src</a:t>
            </a:r>
            <a:r>
              <a:rPr lang="en-US" b="1" i="1" dirty="0"/>
              <a:t>/test/features“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Cucumber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199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248347"/>
            <a:ext cx="8762999" cy="4457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Glue – Step Definition location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/>
              <a:t>glue = “</a:t>
            </a:r>
            <a:r>
              <a:rPr lang="en-US" b="1" i="1" dirty="0" err="1"/>
              <a:t>stepDefinition</a:t>
            </a:r>
            <a:r>
              <a:rPr lang="en-US" b="1" i="1" dirty="0" smtClean="0"/>
              <a:t>“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 smtClean="0"/>
              <a:t>Or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glue = “</a:t>
            </a:r>
            <a:r>
              <a:rPr lang="en-US" b="1" i="1" dirty="0" err="1"/>
              <a:t>src</a:t>
            </a:r>
            <a:r>
              <a:rPr lang="en-US" b="1" i="1" dirty="0"/>
              <a:t>/test/</a:t>
            </a:r>
            <a:r>
              <a:rPr lang="en-US" b="1" i="1" dirty="0" err="1"/>
              <a:t>stepDeinition</a:t>
            </a:r>
            <a:r>
              <a:rPr lang="en-US" b="1" i="1" dirty="0"/>
              <a:t>“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Cucumber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707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248347"/>
            <a:ext cx="8762999" cy="4457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Tags –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tags </a:t>
            </a:r>
            <a:r>
              <a:rPr lang="en-US" dirty="0"/>
              <a:t>=</a:t>
            </a:r>
            <a:r>
              <a:rPr lang="en-US" dirty="0"/>
              <a:t> </a:t>
            </a:r>
            <a:r>
              <a:rPr lang="en-US" dirty="0"/>
              <a:t>{"~@</a:t>
            </a:r>
            <a:r>
              <a:rPr lang="en-US" dirty="0" err="1"/>
              <a:t>SmokeTest</a:t>
            </a:r>
            <a:r>
              <a:rPr lang="en-US"/>
              <a:t>"}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Cucumber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1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148</TotalTime>
  <Words>364</Words>
  <Application>Microsoft Office PowerPoint</Application>
  <PresentationFormat>On-screen Show (4:3)</PresentationFormat>
  <Paragraphs>128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Hardcover</vt:lpstr>
      <vt:lpstr>JAVA CUCUMBER</vt:lpstr>
      <vt:lpstr>Installation</vt:lpstr>
      <vt:lpstr>Project Structure</vt:lpstr>
      <vt:lpstr>Runner</vt:lpstr>
      <vt:lpstr>Cucumber Options</vt:lpstr>
      <vt:lpstr>Cucumber Options</vt:lpstr>
      <vt:lpstr>Cucumber Options</vt:lpstr>
      <vt:lpstr>Cucumber Options</vt:lpstr>
      <vt:lpstr>Cucumber Options</vt:lpstr>
      <vt:lpstr>Cucumber Options</vt:lpstr>
      <vt:lpstr>Step Definition</vt:lpstr>
      <vt:lpstr>Report</vt:lpstr>
      <vt:lpstr>Report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CUCUMBER</dc:title>
  <dc:creator>NatarajanRamanathan</dc:creator>
  <cp:lastModifiedBy>NatarajanRamanathan</cp:lastModifiedBy>
  <cp:revision>9</cp:revision>
  <dcterms:created xsi:type="dcterms:W3CDTF">2017-03-02T14:45:57Z</dcterms:created>
  <dcterms:modified xsi:type="dcterms:W3CDTF">2017-03-03T02:47:03Z</dcterms:modified>
</cp:coreProperties>
</file>